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19_19654C36.xml" ContentType="application/vnd.ms-powerpoint.comments+xml"/>
  <Override PartName="/ppt/notesSlides/notesSlide8.xml" ContentType="application/vnd.openxmlformats-officedocument.presentationml.notesSlide+xml"/>
  <Override PartName="/ppt/comments/modernComment_113D_EBA793B8.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64"/>
  </p:notesMasterIdLst>
  <p:sldIdLst>
    <p:sldId id="4345" r:id="rId5"/>
    <p:sldId id="4353" r:id="rId6"/>
    <p:sldId id="4352" r:id="rId7"/>
    <p:sldId id="4376" r:id="rId8"/>
    <p:sldId id="4347" r:id="rId9"/>
    <p:sldId id="4380" r:id="rId10"/>
    <p:sldId id="4375" r:id="rId11"/>
    <p:sldId id="4407" r:id="rId12"/>
    <p:sldId id="4371" r:id="rId13"/>
    <p:sldId id="4359" r:id="rId14"/>
    <p:sldId id="4362" r:id="rId15"/>
    <p:sldId id="4377" r:id="rId16"/>
    <p:sldId id="4379" r:id="rId17"/>
    <p:sldId id="4364" r:id="rId18"/>
    <p:sldId id="4408" r:id="rId19"/>
    <p:sldId id="4413" r:id="rId20"/>
    <p:sldId id="4415" r:id="rId21"/>
    <p:sldId id="4368" r:id="rId22"/>
    <p:sldId id="4361" r:id="rId23"/>
    <p:sldId id="4414" r:id="rId24"/>
    <p:sldId id="4427" r:id="rId25"/>
    <p:sldId id="4354" r:id="rId26"/>
    <p:sldId id="4384" r:id="rId27"/>
    <p:sldId id="4338" r:id="rId28"/>
    <p:sldId id="4385" r:id="rId29"/>
    <p:sldId id="4390" r:id="rId30"/>
    <p:sldId id="4392" r:id="rId31"/>
    <p:sldId id="4394" r:id="rId32"/>
    <p:sldId id="4393" r:id="rId33"/>
    <p:sldId id="4395" r:id="rId34"/>
    <p:sldId id="4396" r:id="rId35"/>
    <p:sldId id="4397" r:id="rId36"/>
    <p:sldId id="4418" r:id="rId37"/>
    <p:sldId id="4420" r:id="rId38"/>
    <p:sldId id="4421" r:id="rId39"/>
    <p:sldId id="4399" r:id="rId40"/>
    <p:sldId id="4400" r:id="rId41"/>
    <p:sldId id="4428" r:id="rId42"/>
    <p:sldId id="4350" r:id="rId43"/>
    <p:sldId id="4391" r:id="rId44"/>
    <p:sldId id="4351" r:id="rId45"/>
    <p:sldId id="4383" r:id="rId46"/>
    <p:sldId id="4386" r:id="rId47"/>
    <p:sldId id="4403" r:id="rId48"/>
    <p:sldId id="4423" r:id="rId49"/>
    <p:sldId id="4387" r:id="rId50"/>
    <p:sldId id="4388" r:id="rId51"/>
    <p:sldId id="4389" r:id="rId52"/>
    <p:sldId id="4401" r:id="rId53"/>
    <p:sldId id="4355" r:id="rId54"/>
    <p:sldId id="4405" r:id="rId55"/>
    <p:sldId id="4425" r:id="rId56"/>
    <p:sldId id="4424" r:id="rId57"/>
    <p:sldId id="4404" r:id="rId58"/>
    <p:sldId id="4417" r:id="rId59"/>
    <p:sldId id="4416" r:id="rId60"/>
    <p:sldId id="4422" r:id="rId61"/>
    <p:sldId id="4426" r:id="rId62"/>
    <p:sldId id="4493" r:id="rId6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32F830-1BB5-00DE-0B89-51AB01EA71BF}" name="Iris Bos" initials="IB" userId="S::iris.bos@nhlstenden.com::f3896162-4db1-4cb2-91b6-3fb1acb46339" providerId="AD"/>
  <p188:author id="{99CDE037-4C6D-9DB3-0770-C72CC1DEBF0D}" name="Elena Cavagnaro" initials="EC" userId="S::elena.cavagnaro@nhlstenden.com::98756323-2525-444c-8580-8eadacd8b023" providerId="AD"/>
  <p188:author id="{0FFCDE90-E32F-D2FA-76F5-D82C7B005135}" name="Sílvia Raquel Silva Leite Pereira" initials="SP" userId="S::rpereira@ipca.pt::3941a29d-16c4-4737-8dab-e7bc0c226ff5" providerId="AD"/>
  <p188:author id="{F76EA095-A3AD-E933-C34D-710A517CCC09}" name="Paula Whyte ( Momentum Consulting )" initials="P)" userId="S::paula_momentumconsulting.ie#ext#@newuniversity.onmicrosoft.com::bdd23325-7215-416f-9496-6161e43e6fd6" providerId="AD"/>
  <p188:author id="{782496B7-485F-7B69-F7DE-F8CDD527168F}" name="Paula Whyte ( Momentum Consulting )" initials="PW" userId="S::paula@momentumconsulting.ie::a1b8e930-d272-4933-b1a2-fcb29f5bf117" providerId="AD"/>
  <p188:author id="{1450D1C3-813B-B09B-BB4C-66AE08CDB7A6}" name="Lucia Tomassini" initials="LT" userId="S::lucia.tomassini@nhlstenden.com::f7f3da5d-b0ad-45c9-9cb4-3963a74d6a47" providerId="AD"/>
  <p188:author id="{EB1FD2FF-79C2-894F-201C-FFC6585815DF}" name="José Filipe Ferreira de Sousa Pereira" initials="JP" userId="S::jfpereira@ipca.pt::9293ddf5-e3cf-4783-b902-5ec3443da2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F46"/>
    <a:srgbClr val="292668"/>
    <a:srgbClr val="EEFCFF"/>
    <a:srgbClr val="0E0F09"/>
    <a:srgbClr val="E25684"/>
    <a:srgbClr val="DBD9D3"/>
    <a:srgbClr val="87A66E"/>
    <a:srgbClr val="55854D"/>
    <a:srgbClr val="ECECEC"/>
    <a:srgbClr val="ECC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681"/>
  </p:normalViewPr>
  <p:slideViewPr>
    <p:cSldViewPr snapToGrid="0">
      <p:cViewPr varScale="1">
        <p:scale>
          <a:sx n="56" d="100"/>
          <a:sy n="56" d="100"/>
        </p:scale>
        <p:origin x="988" y="28"/>
      </p:cViewPr>
      <p:guideLst/>
    </p:cSldViewPr>
  </p:slideViewPr>
  <p:notesTextViewPr>
    <p:cViewPr>
      <p:scale>
        <a:sx n="3" d="2"/>
        <a:sy n="3" d="2"/>
      </p:scale>
      <p:origin x="0" y="0"/>
    </p:cViewPr>
  </p:notesTextViewPr>
  <p:sorterViewPr>
    <p:cViewPr>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is Bos" userId="f3896162-4db1-4cb2-91b6-3fb1acb46339" providerId="ADAL" clId="{7DB8A2B2-7DED-4A7A-A615-107D20202002}"/>
    <pc:docChg chg="modSld">
      <pc:chgData name="Iris Bos" userId="f3896162-4db1-4cb2-91b6-3fb1acb46339" providerId="ADAL" clId="{7DB8A2B2-7DED-4A7A-A615-107D20202002}" dt="2026-03-26T13:58:24.952" v="59" actId="20577"/>
      <pc:docMkLst>
        <pc:docMk/>
      </pc:docMkLst>
      <pc:sldChg chg="modSp mod">
        <pc:chgData name="Iris Bos" userId="f3896162-4db1-4cb2-91b6-3fb1acb46339" providerId="ADAL" clId="{7DB8A2B2-7DED-4A7A-A615-107D20202002}" dt="2026-03-26T13:57:17.256" v="53" actId="14100"/>
        <pc:sldMkLst>
          <pc:docMk/>
          <pc:sldMk cId="840311021" sldId="4350"/>
        </pc:sldMkLst>
        <pc:spChg chg="mod">
          <ac:chgData name="Iris Bos" userId="f3896162-4db1-4cb2-91b6-3fb1acb46339" providerId="ADAL" clId="{7DB8A2B2-7DED-4A7A-A615-107D20202002}" dt="2026-03-26T13:57:17.256" v="53" actId="14100"/>
          <ac:spMkLst>
            <pc:docMk/>
            <pc:sldMk cId="840311021" sldId="4350"/>
            <ac:spMk id="6" creationId="{9DDAB6F0-ACBF-4525-A045-63EFA66CDD1C}"/>
          </ac:spMkLst>
        </pc:spChg>
      </pc:sldChg>
      <pc:sldChg chg="modSp mod">
        <pc:chgData name="Iris Bos" userId="f3896162-4db1-4cb2-91b6-3fb1acb46339" providerId="ADAL" clId="{7DB8A2B2-7DED-4A7A-A615-107D20202002}" dt="2026-03-26T13:55:53.602" v="10" actId="20577"/>
        <pc:sldMkLst>
          <pc:docMk/>
          <pc:sldMk cId="2426038509" sldId="4364"/>
        </pc:sldMkLst>
        <pc:spChg chg="mod">
          <ac:chgData name="Iris Bos" userId="f3896162-4db1-4cb2-91b6-3fb1acb46339" providerId="ADAL" clId="{7DB8A2B2-7DED-4A7A-A615-107D20202002}" dt="2026-03-26T13:55:53.602" v="10" actId="20577"/>
          <ac:spMkLst>
            <pc:docMk/>
            <pc:sldMk cId="2426038509" sldId="4364"/>
            <ac:spMk id="6" creationId="{D91A7042-9C5B-4479-E138-5946074A7485}"/>
          </ac:spMkLst>
        </pc:spChg>
      </pc:sldChg>
      <pc:sldChg chg="modSp mod">
        <pc:chgData name="Iris Bos" userId="f3896162-4db1-4cb2-91b6-3fb1acb46339" providerId="ADAL" clId="{7DB8A2B2-7DED-4A7A-A615-107D20202002}" dt="2026-03-26T13:58:24.952" v="59" actId="20577"/>
        <pc:sldMkLst>
          <pc:docMk/>
          <pc:sldMk cId="2777867411" sldId="4426"/>
        </pc:sldMkLst>
        <pc:spChg chg="mod">
          <ac:chgData name="Iris Bos" userId="f3896162-4db1-4cb2-91b6-3fb1acb46339" providerId="ADAL" clId="{7DB8A2B2-7DED-4A7A-A615-107D20202002}" dt="2026-03-26T13:58:24.952" v="59" actId="20577"/>
          <ac:spMkLst>
            <pc:docMk/>
            <pc:sldMk cId="2777867411" sldId="4426"/>
            <ac:spMk id="6" creationId="{10F3CCD5-8952-E21A-670B-0E7D3138B46F}"/>
          </ac:spMkLst>
        </pc:spChg>
      </pc:sldChg>
      <pc:sldChg chg="modSp mod">
        <pc:chgData name="Iris Bos" userId="f3896162-4db1-4cb2-91b6-3fb1acb46339" providerId="ADAL" clId="{7DB8A2B2-7DED-4A7A-A615-107D20202002}" dt="2026-03-26T13:57:07.311" v="43" actId="1038"/>
        <pc:sldMkLst>
          <pc:docMk/>
          <pc:sldMk cId="253182431" sldId="4428"/>
        </pc:sldMkLst>
        <pc:spChg chg="mod">
          <ac:chgData name="Iris Bos" userId="f3896162-4db1-4cb2-91b6-3fb1acb46339" providerId="ADAL" clId="{7DB8A2B2-7DED-4A7A-A615-107D20202002}" dt="2026-03-26T13:57:00.028" v="27" actId="14100"/>
          <ac:spMkLst>
            <pc:docMk/>
            <pc:sldMk cId="253182431" sldId="4428"/>
            <ac:spMk id="14" creationId="{76A61F06-28B1-7CC3-2114-E96AB26254C5}"/>
          </ac:spMkLst>
        </pc:spChg>
        <pc:spChg chg="mod">
          <ac:chgData name="Iris Bos" userId="f3896162-4db1-4cb2-91b6-3fb1acb46339" providerId="ADAL" clId="{7DB8A2B2-7DED-4A7A-A615-107D20202002}" dt="2026-03-26T13:57:07.311" v="43" actId="1038"/>
          <ac:spMkLst>
            <pc:docMk/>
            <pc:sldMk cId="253182431" sldId="4428"/>
            <ac:spMk id="15" creationId="{601FEB28-E346-771F-85E4-667F1F0171E3}"/>
          </ac:spMkLst>
        </pc:spChg>
      </pc:sldChg>
    </pc:docChg>
  </pc:docChgLst>
</pc:chgInfo>
</file>

<file path=ppt/comments/modernComment_1119_19654C36.xml><?xml version="1.0" encoding="utf-8"?>
<p188:cmLst xmlns:a="http://schemas.openxmlformats.org/drawingml/2006/main" xmlns:r="http://schemas.openxmlformats.org/officeDocument/2006/relationships" xmlns:p188="http://schemas.microsoft.com/office/powerpoint/2018/8/main">
  <p188:cm id="{2A129BF8-AB20-46CB-96D3-0874A83E298A}" authorId="{ED32F830-1BB5-00DE-0B89-51AB01EA71BF}" created="2026-03-23T13:19:41.198">
    <ac:txMkLst xmlns:ac="http://schemas.microsoft.com/office/drawing/2013/main/command">
      <pc:docMk xmlns:pc="http://schemas.microsoft.com/office/powerpoint/2013/main/command"/>
      <pc:sldMk xmlns:pc="http://schemas.microsoft.com/office/powerpoint/2013/main/command" cId="426069046" sldId="4377"/>
      <ac:spMk id="3" creationId="{9CEC55FC-5538-3425-B197-ACA16BF3CAE8}"/>
      <ac:txMk cp="413" len="1">
        <ac:context len="955" hash="2902820909"/>
      </ac:txMk>
    </ac:txMkLst>
    <p188:pos x="10479457" y="1857972"/>
    <p188:txBody>
      <a:bodyPr/>
      <a:lstStyle/>
      <a:p>
        <a:r>
          <a:rPr lang="en-NL"/>
          <a:t>This is a difficult discussion. For Dutch translation I would leave it out. </a:t>
        </a:r>
      </a:p>
    </p188:txBody>
  </p188:cm>
</p188:cmLst>
</file>

<file path=ppt/comments/modernComment_113D_EBA793B8.xml><?xml version="1.0" encoding="utf-8"?>
<p188:cmLst xmlns:a="http://schemas.openxmlformats.org/drawingml/2006/main" xmlns:r="http://schemas.openxmlformats.org/officeDocument/2006/relationships" xmlns:p188="http://schemas.microsoft.com/office/powerpoint/2018/8/main">
  <p188:cm id="{704BB0C9-E534-4173-873B-BBEE5591197B}" authorId="{782496B7-485F-7B69-F7DE-F8CDD527168F}" created="2026-03-11T15:36:58.653">
    <ac:deMkLst xmlns:ac="http://schemas.microsoft.com/office/drawing/2013/main/command">
      <pc:docMk xmlns:pc="http://schemas.microsoft.com/office/powerpoint/2013/main/command"/>
      <pc:sldMk xmlns:pc="http://schemas.microsoft.com/office/powerpoint/2013/main/command" cId="3953628088" sldId="4413"/>
      <ac:spMk id="21" creationId="{5EC81F43-98A7-89F0-EF35-4F522FD4ED4A}"/>
    </ac:deMkLst>
    <p188:txBody>
      <a:bodyPr/>
      <a:lstStyle/>
      <a:p>
        <a:r>
          <a:rPr lang="en-IE"/>
          <a:t>I manually added the 10 text boxes with the relevant info - ensure the translation is accurate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6B282E-B117-B940-84DA-9267D4C22CBD}" type="datetimeFigureOut">
              <a:rPr lang="en-US" smtClean="0"/>
              <a:t>4/13/2026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Klik om de hoofdtekststijlen te bewerken</a:t>
            </a:r>
          </a:p>
          <a:p>
            <a:pPr lvl="1"/>
            <a:r>
              <a:rPr lang="en-GB"/>
              <a:t>Tweede niveau</a:t>
            </a:r>
          </a:p>
          <a:p>
            <a:pPr lvl="2"/>
            <a:r>
              <a:rPr lang="en-GB"/>
              <a:t>Derde niveau</a:t>
            </a:r>
          </a:p>
          <a:p>
            <a:pPr lvl="3"/>
            <a:r>
              <a:rPr lang="en-GB"/>
              <a:t>Vierde niveau</a:t>
            </a:r>
          </a:p>
          <a:p>
            <a:pPr lvl="4"/>
            <a:r>
              <a:rPr lang="en-GB"/>
              <a:t>Vijfde niveau</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C0CF9-5898-21A6-5D96-AA43D6083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38B21-DD08-AD54-DC4F-D51393D561D7}"/>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67B06E5C-4F3B-DB55-F747-30797B1A6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4FF05-05C7-7B7E-6F8E-A30587C689B7}"/>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170487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419290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DBD3A-CE73-9190-91EB-DC27D187C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B0C07-ECA2-C8DE-01D9-A3214A7DAE99}"/>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0A20D04F-BA7C-3B22-ECE5-F3DBF8C50B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43BF29-0DE8-1320-AA0C-0026E03C6396}"/>
              </a:ext>
            </a:extLst>
          </p:cNvPr>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4221073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IE"/>
          </a:p>
        </p:txBody>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37</a:t>
            </a:fld>
            <a:endParaRPr lang="en-US"/>
          </a:p>
        </p:txBody>
      </p:sp>
    </p:spTree>
    <p:extLst>
      <p:ext uri="{BB962C8B-B14F-4D97-AF65-F5344CB8AC3E}">
        <p14:creationId xmlns:p14="http://schemas.microsoft.com/office/powerpoint/2010/main" val="305971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DBDDB-324C-B01F-0B11-2F2CE7060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AE75C-C948-4DA9-5C7E-9C017369A377}"/>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34CC1447-36AE-9694-81B5-22221A7965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194710-6B9D-FA31-8E65-D7C75330678F}"/>
              </a:ext>
            </a:extLst>
          </p:cNvPr>
          <p:cNvSpPr>
            <a:spLocks noGrp="1"/>
          </p:cNvSpPr>
          <p:nvPr>
            <p:ph type="sldNum" sz="quarter" idx="5"/>
          </p:nvPr>
        </p:nvSpPr>
        <p:spPr/>
        <p:txBody>
          <a:bodyPr/>
          <a:lstStyle/>
          <a:p>
            <a:fld id="{4BE5DE82-CF29-044D-9158-06A811149881}" type="slidenum">
              <a:rPr lang="en-US" smtClean="0"/>
              <a:t>38</a:t>
            </a:fld>
            <a:endParaRPr lang="en-US"/>
          </a:p>
        </p:txBody>
      </p:sp>
    </p:spTree>
    <p:extLst>
      <p:ext uri="{BB962C8B-B14F-4D97-AF65-F5344CB8AC3E}">
        <p14:creationId xmlns:p14="http://schemas.microsoft.com/office/powerpoint/2010/main" val="66697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dirty="0"/>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42</a:t>
            </a:fld>
            <a:endParaRPr lang="en-US"/>
          </a:p>
        </p:txBody>
      </p:sp>
    </p:spTree>
    <p:extLst>
      <p:ext uri="{BB962C8B-B14F-4D97-AF65-F5344CB8AC3E}">
        <p14:creationId xmlns:p14="http://schemas.microsoft.com/office/powerpoint/2010/main" val="3945034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E900B-6670-2620-B03D-442DD86019A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8321F26-3095-FF2C-0280-CB821D2F589C}"/>
              </a:ext>
            </a:extLst>
          </p:cNvPr>
          <p:cNvSpPr>
            <a:spLocks noGrp="1" noRot="1" noChangeAspect="1"/>
          </p:cNvSpPr>
          <p:nvPr>
            <p:ph type="sldImg"/>
          </p:nvPr>
        </p:nvSpPr>
        <p:spPr/>
        <p:txBody>
          <a:bodyPr/>
          <a:lstStyle/>
          <a:p>
            <a:endParaRPr lang="en-IE"/>
          </a:p>
        </p:txBody>
      </p:sp>
      <p:sp>
        <p:nvSpPr>
          <p:cNvPr id="3" name="Tijdelijke aanduiding voor notities 2">
            <a:extLst>
              <a:ext uri="{FF2B5EF4-FFF2-40B4-BE49-F238E27FC236}">
                <a16:creationId xmlns:a16="http://schemas.microsoft.com/office/drawing/2014/main" id="{B50DD6D1-7B0F-F9BB-6399-AF840C0AE225}"/>
              </a:ext>
            </a:extLst>
          </p:cNvPr>
          <p:cNvSpPr>
            <a:spLocks noGrp="1"/>
          </p:cNvSpPr>
          <p:nvPr>
            <p:ph type="body" idx="1"/>
          </p:nvPr>
        </p:nvSpPr>
        <p:spPr/>
        <p:txBody>
          <a:bodyPr/>
          <a:lstStyle/>
          <a:p>
            <a:endParaRPr lang="en-NL"/>
          </a:p>
        </p:txBody>
      </p:sp>
      <p:sp>
        <p:nvSpPr>
          <p:cNvPr id="4" name="Tijdelijke aanduiding voor dianummer 3">
            <a:extLst>
              <a:ext uri="{FF2B5EF4-FFF2-40B4-BE49-F238E27FC236}">
                <a16:creationId xmlns:a16="http://schemas.microsoft.com/office/drawing/2014/main" id="{BE12F6CE-A5C3-7891-6896-C4588B6B84B4}"/>
              </a:ext>
            </a:extLst>
          </p:cNvPr>
          <p:cNvSpPr>
            <a:spLocks noGrp="1"/>
          </p:cNvSpPr>
          <p:nvPr>
            <p:ph type="sldNum" sz="quarter" idx="5"/>
          </p:nvPr>
        </p:nvSpPr>
        <p:spPr/>
        <p:txBody>
          <a:bodyPr/>
          <a:lstStyle/>
          <a:p>
            <a:fld id="{4BE5DE82-CF29-044D-9158-06A811149881}" type="slidenum">
              <a:rPr lang="en-US" smtClean="0"/>
              <a:t>55</a:t>
            </a:fld>
            <a:endParaRPr lang="en-US"/>
          </a:p>
        </p:txBody>
      </p:sp>
    </p:spTree>
    <p:extLst>
      <p:ext uri="{BB962C8B-B14F-4D97-AF65-F5344CB8AC3E}">
        <p14:creationId xmlns:p14="http://schemas.microsoft.com/office/powerpoint/2010/main" val="4141822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56</a:t>
            </a:fld>
            <a:endParaRPr lang="en-US"/>
          </a:p>
        </p:txBody>
      </p:sp>
    </p:spTree>
    <p:extLst>
      <p:ext uri="{BB962C8B-B14F-4D97-AF65-F5344CB8AC3E}">
        <p14:creationId xmlns:p14="http://schemas.microsoft.com/office/powerpoint/2010/main" val="2469519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DD68-FECA-038E-C9FF-4E51C45499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A84E84-0CA9-088D-43D2-BA1C690144E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35460BA6-F5A5-331B-87C0-C0160CC8E6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BCC22-D3CC-4915-9940-22C6E0D3AA55}" type="slidenum">
              <a:t>59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17AC6-4E8A-BAA6-C776-D53648E35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C9260-582F-3053-4A53-0FBAE411F51C}"/>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3269A445-970F-7D1E-3980-2015FFD891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E5A358-533A-F2EE-8B01-BC5024A90C39}"/>
              </a:ext>
            </a:extLst>
          </p:cNvPr>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371035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86B01-FD00-460A-7C39-FE97E4CC5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E0E67-2E76-8FAB-B3B5-575BAE4783AF}"/>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4E97ECC3-FDC6-46F3-88F3-28D22FD87B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6DB704-37DF-E3BE-E503-2E4D7787DC15}"/>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1965782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381673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330219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3456934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2EF3D-A27F-D59E-9C8E-C1D5C7768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19833-54AE-6D11-C188-83D2C70F8835}"/>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D3AE67B0-7D86-9C72-A384-7BE59DA963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BCB0FB-CA90-E87D-57E0-07AF261E54CD}"/>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966906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Food Eco - Culture Edu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D36543-D636-9996-6A76-33FC854FF0DC}"/>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3" name="Group 2">
            <a:extLst>
              <a:ext uri="{FF2B5EF4-FFF2-40B4-BE49-F238E27FC236}">
                <a16:creationId xmlns:a16="http://schemas.microsoft.com/office/drawing/2014/main" id="{93D4273B-5CF5-FECE-46A2-D29EA4B41C22}"/>
              </a:ext>
            </a:extLst>
          </p:cNvPr>
          <p:cNvGrpSpPr/>
          <p:nvPr userDrawn="1"/>
        </p:nvGrpSpPr>
        <p:grpSpPr>
          <a:xfrm>
            <a:off x="10392069" y="4627171"/>
            <a:ext cx="1799931" cy="2230829"/>
            <a:chOff x="2887563" y="4517695"/>
            <a:chExt cx="1145987" cy="1420333"/>
          </a:xfrm>
        </p:grpSpPr>
        <p:sp>
          <p:nvSpPr>
            <p:cNvPr id="4" name="Freeform 3">
              <a:extLst>
                <a:ext uri="{FF2B5EF4-FFF2-40B4-BE49-F238E27FC236}">
                  <a16:creationId xmlns:a16="http://schemas.microsoft.com/office/drawing/2014/main" id="{A16FC9AA-EE41-7790-983A-3FF722730E2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5" name="Graphic 10">
              <a:extLst>
                <a:ext uri="{FF2B5EF4-FFF2-40B4-BE49-F238E27FC236}">
                  <a16:creationId xmlns:a16="http://schemas.microsoft.com/office/drawing/2014/main" id="{1D443549-EF01-1D46-B762-F9E4A17AAFA0}"/>
                </a:ext>
              </a:extLst>
            </p:cNvPr>
            <p:cNvGrpSpPr/>
            <p:nvPr/>
          </p:nvGrpSpPr>
          <p:grpSpPr>
            <a:xfrm>
              <a:off x="3495254" y="4781992"/>
              <a:ext cx="536857" cy="499528"/>
              <a:chOff x="3495254" y="4781992"/>
              <a:chExt cx="536857" cy="499528"/>
            </a:xfrm>
            <a:solidFill>
              <a:srgbClr val="55854D"/>
            </a:solidFill>
          </p:grpSpPr>
          <p:sp>
            <p:nvSpPr>
              <p:cNvPr id="16" name="Freeform 15">
                <a:extLst>
                  <a:ext uri="{FF2B5EF4-FFF2-40B4-BE49-F238E27FC236}">
                    <a16:creationId xmlns:a16="http://schemas.microsoft.com/office/drawing/2014/main" id="{F403E6B7-88CE-5A49-43DC-DCEA372A2C8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40D2A6-EA0B-2C37-06E0-6F628103D53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6EC36D9-49B3-C41D-5CFB-8BDBE19D657A}"/>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E898DE-2178-1AA2-F09E-583DAD60DC3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E3054AF-80F6-4A19-F9FC-8DED596DCCE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9C2DE81-D020-9CEB-ED8D-160BCFF1DAD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DF39CBD-A1E7-6F34-394F-68361324B5F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2C8A0D4-6DF6-242F-1634-7D663146FCC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71A4AD8A-F718-534F-69B3-EBFA783157D4}"/>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F26650"/>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76152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3D62A4-E063-93F2-523C-310EB25BDE58}"/>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14" name="Group 13">
            <a:extLst>
              <a:ext uri="{FF2B5EF4-FFF2-40B4-BE49-F238E27FC236}">
                <a16:creationId xmlns:a16="http://schemas.microsoft.com/office/drawing/2014/main" id="{5F64DA7E-CE59-A371-578F-CAFFC8B1F109}"/>
              </a:ext>
            </a:extLst>
          </p:cNvPr>
          <p:cNvGrpSpPr/>
          <p:nvPr userDrawn="1"/>
        </p:nvGrpSpPr>
        <p:grpSpPr>
          <a:xfrm>
            <a:off x="10392069" y="4627171"/>
            <a:ext cx="1799931" cy="2230829"/>
            <a:chOff x="2887563" y="4517695"/>
            <a:chExt cx="1145987" cy="1420333"/>
          </a:xfrm>
        </p:grpSpPr>
        <p:sp>
          <p:nvSpPr>
            <p:cNvPr id="15" name="Freeform 14">
              <a:extLst>
                <a:ext uri="{FF2B5EF4-FFF2-40B4-BE49-F238E27FC236}">
                  <a16:creationId xmlns:a16="http://schemas.microsoft.com/office/drawing/2014/main" id="{E53115EB-52DB-DA44-C6F3-A15462B1CAB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040D5D2B-B4BA-C70A-5849-E59B7AE84DFB}"/>
                </a:ext>
              </a:extLst>
            </p:cNvPr>
            <p:cNvGrpSpPr/>
            <p:nvPr/>
          </p:nvGrpSpPr>
          <p:grpSpPr>
            <a:xfrm>
              <a:off x="3495254" y="4781992"/>
              <a:ext cx="536857" cy="499528"/>
              <a:chOff x="3495254" y="4781992"/>
              <a:chExt cx="536857" cy="499528"/>
            </a:xfrm>
            <a:solidFill>
              <a:srgbClr val="55854D"/>
            </a:solidFill>
          </p:grpSpPr>
          <p:sp>
            <p:nvSpPr>
              <p:cNvPr id="23" name="Freeform 22">
                <a:extLst>
                  <a:ext uri="{FF2B5EF4-FFF2-40B4-BE49-F238E27FC236}">
                    <a16:creationId xmlns:a16="http://schemas.microsoft.com/office/drawing/2014/main" id="{2B6B8196-974D-0704-266B-8C0694923BF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DBFBBA5-A04E-BCC3-77CF-28C7EA8E45F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54FB06-B7DF-B923-1E36-0314D38498B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889D3A1-C66A-D8A7-6BD9-2A02C32370F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89F8B8C1-1BCD-AE14-2706-56322C673F0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E1E6998-B775-49B7-2E44-C702524D3C0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D60F198-C83D-749E-F3BA-3331EDD83B2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3337C4-FC8A-139F-C98C-8AED82246CB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C71B6AC4-CC82-6311-7296-786CB291ECBC}"/>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177776" y="416346"/>
            <a:ext cx="5213836" cy="3888025"/>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56180" y="911409"/>
            <a:ext cx="2066906" cy="582221"/>
          </a:xfrm>
          <a:prstGeom prst="rect">
            <a:avLst/>
          </a:prstGeom>
        </p:spPr>
        <p:txBody>
          <a:bodyPr>
            <a:noAutofit/>
          </a:bodyPr>
          <a:lstStyle>
            <a:lvl1pPr marL="0" indent="0" algn="l">
              <a:buNone/>
              <a:defRPr sz="13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8328758" cy="3634830"/>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2041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1EA8731C-868F-8C57-EDA5-C334C7208F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A98289D-C07A-0CA7-C07B-C31E6B0515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291"/>
          <a:stretch/>
        </p:blipFill>
        <p:spPr>
          <a:xfrm>
            <a:off x="-308931" y="1902293"/>
            <a:ext cx="7677294" cy="439601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1088029" y="2459539"/>
            <a:ext cx="5217077" cy="3118870"/>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343298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 name="Rectangle 1">
            <a:extLst>
              <a:ext uri="{FF2B5EF4-FFF2-40B4-BE49-F238E27FC236}">
                <a16:creationId xmlns:a16="http://schemas.microsoft.com/office/drawing/2014/main" id="{518A7A02-A564-62AF-29D8-4FF530109FEE}"/>
              </a:ext>
            </a:extLst>
          </p:cNvPr>
          <p:cNvSpPr/>
          <p:nvPr userDrawn="1"/>
        </p:nvSpPr>
        <p:spPr>
          <a:xfrm flipV="1">
            <a:off x="11591646" y="15508"/>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D5DE95-C6B2-B571-D93E-5B83AD781CEA}"/>
              </a:ext>
            </a:extLst>
          </p:cNvPr>
          <p:cNvSpPr txBox="1"/>
          <p:nvPr userDrawn="1"/>
        </p:nvSpPr>
        <p:spPr>
          <a:xfrm rot="16200000">
            <a:off x="9740392" y="2087389"/>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11" name="Group 10">
            <a:extLst>
              <a:ext uri="{FF2B5EF4-FFF2-40B4-BE49-F238E27FC236}">
                <a16:creationId xmlns:a16="http://schemas.microsoft.com/office/drawing/2014/main" id="{7B3E6946-3C55-1D51-979C-A6902225B00A}"/>
              </a:ext>
            </a:extLst>
          </p:cNvPr>
          <p:cNvGrpSpPr/>
          <p:nvPr userDrawn="1"/>
        </p:nvGrpSpPr>
        <p:grpSpPr>
          <a:xfrm>
            <a:off x="10523042" y="4533042"/>
            <a:ext cx="1799931" cy="2230829"/>
            <a:chOff x="2887563" y="4517695"/>
            <a:chExt cx="1145987" cy="1420333"/>
          </a:xfrm>
        </p:grpSpPr>
        <p:sp>
          <p:nvSpPr>
            <p:cNvPr id="12" name="Freeform 11">
              <a:extLst>
                <a:ext uri="{FF2B5EF4-FFF2-40B4-BE49-F238E27FC236}">
                  <a16:creationId xmlns:a16="http://schemas.microsoft.com/office/drawing/2014/main" id="{21B2BF22-C62D-D541-2B0B-2AF1E4BD0D0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54692D40-AC2E-303F-2240-893AE80BD358}"/>
                </a:ext>
              </a:extLst>
            </p:cNvPr>
            <p:cNvGrpSpPr/>
            <p:nvPr/>
          </p:nvGrpSpPr>
          <p:grpSpPr>
            <a:xfrm>
              <a:off x="3495254" y="4781992"/>
              <a:ext cx="536857" cy="499528"/>
              <a:chOff x="3495254" y="4781992"/>
              <a:chExt cx="536857" cy="499528"/>
            </a:xfrm>
            <a:solidFill>
              <a:srgbClr val="55854D"/>
            </a:solidFill>
          </p:grpSpPr>
          <p:sp>
            <p:nvSpPr>
              <p:cNvPr id="20" name="Freeform 19">
                <a:extLst>
                  <a:ext uri="{FF2B5EF4-FFF2-40B4-BE49-F238E27FC236}">
                    <a16:creationId xmlns:a16="http://schemas.microsoft.com/office/drawing/2014/main" id="{F25B79F9-F59D-1B5F-827B-E7BEC13CD5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54D67B-5343-4E37-C0E1-3D6B5B41DB0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3AEC12D-4BD3-422C-C730-6D442D30437C}"/>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5727514-0426-7018-ADB8-1173DB74B6E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6DBA46AF-1737-B265-3810-BE404F52258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32084F-50D4-93F4-91E5-61A6C0F3E2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7F14684-6E6C-8740-1CB7-36BF7D0BC3D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E73CB4-1834-8273-4075-9776C041756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E86C1627-53C5-C1BB-4383-C201DA45C2F0}"/>
              </a:ext>
            </a:extLst>
          </p:cNvPr>
          <p:cNvSpPr/>
          <p:nvPr userDrawn="1"/>
        </p:nvSpPr>
        <p:spPr>
          <a:xfrm rot="16200000">
            <a:off x="6611612" y="1864519"/>
            <a:ext cx="6858000" cy="312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1BC365-7188-A585-88E1-E172F7301F92}"/>
              </a:ext>
            </a:extLst>
          </p:cNvPr>
          <p:cNvSpPr/>
          <p:nvPr userDrawn="1"/>
        </p:nvSpPr>
        <p:spPr>
          <a:xfrm rot="16200000">
            <a:off x="9692352" y="1446100"/>
            <a:ext cx="8567530" cy="35682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iPhone6_mockup_front_white.png">
            <a:extLst>
              <a:ext uri="{FF2B5EF4-FFF2-40B4-BE49-F238E27FC236}">
                <a16:creationId xmlns:a16="http://schemas.microsoft.com/office/drawing/2014/main" id="{28BF4BF7-6774-41AE-2F6E-6C09D11DAA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7" name="Picture Placeholder 17">
            <a:extLst>
              <a:ext uri="{FF2B5EF4-FFF2-40B4-BE49-F238E27FC236}">
                <a16:creationId xmlns:a16="http://schemas.microsoft.com/office/drawing/2014/main" id="{2342B720-A98E-332A-5C38-B46861456D63}"/>
              </a:ext>
            </a:extLst>
          </p:cNvPr>
          <p:cNvSpPr>
            <a:spLocks noGrp="1"/>
          </p:cNvSpPr>
          <p:nvPr>
            <p:ph type="pic" sz="quarter" idx="10"/>
          </p:nvPr>
        </p:nvSpPr>
        <p:spPr>
          <a:xfrm>
            <a:off x="7735037" y="137392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8E93966-46F3-394F-88D7-D58DF0274DE3}"/>
              </a:ext>
            </a:extLst>
          </p:cNvPr>
          <p:cNvSpPr/>
          <p:nvPr userDrawn="1"/>
        </p:nvSpPr>
        <p:spPr>
          <a:xfrm rot="16200000">
            <a:off x="4531708" y="-2066802"/>
            <a:ext cx="3128588"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17">
            <a:extLst>
              <a:ext uri="{FF2B5EF4-FFF2-40B4-BE49-F238E27FC236}">
                <a16:creationId xmlns:a16="http://schemas.microsoft.com/office/drawing/2014/main" id="{DEDFEDC8-283D-9E48-A4C5-512106986D58}"/>
              </a:ext>
            </a:extLst>
          </p:cNvPr>
          <p:cNvSpPr>
            <a:spLocks noGrp="1"/>
          </p:cNvSpPr>
          <p:nvPr>
            <p:ph type="body" sz="quarter" idx="18" hasCustomPrompt="1"/>
          </p:nvPr>
        </p:nvSpPr>
        <p:spPr>
          <a:xfrm>
            <a:off x="617357" y="3591530"/>
            <a:ext cx="5881764" cy="79650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Any Questions?</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2895623"/>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THANK YOU</a:t>
            </a:r>
          </a:p>
        </p:txBody>
      </p:sp>
      <p:pic>
        <p:nvPicPr>
          <p:cNvPr id="148" name="Picture 147">
            <a:extLst>
              <a:ext uri="{FF2B5EF4-FFF2-40B4-BE49-F238E27FC236}">
                <a16:creationId xmlns:a16="http://schemas.microsoft.com/office/drawing/2014/main" id="{B3B87F72-D71D-0154-8DDD-898ED82805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64871" y="575227"/>
            <a:ext cx="4568197" cy="1438136"/>
          </a:xfrm>
          <a:prstGeom prst="rect">
            <a:avLst/>
          </a:prstGeom>
        </p:spPr>
      </p:pic>
      <p:pic>
        <p:nvPicPr>
          <p:cNvPr id="160" name="Picture 159" descr="Co-funded by the European Union logo in png for web usage">
            <a:extLst>
              <a:ext uri="{FF2B5EF4-FFF2-40B4-BE49-F238E27FC236}">
                <a16:creationId xmlns:a16="http://schemas.microsoft.com/office/drawing/2014/main" id="{12AE73DA-86E8-D020-0655-B825036EE65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51609" y="6077079"/>
            <a:ext cx="2120185" cy="442913"/>
          </a:xfrm>
          <a:prstGeom prst="rect">
            <a:avLst/>
          </a:prstGeom>
          <a:noFill/>
          <a:ln>
            <a:noFill/>
          </a:ln>
        </p:spPr>
      </p:pic>
      <p:sp>
        <p:nvSpPr>
          <p:cNvPr id="161" name="Rectangle 160">
            <a:extLst>
              <a:ext uri="{FF2B5EF4-FFF2-40B4-BE49-F238E27FC236}">
                <a16:creationId xmlns:a16="http://schemas.microsoft.com/office/drawing/2014/main" id="{82ACADD9-800D-6A8A-B0C6-5F78564DF64B}"/>
              </a:ext>
            </a:extLst>
          </p:cNvPr>
          <p:cNvSpPr/>
          <p:nvPr userDrawn="1"/>
        </p:nvSpPr>
        <p:spPr>
          <a:xfrm>
            <a:off x="2654038" y="6044458"/>
            <a:ext cx="3620330" cy="504112"/>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517328"/>
            <a:ext cx="4883406" cy="288347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37" name="Picture Placeholder 36">
            <a:extLst>
              <a:ext uri="{FF2B5EF4-FFF2-40B4-BE49-F238E27FC236}">
                <a16:creationId xmlns:a16="http://schemas.microsoft.com/office/drawing/2014/main" id="{C8D2E7E1-0569-5B49-A3A1-CA5FA93A00A4}"/>
              </a:ext>
            </a:extLst>
          </p:cNvPr>
          <p:cNvSpPr>
            <a:spLocks noGrp="1"/>
          </p:cNvSpPr>
          <p:nvPr>
            <p:ph type="pic" sz="quarter" idx="10"/>
          </p:nvPr>
        </p:nvSpPr>
        <p:spPr>
          <a:xfrm>
            <a:off x="0" y="1994497"/>
            <a:ext cx="12192000" cy="3440624"/>
          </a:xfrm>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pic>
        <p:nvPicPr>
          <p:cNvPr id="3" name="Picture 2">
            <a:extLst>
              <a:ext uri="{FF2B5EF4-FFF2-40B4-BE49-F238E27FC236}">
                <a16:creationId xmlns:a16="http://schemas.microsoft.com/office/drawing/2014/main" id="{30894D65-1FE3-E0F9-A922-402266ED8E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84141" y="356567"/>
            <a:ext cx="4568197" cy="1438136"/>
          </a:xfrm>
          <a:prstGeom prst="rect">
            <a:avLst/>
          </a:prstGeom>
        </p:spPr>
      </p:pic>
      <p:grpSp>
        <p:nvGrpSpPr>
          <p:cNvPr id="4" name="Group 3">
            <a:extLst>
              <a:ext uri="{FF2B5EF4-FFF2-40B4-BE49-F238E27FC236}">
                <a16:creationId xmlns:a16="http://schemas.microsoft.com/office/drawing/2014/main" id="{16279ECC-49C1-E658-0437-9EC75C3AF62D}"/>
              </a:ext>
            </a:extLst>
          </p:cNvPr>
          <p:cNvGrpSpPr/>
          <p:nvPr userDrawn="1"/>
        </p:nvGrpSpPr>
        <p:grpSpPr>
          <a:xfrm>
            <a:off x="128846" y="4566100"/>
            <a:ext cx="1471060" cy="1823227"/>
            <a:chOff x="2887563" y="4517695"/>
            <a:chExt cx="1145987" cy="1420333"/>
          </a:xfrm>
        </p:grpSpPr>
        <p:sp>
          <p:nvSpPr>
            <p:cNvPr id="38" name="Freeform 37">
              <a:extLst>
                <a:ext uri="{FF2B5EF4-FFF2-40B4-BE49-F238E27FC236}">
                  <a16:creationId xmlns:a16="http://schemas.microsoft.com/office/drawing/2014/main" id="{5ADB56C7-3FB3-A147-157F-F2F372E5A62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4" name="Graphic 10">
              <a:extLst>
                <a:ext uri="{FF2B5EF4-FFF2-40B4-BE49-F238E27FC236}">
                  <a16:creationId xmlns:a16="http://schemas.microsoft.com/office/drawing/2014/main" id="{5E1EC16F-A3CA-5F13-04D3-6A638FA30B85}"/>
                </a:ext>
              </a:extLst>
            </p:cNvPr>
            <p:cNvGrpSpPr/>
            <p:nvPr/>
          </p:nvGrpSpPr>
          <p:grpSpPr>
            <a:xfrm>
              <a:off x="3495254" y="4781992"/>
              <a:ext cx="536857" cy="499528"/>
              <a:chOff x="3495254" y="4781992"/>
              <a:chExt cx="536857" cy="499528"/>
            </a:xfrm>
            <a:solidFill>
              <a:srgbClr val="55854D"/>
            </a:solidFill>
          </p:grpSpPr>
          <p:sp>
            <p:nvSpPr>
              <p:cNvPr id="69" name="Freeform 68">
                <a:extLst>
                  <a:ext uri="{FF2B5EF4-FFF2-40B4-BE49-F238E27FC236}">
                    <a16:creationId xmlns:a16="http://schemas.microsoft.com/office/drawing/2014/main" id="{BEE7A324-B0DE-3D82-898B-7C31D11DC92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7F44FA-6443-EE80-5678-6FC80AC87C7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6DA82A-E0E7-79D7-D6D2-F8CD2D39B7F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1AE75FD-B11C-E6C9-3005-D47ACECFF01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8A6A0CDA-B22E-B738-21D4-885BEC314F1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3022B0B-008E-5141-EC9E-7B275FC15A8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4092609-CD67-FDC1-1472-9630034ADD1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F87E20E-C9BE-C975-5088-CCCF9689548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1A7FA947-0C77-55C0-3821-D962933B494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277309" y="5978203"/>
            <a:ext cx="1251103" cy="438150"/>
          </a:xfrm>
          <a:prstGeom prst="rect">
            <a:avLst/>
          </a:prstGeom>
        </p:spPr>
      </p:pic>
      <p:pic>
        <p:nvPicPr>
          <p:cNvPr id="10" name="Picture 9" descr="Co-funded by the European Union logo in png for web usage">
            <a:extLst>
              <a:ext uri="{FF2B5EF4-FFF2-40B4-BE49-F238E27FC236}">
                <a16:creationId xmlns:a16="http://schemas.microsoft.com/office/drawing/2014/main" id="{49D82497-4245-28CE-AF13-D148DFA4470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374088" y="5969843"/>
            <a:ext cx="2120185" cy="442913"/>
          </a:xfrm>
          <a:prstGeom prst="rect">
            <a:avLst/>
          </a:prstGeom>
          <a:noFill/>
          <a:ln>
            <a:noFill/>
          </a:ln>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1"/>
            <a:ext cx="9503744" cy="5063164"/>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6" y="3429001"/>
            <a:ext cx="6414559"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3807230"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4500000" y="804645"/>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5335297" y="804645"/>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4521703" y="155921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5357000" y="155921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4528282" y="236190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5363579" y="236190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4549985" y="313251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5385282" y="313251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4528282" y="388708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5363579" y="388708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2" name="Group 1">
            <a:extLst>
              <a:ext uri="{FF2B5EF4-FFF2-40B4-BE49-F238E27FC236}">
                <a16:creationId xmlns:a16="http://schemas.microsoft.com/office/drawing/2014/main" id="{7825F61E-2ECB-D944-82FF-1112F8A7AD2C}"/>
              </a:ext>
            </a:extLst>
          </p:cNvPr>
          <p:cNvGrpSpPr/>
          <p:nvPr userDrawn="1"/>
        </p:nvGrpSpPr>
        <p:grpSpPr>
          <a:xfrm>
            <a:off x="4371799" y="1501098"/>
            <a:ext cx="6849469" cy="2396429"/>
            <a:chOff x="5734682" y="2114653"/>
            <a:chExt cx="4556259" cy="2804550"/>
          </a:xfrm>
          <a:solidFill>
            <a:srgbClr val="ECC0DA"/>
          </a:solidFill>
        </p:grpSpPr>
        <p:sp>
          <p:nvSpPr>
            <p:cNvPr id="20" name="Rectangle 19">
              <a:extLst>
                <a:ext uri="{FF2B5EF4-FFF2-40B4-BE49-F238E27FC236}">
                  <a16:creationId xmlns:a16="http://schemas.microsoft.com/office/drawing/2014/main" id="{681FEB11-4BC3-2445-A1F4-9F650C0DC801}"/>
                </a:ext>
              </a:extLst>
            </p:cNvPr>
            <p:cNvSpPr/>
            <p:nvPr userDrawn="1"/>
          </p:nvSpPr>
          <p:spPr>
            <a:xfrm>
              <a:off x="5734682" y="211465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4FB6CF90-07DC-4541-91C5-2DDC9275C401}"/>
                </a:ext>
              </a:extLst>
            </p:cNvPr>
            <p:cNvSpPr/>
            <p:nvPr userDrawn="1"/>
          </p:nvSpPr>
          <p:spPr>
            <a:xfrm>
              <a:off x="5734682" y="3052782"/>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144BCAA-A41C-E54B-98A0-5A64F98BBA02}"/>
                </a:ext>
              </a:extLst>
            </p:cNvPr>
            <p:cNvSpPr/>
            <p:nvPr userDrawn="1"/>
          </p:nvSpPr>
          <p:spPr>
            <a:xfrm>
              <a:off x="5734682" y="3945075"/>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33809D8D-1AA2-1D4B-B124-8D2A4A3D6E3A}"/>
                </a:ext>
              </a:extLst>
            </p:cNvPr>
            <p:cNvSpPr/>
            <p:nvPr userDrawn="1"/>
          </p:nvSpPr>
          <p:spPr>
            <a:xfrm>
              <a:off x="5734682" y="488320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grpSp>
      <p:sp>
        <p:nvSpPr>
          <p:cNvPr id="39" name="Text Placeholder 32">
            <a:extLst>
              <a:ext uri="{FF2B5EF4-FFF2-40B4-BE49-F238E27FC236}">
                <a16:creationId xmlns:a16="http://schemas.microsoft.com/office/drawing/2014/main" id="{1A13B05A-E52D-D044-93EB-9660AC258BCA}"/>
              </a:ext>
            </a:extLst>
          </p:cNvPr>
          <p:cNvSpPr>
            <a:spLocks noGrp="1"/>
          </p:cNvSpPr>
          <p:nvPr>
            <p:ph type="body" sz="quarter" idx="10" hasCustomPrompt="1"/>
          </p:nvPr>
        </p:nvSpPr>
        <p:spPr>
          <a:xfrm>
            <a:off x="511849" y="804645"/>
            <a:ext cx="2528330" cy="1395907"/>
          </a:xfrm>
          <a:prstGeom prst="rect">
            <a:avLst/>
          </a:prstGeom>
        </p:spPr>
        <p:txBody>
          <a:bodyPr>
            <a:noAutofit/>
          </a:bodyPr>
          <a:lstStyle>
            <a:lvl1pPr marL="0" indent="0">
              <a:lnSpc>
                <a:spcPts val="324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TABLE OF</a:t>
            </a:r>
          </a:p>
          <a:p>
            <a:pPr lvl="0"/>
            <a:r>
              <a:rPr lang="en-GB"/>
              <a:t>CONTENTS</a:t>
            </a:r>
            <a:endParaRPr lang="en-US"/>
          </a:p>
        </p:txBody>
      </p:sp>
      <p:pic>
        <p:nvPicPr>
          <p:cNvPr id="7" name="Picture 6" descr="Co-funded by the European Union logo in png for web usage">
            <a:extLst>
              <a:ext uri="{FF2B5EF4-FFF2-40B4-BE49-F238E27FC236}">
                <a16:creationId xmlns:a16="http://schemas.microsoft.com/office/drawing/2014/main" id="{7D1B112A-87E8-D522-B5FA-7E6B774612D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86671" y="5610442"/>
            <a:ext cx="2120185" cy="442913"/>
          </a:xfrm>
          <a:prstGeom prst="rect">
            <a:avLst/>
          </a:prstGeom>
          <a:noFill/>
          <a:ln>
            <a:noFill/>
          </a:ln>
        </p:spPr>
      </p:pic>
      <p:sp>
        <p:nvSpPr>
          <p:cNvPr id="8" name="Rectangle 7">
            <a:extLst>
              <a:ext uri="{FF2B5EF4-FFF2-40B4-BE49-F238E27FC236}">
                <a16:creationId xmlns:a16="http://schemas.microsoft.com/office/drawing/2014/main" id="{1266FEAB-6307-87DC-65EB-CE4244CFFA0D}"/>
              </a:ext>
            </a:extLst>
          </p:cNvPr>
          <p:cNvSpPr/>
          <p:nvPr userDrawn="1"/>
        </p:nvSpPr>
        <p:spPr>
          <a:xfrm>
            <a:off x="6915146" y="5574055"/>
            <a:ext cx="4146329" cy="507511"/>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DD5F332-D391-0127-D8C2-EFCEDA4F54BE}"/>
              </a:ext>
            </a:extLst>
          </p:cNvPr>
          <p:cNvGrpSpPr/>
          <p:nvPr userDrawn="1"/>
        </p:nvGrpSpPr>
        <p:grpSpPr>
          <a:xfrm>
            <a:off x="2171700" y="4627171"/>
            <a:ext cx="1799931" cy="2230829"/>
            <a:chOff x="2887563" y="4517695"/>
            <a:chExt cx="1145987" cy="1420333"/>
          </a:xfrm>
        </p:grpSpPr>
        <p:sp>
          <p:nvSpPr>
            <p:cNvPr id="10" name="Freeform 9">
              <a:extLst>
                <a:ext uri="{FF2B5EF4-FFF2-40B4-BE49-F238E27FC236}">
                  <a16:creationId xmlns:a16="http://schemas.microsoft.com/office/drawing/2014/main" id="{712AB9EF-298F-2C39-58F6-856BDE4917D2}"/>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1" name="Graphic 10">
              <a:extLst>
                <a:ext uri="{FF2B5EF4-FFF2-40B4-BE49-F238E27FC236}">
                  <a16:creationId xmlns:a16="http://schemas.microsoft.com/office/drawing/2014/main" id="{39299F0C-5A50-5447-3B96-17F3F2E3B73A}"/>
                </a:ext>
              </a:extLst>
            </p:cNvPr>
            <p:cNvGrpSpPr/>
            <p:nvPr/>
          </p:nvGrpSpPr>
          <p:grpSpPr>
            <a:xfrm>
              <a:off x="3495254" y="4781992"/>
              <a:ext cx="536857" cy="499528"/>
              <a:chOff x="3495254" y="4781992"/>
              <a:chExt cx="536857" cy="499528"/>
            </a:xfrm>
            <a:solidFill>
              <a:srgbClr val="55854D"/>
            </a:solidFill>
          </p:grpSpPr>
          <p:sp>
            <p:nvSpPr>
              <p:cNvPr id="25" name="Freeform 24">
                <a:extLst>
                  <a:ext uri="{FF2B5EF4-FFF2-40B4-BE49-F238E27FC236}">
                    <a16:creationId xmlns:a16="http://schemas.microsoft.com/office/drawing/2014/main" id="{A1814AED-9596-ACA2-E059-10855B783AC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39B5FF4-0A5F-A732-3F8F-B3F11E659AC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FFDFB1E-1B86-5268-2F1F-0069E8A58EA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C70795D-3FB7-E37B-DA05-5B9A3020F26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BDA33BD4-F1BE-3850-8B23-630C9A404C2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F0FC85-8DA2-CD9C-1503-781B0A3D3F32}"/>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EF5875-0447-1A5E-B358-E24530123DC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109A3A0-8E38-0167-D556-43DEE4B3E37E}"/>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D6956516-AFA6-7275-1C71-C77D1E37CD6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708448" y="4967441"/>
            <a:ext cx="1251103" cy="438150"/>
          </a:xfrm>
          <a:prstGeom prst="rect">
            <a:avLst/>
          </a:prstGeom>
        </p:spPr>
      </p:pic>
      <p:sp>
        <p:nvSpPr>
          <p:cNvPr id="17" name="TextBox 16">
            <a:extLst>
              <a:ext uri="{FF2B5EF4-FFF2-40B4-BE49-F238E27FC236}">
                <a16:creationId xmlns:a16="http://schemas.microsoft.com/office/drawing/2014/main" id="{99B9CB7D-43A0-202C-8655-A5020A205935}"/>
              </a:ext>
            </a:extLst>
          </p:cNvPr>
          <p:cNvSpPr txBox="1"/>
          <p:nvPr userDrawn="1"/>
        </p:nvSpPr>
        <p:spPr>
          <a:xfrm>
            <a:off x="6915147" y="5003860"/>
            <a:ext cx="4146329" cy="504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760"/>
              </a:lnSpc>
            </a:pPr>
            <a:r>
              <a:rPr lang="en-US" sz="800">
                <a:solidFill>
                  <a:srgbClr val="292668"/>
                </a:solidFill>
              </a:rPr>
              <a:t>This license requires that </a:t>
            </a:r>
            <a:r>
              <a:rPr lang="en-US" sz="800" err="1">
                <a:solidFill>
                  <a:srgbClr val="292668"/>
                </a:solidFill>
              </a:rPr>
              <a:t>reusers</a:t>
            </a:r>
            <a:r>
              <a:rPr lang="en-US" sz="800">
                <a:solidFill>
                  <a:srgbClr val="292668"/>
                </a:solidFill>
              </a:rPr>
              <a:t> give credit to the creator. It allows </a:t>
            </a:r>
            <a:r>
              <a:rPr lang="en-US" sz="800" err="1">
                <a:solidFill>
                  <a:srgbClr val="292668"/>
                </a:solidFill>
              </a:rPr>
              <a:t>reusers</a:t>
            </a:r>
            <a:r>
              <a:rPr lang="en-US" sz="800">
                <a:solidFill>
                  <a:srgbClr val="292668"/>
                </a:solidFill>
              </a:rPr>
              <a:t> to distribute, remix, adapt, and build upon the material in any medium or format, even for commercial purposes. If others remix, adapt, or build upon the material, they must license the modified material under identical terms.</a:t>
            </a:r>
            <a:endParaRPr lang="en-US" sz="800">
              <a:solidFill>
                <a:srgbClr val="292668"/>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DD082A-7E26-8BBE-E882-FB6444825FEF}"/>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4" name="Group 3">
            <a:extLst>
              <a:ext uri="{FF2B5EF4-FFF2-40B4-BE49-F238E27FC236}">
                <a16:creationId xmlns:a16="http://schemas.microsoft.com/office/drawing/2014/main" id="{7BA63582-7516-3B11-B0FF-4E8D44C05C2D}"/>
              </a:ext>
            </a:extLst>
          </p:cNvPr>
          <p:cNvGrpSpPr/>
          <p:nvPr userDrawn="1"/>
        </p:nvGrpSpPr>
        <p:grpSpPr>
          <a:xfrm>
            <a:off x="10392069" y="4627171"/>
            <a:ext cx="1799931" cy="2230829"/>
            <a:chOff x="2887563" y="4517695"/>
            <a:chExt cx="1145987" cy="1420333"/>
          </a:xfrm>
        </p:grpSpPr>
        <p:sp>
          <p:nvSpPr>
            <p:cNvPr id="5" name="Freeform 4">
              <a:extLst>
                <a:ext uri="{FF2B5EF4-FFF2-40B4-BE49-F238E27FC236}">
                  <a16:creationId xmlns:a16="http://schemas.microsoft.com/office/drawing/2014/main" id="{FFD03056-F217-DC5D-1E7C-772043177B9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F496F738-F608-52CC-E199-7447AF1A8A81}"/>
                </a:ext>
              </a:extLst>
            </p:cNvPr>
            <p:cNvGrpSpPr/>
            <p:nvPr/>
          </p:nvGrpSpPr>
          <p:grpSpPr>
            <a:xfrm>
              <a:off x="3495254" y="4781992"/>
              <a:ext cx="536857" cy="499528"/>
              <a:chOff x="3495254" y="4781992"/>
              <a:chExt cx="536857" cy="499528"/>
            </a:xfrm>
            <a:solidFill>
              <a:srgbClr val="55854D"/>
            </a:solidFill>
          </p:grpSpPr>
          <p:sp>
            <p:nvSpPr>
              <p:cNvPr id="17" name="Freeform 16">
                <a:extLst>
                  <a:ext uri="{FF2B5EF4-FFF2-40B4-BE49-F238E27FC236}">
                    <a16:creationId xmlns:a16="http://schemas.microsoft.com/office/drawing/2014/main" id="{8B44E266-B5CE-CFFC-FF6C-B90E85F2E8B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5C74CA1-5720-CE40-F942-663B2FB34B1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5BCA51-5930-AAB5-E734-E8EF8A2A310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5CE8206-A91B-3274-4152-9D23A257D33D}"/>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9134960D-10DE-1D62-1DD1-62BC9C176725}"/>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7CBF4A2-F80C-5326-7F40-D5076ACE344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81E0BAC-B842-583C-A8AD-CA981FE450A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69B5DD7-B7F1-AA11-D3BA-CCF88ED67A1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cxnSp>
        <p:nvCxnSpPr>
          <p:cNvPr id="2" name="Straight Connector 1">
            <a:extLst>
              <a:ext uri="{FF2B5EF4-FFF2-40B4-BE49-F238E27FC236}">
                <a16:creationId xmlns:a16="http://schemas.microsoft.com/office/drawing/2014/main" id="{1E4E8702-88DB-2597-F311-DB2CB9AD0DAA}"/>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E81FDF4-DEE9-32A8-A6A6-52030E28C981}"/>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7">
            <a:extLst>
              <a:ext uri="{FF2B5EF4-FFF2-40B4-BE49-F238E27FC236}">
                <a16:creationId xmlns:a16="http://schemas.microsoft.com/office/drawing/2014/main" id="{A80CDA8B-10F8-43E1-23B7-4C196CE3C036}"/>
              </a:ext>
            </a:extLst>
          </p:cNvPr>
          <p:cNvSpPr>
            <a:spLocks noGrp="1"/>
          </p:cNvSpPr>
          <p:nvPr>
            <p:ph type="body" sz="quarter" idx="19" hasCustomPrompt="1"/>
          </p:nvPr>
        </p:nvSpPr>
        <p:spPr>
          <a:xfrm>
            <a:off x="1991317" y="3578087"/>
            <a:ext cx="8129850" cy="1452558"/>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292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7007768-8D26-8888-D846-2AC0F905451F}"/>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3B42CCC-F4FD-9F6D-359B-18382F44386D}"/>
              </a:ext>
            </a:extLst>
          </p:cNvPr>
          <p:cNvSpPr txBox="1"/>
          <p:nvPr userDrawn="1"/>
        </p:nvSpPr>
        <p:spPr>
          <a:xfrm rot="16200000">
            <a:off x="9695144" y="4196056"/>
            <a:ext cx="4359206" cy="215444"/>
          </a:xfrm>
          <a:prstGeom prst="rect">
            <a:avLst/>
          </a:prstGeom>
          <a:noFill/>
        </p:spPr>
        <p:txBody>
          <a:bodyPr wrap="square">
            <a:spAutoFit/>
          </a:bodyPr>
          <a:lstStyle/>
          <a:p>
            <a:r>
              <a:rPr lang="en-US" sz="800" spc="100" baseline="0">
                <a:solidFill>
                  <a:srgbClr val="292668"/>
                </a:solidFill>
              </a:rPr>
              <a:t>Disciplines verbinden in het Europese hoger onderwijs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82" r:id="rId3"/>
    <p:sldLayoutId id="2147483842" r:id="rId4"/>
    <p:sldLayoutId id="2147483840" r:id="rId5"/>
    <p:sldLayoutId id="2147483884" r:id="rId6"/>
    <p:sldLayoutId id="2147483883" r:id="rId7"/>
    <p:sldLayoutId id="2147483877" r:id="rId8"/>
    <p:sldLayoutId id="2147483841" r:id="rId9"/>
    <p:sldLayoutId id="2147483885" r:id="rId10"/>
    <p:sldLayoutId id="2147483886" r:id="rId11"/>
    <p:sldLayoutId id="2147483878" r:id="rId12"/>
    <p:sldLayoutId id="2147483861" r:id="rId13"/>
    <p:sldLayoutId id="2147483833" r:id="rId14"/>
    <p:sldLayoutId id="2147483887" r:id="rId15"/>
    <p:sldLayoutId id="2147483847" r:id="rId16"/>
    <p:sldLayoutId id="214748385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hyperlink" Target="https://www.mdpi.com/2072-6643/17/8/137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news-room/fact-sheets/detail/noncommunicable-diseases" TargetMode="External"/><Relationship Id="rId2" Type="http://schemas.microsoft.com/office/2018/10/relationships/comments" Target="../comments/modernComment_1119_19654C36.xml"/><Relationship Id="rId1" Type="http://schemas.openxmlformats.org/officeDocument/2006/relationships/slideLayout" Target="../slideLayouts/slideLayout10.xml"/><Relationship Id="rId4" Type="http://schemas.openxmlformats.org/officeDocument/2006/relationships/hyperlink" Target="https://www.who.int/news-room/fact-sheets/detail/healthy-die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hyperlink" Target="https://www.who.int/news-room/fact-sheets/detail/healthy-diet" TargetMode="External"/><Relationship Id="rId7" Type="http://schemas.openxmlformats.org/officeDocument/2006/relationships/image" Target="../media/image23.sv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hyperlink" Target="https://mediterraneandietunesco.org/the-mediterranean-diet-from-ancel-keys-to-the-presen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sevencountriesstudy.com/"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8/10/relationships/comments" Target="../comments/modernComment_113D_EBA793B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ich.unesco.org/en/RL/mediterranean-diet-00884"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pubmed.ncbi.nlm.nih.gov/34059382/" TargetMode="External"/><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pmc.ncbi.nlm.nih.gov/articles/PMC10261019/#sec4"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ubmed.ncbi.nlm.nih.gov/38474714/"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5.xml"/><Relationship Id="rId1" Type="http://schemas.openxmlformats.org/officeDocument/2006/relationships/video" Target="https://www.youtube.com/embed/G-Fg7l7G1zw?feature=oembed" TargetMode="External"/><Relationship Id="rId4" Type="http://schemas.openxmlformats.org/officeDocument/2006/relationships/hyperlink" Target="https://www.youtube.com/watch?v=G-Fg7l7G1zw"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5.xml"/><Relationship Id="rId1" Type="http://schemas.openxmlformats.org/officeDocument/2006/relationships/video" Target="https://www.youtube.com/embed/zOeyz25Flzo?feature=oembed" TargetMode="External"/><Relationship Id="rId4" Type="http://schemas.openxmlformats.org/officeDocument/2006/relationships/hyperlink" Target="https://www.youtube.com/watch?v=zOeyz25Flz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www.nutrition.org.uk/media/vvondfra/energy-density-leaflet-april-2022.pdf" TargetMode="External"/><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hyperlink" Target="https://youtu.be/GPw3LQB8agE" TargetMode="External"/><Relationship Id="rId2" Type="http://schemas.openxmlformats.org/officeDocument/2006/relationships/slideLayout" Target="../slideLayouts/slideLayout15.xml"/><Relationship Id="rId1" Type="http://schemas.openxmlformats.org/officeDocument/2006/relationships/video" Target="https://www.youtube.com/embed/GPw3LQB8agE?feature=oembed" TargetMode="Externa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hyperlink" Target="https://youtu.be/H5fzTL6aOME" TargetMode="External"/><Relationship Id="rId2" Type="http://schemas.openxmlformats.org/officeDocument/2006/relationships/slideLayout" Target="../slideLayouts/slideLayout15.xml"/><Relationship Id="rId1" Type="http://schemas.openxmlformats.org/officeDocument/2006/relationships/video" Target="https://www.youtube.com/embed/H5fzTL6aOME?feature=oembed" TargetMode="Externa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hyperlink" Target="https://youtu.be/pp0vvpkkysE" TargetMode="External"/><Relationship Id="rId2" Type="http://schemas.openxmlformats.org/officeDocument/2006/relationships/slideLayout" Target="../slideLayouts/slideLayout15.xml"/><Relationship Id="rId1" Type="http://schemas.openxmlformats.org/officeDocument/2006/relationships/video" Target="https://www.youtube.com/embed/pp0vvpkkysE?feature=oembed" TargetMode="Externa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www.wokwithtak.com/post/home-cooking-remains-to-be-important-in-modern-life" TargetMode="Externa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www.rawpixel.com/image/94973/premium-image-leaf-bowl-cabbage"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1hPg1-bfLYE" TargetMode="External"/><Relationship Id="rId2" Type="http://schemas.openxmlformats.org/officeDocument/2006/relationships/slideLayout" Target="../slideLayouts/slideLayout15.xml"/><Relationship Id="rId1" Type="http://schemas.openxmlformats.org/officeDocument/2006/relationships/video" Target="https://www.youtube.com/embed/1hPg1-bfLYE?feature=oembed" TargetMode="Externa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who.int/publications/i/item/9789240051324" TargetMode="Externa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www.fao.org/fao-who-codexalimentarius/sh-proxy/fr/?lnk=1&amp;url=https%253A%252F%252Fworkspace.fao.org%252Fsites%252Fcodex%252FStandards%252FCXS%2B1-1985%252FCXS_001e.pdf" TargetMode="External"/><Relationship Id="rId2" Type="http://schemas.openxmlformats.org/officeDocument/2006/relationships/image" Target="../media/image51.jpeg"/><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11.xml"/><Relationship Id="rId5" Type="http://schemas.openxmlformats.org/officeDocument/2006/relationships/image" Target="../media/image55.png"/><Relationship Id="rId4" Type="http://schemas.openxmlformats.org/officeDocument/2006/relationships/hyperlink" Target="https://www.bda.uk.com/resource/food-labelling-nutrition-information.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efsa.europa.eu/en/safe2eat/food-allergens" TargetMode="External"/><Relationship Id="rId1" Type="http://schemas.openxmlformats.org/officeDocument/2006/relationships/slideLayout" Target="../slideLayouts/slideLayout11.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s://youtu.be/uEjP8wXxKNA" TargetMode="External"/><Relationship Id="rId2" Type="http://schemas.openxmlformats.org/officeDocument/2006/relationships/slideLayout" Target="../slideLayouts/slideLayout15.xml"/><Relationship Id="rId1" Type="http://schemas.openxmlformats.org/officeDocument/2006/relationships/video" Target="https://www.youtube.com/embed/uEjP8wXxKNA?feature=oembed" TargetMode="External"/><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mdpi.com/2072-6643/17/8/1371"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hyperlink" Target="https://pubmed.ncbi.nlm.nih.gov/34677812/" TargetMode="External"/><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63.jpeg"/></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pubmed.ncbi.nlm.nih.gov/28714422/" TargetMode="Externa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hyperlink" Target="https://youtu.be/rVUkg1veyWo" TargetMode="External"/><Relationship Id="rId2" Type="http://schemas.openxmlformats.org/officeDocument/2006/relationships/slideLayout" Target="../slideLayouts/slideLayout15.xml"/><Relationship Id="rId1" Type="http://schemas.openxmlformats.org/officeDocument/2006/relationships/video" Target="https://www.youtube.com/embed/rVUkg1veyWo?feature=oembed" TargetMode="External"/><Relationship Id="rId4" Type="http://schemas.openxmlformats.org/officeDocument/2006/relationships/image" Target="../media/image65.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hyperlink" Target="https://www.youtube.com/@Mediterraneanliving" TargetMode="External"/><Relationship Id="rId7" Type="http://schemas.openxmlformats.org/officeDocument/2006/relationships/image" Target="../media/image67.jpeg"/><Relationship Id="rId2" Type="http://schemas.openxmlformats.org/officeDocument/2006/relationships/hyperlink" Target="https://www.sevencountriesstudy.com/" TargetMode="External"/><Relationship Id="rId1" Type="http://schemas.openxmlformats.org/officeDocument/2006/relationships/slideLayout" Target="../slideLayouts/slideLayout10.xml"/><Relationship Id="rId6" Type="http://schemas.openxmlformats.org/officeDocument/2006/relationships/hyperlink" Target="https://www.amazon.com/Science-Nutrition-Debunk-Responsibly-Happiness/dp/0744039894/ref=sr_1_1?crid=2KL5IWW6IZQM7&amp;dib=eyJ2IjoiMSJ9.9vC7TyDTgWZ-yLmCQFhwKKrryp80L9boU_7JiKaA_YLnoSLHlUlckVz_n3PK2k__wXyBViv3-01o8FURvfG42jPJ1mGgprTsvUQiKjpEJ7qsTzGhmX_9GDU2btQRXD10LELZpgdB2jtLWyOGDMU9uv5KzbVQH449cTirYaaPM4EI6C6wm0libSoPFhKVXAXIlFIK9h0iWh6lfP-BJit-roV5N3rND-up8k2_nNEt76o.HUhIgr6pF8M4IMzHVqcLNSS78V0lN_atlk9OmQoqOD4&amp;dib_tag=se&amp;keywords=nutrition&amp;qid=1773089973&amp;s=books&amp;sprefix=nutrition%2Cstripbooks-intl-ship%2C218&amp;sr=1-1" TargetMode="External"/><Relationship Id="rId11" Type="http://schemas.openxmlformats.org/officeDocument/2006/relationships/image" Target="../media/image71.png"/><Relationship Id="rId5" Type="http://schemas.openxmlformats.org/officeDocument/2006/relationships/hyperlink" Target="https://www.amazon.com/Vegetable-Simple-Cookbook-Eric-Ripert/dp/0593132483/ref=sxin_17_pa_sp_search_thematic_sspa?content-id=amzn1.sym.157815aa-47d5-4a63-b37d-108738de1fd0%3Aamzn1.sym.157815aa-47d5-4a63-b37d-108738de1fd0&amp;crid=3MTM5XXIBQH2H&amp;cv_ct_cx=cook+techniques&amp;keywords=cook+techniques&amp;pd_rd_i=0593132483&amp;pd_rd_r=db496531-5bab-48c8-badd-5d4e45de2574&amp;pd_rd_w=xp4fx&amp;pd_rd_wg=Gs608&amp;pf_rd_p=157815aa-47d5-4a63-b37d-108738de1fd0&amp;pf_rd_r=244MDN4EN6EY85KK8QMJ&amp;qid=1773089021&amp;sbo=RZvfv%2F%2FHxDF%2BO5021pAnSA%3D%3D&amp;sprefix=cook+techniques%2Caps%2C247&amp;sr=1-5-6024b2a3-78e4-4fed-8fed-e1613be3bcce-spons&amp;aref=L88Yc7tPQT&amp;sp_csd=d2lkZ2V0TmFtZT1zcF9zZWFyY2hfdGhlbWF0aWM&amp;psc=1" TargetMode="External"/><Relationship Id="rId10" Type="http://schemas.openxmlformats.org/officeDocument/2006/relationships/image" Target="../media/image70.png"/><Relationship Id="rId4" Type="http://schemas.openxmlformats.org/officeDocument/2006/relationships/hyperlink" Target="https://www.youtube.com/@AmericasTestKitchen" TargetMode="External"/><Relationship Id="rId9"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who.int/activities/promoting-well-be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hyperlink" Target="https://www.amazon.com/How-Cook-Beginners-Cookbook-Learning/dp/1641529318"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s://www.netflix.com/tudum/articles/live-to-100-secrets-of-the-blue-zones-documentary" TargetMode="External"/><Relationship Id="rId1" Type="http://schemas.openxmlformats.org/officeDocument/2006/relationships/slideLayout" Target="../slideLayouts/slideLayout10.xml"/><Relationship Id="rId6" Type="http://schemas.openxmlformats.org/officeDocument/2006/relationships/hyperlink" Target="https://www.tvguide.com/tvshows/cooked/1000496623/" TargetMode="External"/><Relationship Id="rId5" Type="http://schemas.openxmlformats.org/officeDocument/2006/relationships/image" Target="../media/image14.jpeg"/><Relationship Id="rId4" Type="http://schemas.openxmlformats.org/officeDocument/2006/relationships/hyperlink" Target="https://www.penguin.co.uk/books/451300/ultra-processed-people-by-tulleken-chris-van/9781529160222" TargetMode="Externa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j4kr64TIss" TargetMode="External"/><Relationship Id="rId2" Type="http://schemas.openxmlformats.org/officeDocument/2006/relationships/slideLayout" Target="../slideLayouts/slideLayout15.xml"/><Relationship Id="rId1" Type="http://schemas.openxmlformats.org/officeDocument/2006/relationships/video" Target="https://www.youtube.com/embed/wj4kr64TIss?feature=oembed"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ção da Imagem 15">
            <a:extLst>
              <a:ext uri="{FF2B5EF4-FFF2-40B4-BE49-F238E27FC236}">
                <a16:creationId xmlns:a16="http://schemas.microsoft.com/office/drawing/2014/main" id="{5764C4E1-84CA-0840-B59F-C3271FA9524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rgbClr val="FFFFFF">
              <a:lumMod val="85000"/>
            </a:srgbClr>
          </a:solidFill>
        </p:spPr>
      </p:pic>
      <p:sp>
        <p:nvSpPr>
          <p:cNvPr id="9" name="Rectangle 8">
            <a:extLst>
              <a:ext uri="{FF2B5EF4-FFF2-40B4-BE49-F238E27FC236}">
                <a16:creationId xmlns:a16="http://schemas.microsoft.com/office/drawing/2014/main" id="{1C649D26-280B-9DCA-8DAE-3F92754507FD}"/>
              </a:ext>
            </a:extLst>
          </p:cNvPr>
          <p:cNvSpPr/>
          <p:nvPr/>
        </p:nvSpPr>
        <p:spPr>
          <a:xfrm>
            <a:off x="2196607" y="4263817"/>
            <a:ext cx="4800894" cy="1070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196607" y="4363407"/>
            <a:ext cx="5004293" cy="1384995"/>
          </a:xfrm>
          <a:prstGeom prst="rect">
            <a:avLst/>
          </a:prstGeom>
          <a:noFill/>
        </p:spPr>
        <p:txBody>
          <a:bodyPr wrap="square" rtlCol="0">
            <a:spAutoFit/>
          </a:bodyPr>
          <a:lstStyle/>
          <a:p>
            <a:r>
              <a:rPr lang="en-US" sz="2800" b="1" spc="324" dirty="0">
                <a:solidFill>
                  <a:srgbClr val="F26F46"/>
                </a:solidFill>
                <a:latin typeface="Calibri" panose="020F0502020204030204" pitchFamily="34" charset="0"/>
                <a:cs typeface="Calibri" panose="020F0502020204030204" pitchFamily="34" charset="0"/>
              </a:rPr>
              <a:t>VOEDSELVAARDIGHEDEN &amp; WELZIJN</a:t>
            </a:r>
            <a:endParaRPr lang="en-IE" sz="2800" dirty="0"/>
          </a:p>
          <a:p>
            <a:endParaRPr lang="en-US" sz="2800" b="1" spc="324" dirty="0">
              <a:solidFill>
                <a:srgbClr val="F26F46"/>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645C3EE-D863-F0AA-20B1-77D6C45E8D88}"/>
              </a:ext>
            </a:extLst>
          </p:cNvPr>
          <p:cNvSpPr txBox="1"/>
          <p:nvPr/>
        </p:nvSpPr>
        <p:spPr>
          <a:xfrm>
            <a:off x="6997501" y="5055905"/>
            <a:ext cx="5194499" cy="615553"/>
          </a:xfrm>
          <a:prstGeom prst="rect">
            <a:avLst/>
          </a:prstGeom>
          <a:solidFill>
            <a:schemeClr val="bg1"/>
          </a:solidFill>
        </p:spPr>
        <p:txBody>
          <a:bodyPr wrap="none" rtlCol="0">
            <a:spAutoFit/>
          </a:bodyPr>
          <a:lstStyle/>
          <a:p>
            <a:r>
              <a:rPr lang="en-US" sz="3400" err="1">
                <a:solidFill>
                  <a:srgbClr val="292668"/>
                </a:solidFill>
                <a:latin typeface="Calibri" panose="020F0502020204030204" pitchFamily="34" charset="0"/>
                <a:cs typeface="Calibri" panose="020F0502020204030204" pitchFamily="34" charset="0"/>
              </a:rPr>
              <a:t>www.foodecocultureedu.eu</a:t>
            </a:r>
            <a:endParaRPr lang="en-US" sz="3400">
              <a:solidFill>
                <a:srgbClr val="292668"/>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BF0355C-9767-478D-CDC3-6A3A9F58FC75}"/>
              </a:ext>
            </a:extLst>
          </p:cNvPr>
          <p:cNvSpPr txBox="1"/>
          <p:nvPr/>
        </p:nvSpPr>
        <p:spPr>
          <a:xfrm>
            <a:off x="2380629" y="3526906"/>
            <a:ext cx="2671662" cy="646331"/>
          </a:xfrm>
          <a:prstGeom prst="rect">
            <a:avLst/>
          </a:prstGeom>
          <a:noFill/>
        </p:spPr>
        <p:txBody>
          <a:bodyPr wrap="square" lIns="91440" tIns="45720" rIns="91440" bIns="45720" anchor="t">
            <a:spAutoFit/>
          </a:bodyPr>
          <a:lstStyle/>
          <a:p>
            <a:r>
              <a:rPr lang="en-US" sz="3600" b="1" spc="324" dirty="0">
                <a:solidFill>
                  <a:schemeClr val="bg1"/>
                </a:solidFill>
                <a:latin typeface="Calibri"/>
                <a:ea typeface="Calibri"/>
                <a:cs typeface="Calibri"/>
              </a:rPr>
              <a:t>Module 3 </a:t>
            </a:r>
            <a:endParaRPr lang="en-IE" sz="3600" dirty="0">
              <a:solidFill>
                <a:schemeClr val="bg1"/>
              </a:solidFill>
            </a:endParaRPr>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268530" y="1455673"/>
            <a:ext cx="4209612" cy="4102937"/>
          </a:xfrm>
          <a:prstGeom prst="rect">
            <a:avLst/>
          </a:prstGeom>
        </p:spPr>
        <p:txBody>
          <a:bodyPr/>
          <a:lstStyle/>
          <a:p>
            <a:pPr marL="0" indent="0">
              <a:lnSpc>
                <a:spcPct val="100000"/>
              </a:lnSpc>
            </a:pPr>
            <a:r>
              <a:rPr lang="nl-NL" dirty="0"/>
              <a:t>Dit overzicht beschrijft strategieën om de voedselkennis van jongeren op school te verbeteren. Het ondersteunt een schoolproject dat aansluit bij de principes van het mediterrane dieet.</a:t>
            </a:r>
            <a:endParaRPr lang="en-US" dirty="0"/>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pic>
        <p:nvPicPr>
          <p:cNvPr id="6" name="Afbeelding 5">
            <a:extLst>
              <a:ext uri="{FF2B5EF4-FFF2-40B4-BE49-F238E27FC236}">
                <a16:creationId xmlns:a16="http://schemas.microsoft.com/office/drawing/2014/main" id="{1C6D8482-9F5C-5176-99CA-080D99F6FD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7009" y="0"/>
            <a:ext cx="6858000" cy="6858000"/>
          </a:xfrm>
          <a:prstGeom prst="rect">
            <a:avLst/>
          </a:prstGeom>
        </p:spPr>
      </p:pic>
      <p:sp>
        <p:nvSpPr>
          <p:cNvPr id="3" name="TextBox 2">
            <a:extLst>
              <a:ext uri="{FF2B5EF4-FFF2-40B4-BE49-F238E27FC236}">
                <a16:creationId xmlns:a16="http://schemas.microsoft.com/office/drawing/2014/main" id="{E555AF81-104C-7995-8333-69467C51B4AD}"/>
              </a:ext>
            </a:extLst>
          </p:cNvPr>
          <p:cNvSpPr txBox="1"/>
          <p:nvPr/>
        </p:nvSpPr>
        <p:spPr>
          <a:xfrm>
            <a:off x="2244825" y="5253303"/>
            <a:ext cx="2937753" cy="1169551"/>
          </a:xfrm>
          <a:prstGeom prst="rect">
            <a:avLst/>
          </a:prstGeom>
          <a:noFill/>
        </p:spPr>
        <p:txBody>
          <a:bodyPr wrap="square">
            <a:spAutoFit/>
          </a:bodyPr>
          <a:lstStyle/>
          <a:p>
            <a:r>
              <a:rPr lang="en-US" sz="1400" u="sng" dirty="0">
                <a:solidFill>
                  <a:srgbClr val="87A66E"/>
                </a:solidFill>
                <a:hlinkClick r:id="rId4"/>
              </a:rPr>
              <a:t>Silva, P. (2025). Verbetering van de voedselkennis van </a:t>
            </a:r>
            <a:r>
              <a:rPr lang="en-US" sz="1400" u="sng" dirty="0" err="1">
                <a:solidFill>
                  <a:srgbClr val="87A66E"/>
                </a:solidFill>
                <a:hlinkClick r:id="rId4"/>
              </a:rPr>
              <a:t>jongeren</a:t>
            </a:r>
            <a:r>
              <a:rPr lang="en-US" sz="1400" u="sng" dirty="0">
                <a:solidFill>
                  <a:srgbClr val="87A66E"/>
                </a:solidFill>
                <a:hlinkClick r:id="rId4"/>
              </a:rPr>
              <a:t> door middel van de principes van het mediterrane dieet: van bewijs naar praktijk. Nutrients, 17(8), 1371.</a:t>
            </a:r>
            <a:endParaRPr lang="en-GB" sz="1400" u="sng" dirty="0">
              <a:solidFill>
                <a:srgbClr val="87A66E"/>
              </a:solidFill>
            </a:endParaRPr>
          </a:p>
        </p:txBody>
      </p:sp>
      <p:sp>
        <p:nvSpPr>
          <p:cNvPr id="4" name="Arrow: Right 3">
            <a:extLst>
              <a:ext uri="{FF2B5EF4-FFF2-40B4-BE49-F238E27FC236}">
                <a16:creationId xmlns:a16="http://schemas.microsoft.com/office/drawing/2014/main" id="{F23E79FE-15A0-35F8-8883-55E364847864}"/>
              </a:ext>
            </a:extLst>
          </p:cNvPr>
          <p:cNvSpPr/>
          <p:nvPr/>
        </p:nvSpPr>
        <p:spPr>
          <a:xfrm>
            <a:off x="375995" y="5173929"/>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om te lezen</a:t>
            </a:r>
          </a:p>
        </p:txBody>
      </p:sp>
    </p:spTree>
    <p:extLst>
      <p:ext uri="{BB962C8B-B14F-4D97-AF65-F5344CB8AC3E}">
        <p14:creationId xmlns:p14="http://schemas.microsoft.com/office/powerpoint/2010/main" val="375399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14" name="Rectangle 13">
            <a:extLst>
              <a:ext uri="{FF2B5EF4-FFF2-40B4-BE49-F238E27FC236}">
                <a16:creationId xmlns:a16="http://schemas.microsoft.com/office/drawing/2014/main" id="{94A2FE3F-F4C2-BB91-1F10-E78D3D716B5B}"/>
              </a:ext>
            </a:extLst>
          </p:cNvPr>
          <p:cNvSpPr/>
          <p:nvPr/>
        </p:nvSpPr>
        <p:spPr>
          <a:xfrm>
            <a:off x="5523513" y="3110948"/>
            <a:ext cx="4987747"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5707537" y="3163246"/>
            <a:ext cx="4987747" cy="646331"/>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GEZONDE VOEDING</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2" name="Text Placeholder 4">
            <a:extLst>
              <a:ext uri="{FF2B5EF4-FFF2-40B4-BE49-F238E27FC236}">
                <a16:creationId xmlns:a16="http://schemas.microsoft.com/office/drawing/2014/main" id="{C4815F64-13A3-C089-FBBC-6E460DDA4FF4}"/>
              </a:ext>
            </a:extLst>
          </p:cNvPr>
          <p:cNvSpPr>
            <a:spLocks noGrp="1"/>
          </p:cNvSpPr>
          <p:nvPr>
            <p:ph type="body" sz="quarter" idx="17"/>
          </p:nvPr>
        </p:nvSpPr>
        <p:spPr>
          <a:xfrm>
            <a:off x="6756180" y="911409"/>
            <a:ext cx="2066906" cy="582221"/>
          </a:xfrm>
        </p:spPr>
        <p:txBody>
          <a:bodyPr/>
          <a:lstStyle/>
          <a:p>
            <a:r>
              <a:rPr lang="en-US" dirty="0"/>
              <a:t>02</a:t>
            </a:r>
          </a:p>
        </p:txBody>
      </p:sp>
    </p:spTree>
    <p:extLst>
      <p:ext uri="{BB962C8B-B14F-4D97-AF65-F5344CB8AC3E}">
        <p14:creationId xmlns:p14="http://schemas.microsoft.com/office/powerpoint/2010/main" val="945816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605FC-7457-960E-1C56-62556AA63BA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CEC55FC-5538-3425-B197-ACA16BF3CAE8}"/>
              </a:ext>
            </a:extLst>
          </p:cNvPr>
          <p:cNvSpPr>
            <a:spLocks noGrp="1"/>
          </p:cNvSpPr>
          <p:nvPr>
            <p:ph type="body" sz="quarter" idx="19"/>
          </p:nvPr>
        </p:nvSpPr>
        <p:spPr>
          <a:xfrm>
            <a:off x="637722" y="1443493"/>
            <a:ext cx="10646538" cy="4250335"/>
          </a:xfrm>
          <a:prstGeom prst="rect">
            <a:avLst/>
          </a:prstGeom>
        </p:spPr>
        <p:txBody>
          <a:bodyPr lIns="91440" tIns="45720" rIns="91440" bIns="45720" anchor="t"/>
          <a:lstStyle/>
          <a:p>
            <a:pPr marL="342900" indent="-342900">
              <a:buFont typeface="Arial" panose="020B0604020202020204" pitchFamily="34" charset="0"/>
              <a:buChar char="•"/>
            </a:pPr>
            <a:r>
              <a:rPr lang="en-US" sz="2300" dirty="0"/>
              <a:t>Voeding speelt </a:t>
            </a:r>
            <a:r>
              <a:rPr lang="en-US" sz="2300" dirty="0" err="1"/>
              <a:t>een</a:t>
            </a:r>
            <a:r>
              <a:rPr lang="en-US" sz="2300" dirty="0"/>
              <a:t> </a:t>
            </a:r>
            <a:r>
              <a:rPr lang="en-US" sz="2300" dirty="0" err="1"/>
              <a:t>belangrijke</a:t>
            </a:r>
            <a:r>
              <a:rPr lang="en-US" sz="2300" dirty="0"/>
              <a:t> rol in het bepalen van de gezondheid en het welzijn van </a:t>
            </a:r>
            <a:r>
              <a:rPr lang="en-US" sz="2300" dirty="0" err="1"/>
              <a:t>individuen</a:t>
            </a:r>
            <a:r>
              <a:rPr lang="en-US" sz="2300" dirty="0"/>
              <a:t> </a:t>
            </a:r>
            <a:r>
              <a:rPr lang="en-US" sz="2300" dirty="0" err="1"/>
              <a:t>en</a:t>
            </a:r>
            <a:r>
              <a:rPr lang="en-US" sz="2300" dirty="0"/>
              <a:t> </a:t>
            </a:r>
            <a:r>
              <a:rPr lang="en-US" sz="2300" dirty="0" err="1"/>
              <a:t>bevolkingsgroepen</a:t>
            </a:r>
            <a:r>
              <a:rPr lang="en-US" sz="2300" dirty="0"/>
              <a:t>. </a:t>
            </a:r>
            <a:r>
              <a:rPr lang="en-US" sz="2300" dirty="0" err="1"/>
              <a:t>Ongezonde</a:t>
            </a:r>
            <a:r>
              <a:rPr lang="en-US" sz="2300" dirty="0"/>
              <a:t> voeding is een belangrijke risicofactor voor ziekte en invaliditeit.</a:t>
            </a:r>
          </a:p>
          <a:p>
            <a:pPr marL="342900" indent="-342900">
              <a:buFont typeface="Arial" panose="020B0604020202020204" pitchFamily="34" charset="0"/>
              <a:buChar char="•"/>
            </a:pPr>
            <a:r>
              <a:rPr lang="en-US" sz="2300" dirty="0"/>
              <a:t>Gezonde voeding helpt beschermen tegen alle vormen van ondervoeding en tegen </a:t>
            </a:r>
            <a:r>
              <a:rPr lang="en-US" sz="2300" dirty="0">
                <a:hlinkClick r:id="rId3"/>
              </a:rPr>
              <a:t>niet-overdraagbare ziekten </a:t>
            </a:r>
            <a:r>
              <a:rPr lang="en-US" sz="2300" dirty="0"/>
              <a:t>(NCD's), zoals diabetes, hartziekten, beroertes en kanker.</a:t>
            </a:r>
          </a:p>
          <a:p>
            <a:pPr marL="342900" indent="-342900">
              <a:buFont typeface="Arial" panose="020B0604020202020204" pitchFamily="34" charset="0"/>
              <a:buChar char="•"/>
            </a:pPr>
            <a:r>
              <a:rPr lang="en-US" sz="2300" dirty="0"/>
              <a:t>Gezonde eetgewoonten beginnen al vroeg in het </a:t>
            </a:r>
            <a:r>
              <a:rPr lang="en-US" sz="2300" dirty="0" err="1"/>
              <a:t>leven</a:t>
            </a:r>
            <a:r>
              <a:rPr lang="en-US" sz="2300" dirty="0"/>
              <a:t>. </a:t>
            </a:r>
            <a:r>
              <a:rPr lang="en-US" sz="2300" dirty="0" err="1"/>
              <a:t>Gezonde</a:t>
            </a:r>
            <a:r>
              <a:rPr lang="en-US" sz="2300" dirty="0"/>
              <a:t> </a:t>
            </a:r>
            <a:r>
              <a:rPr lang="en-US" sz="2300" dirty="0" err="1"/>
              <a:t>keuzes</a:t>
            </a:r>
            <a:r>
              <a:rPr lang="en-US" sz="2300" dirty="0"/>
              <a:t> bij de start van het </a:t>
            </a:r>
            <a:r>
              <a:rPr lang="en-US" sz="2300" dirty="0" err="1"/>
              <a:t>leven</a:t>
            </a:r>
            <a:r>
              <a:rPr lang="en-US" sz="2300" dirty="0"/>
              <a:t> </a:t>
            </a:r>
            <a:r>
              <a:rPr lang="en-US" sz="2300" dirty="0" err="1"/>
              <a:t>werken</a:t>
            </a:r>
            <a:r>
              <a:rPr lang="en-US" sz="2300" dirty="0"/>
              <a:t> door tot op </a:t>
            </a:r>
            <a:r>
              <a:rPr lang="en-US" sz="2300" dirty="0" err="1"/>
              <a:t>latere</a:t>
            </a:r>
            <a:r>
              <a:rPr lang="en-US" sz="2300" dirty="0"/>
              <a:t> </a:t>
            </a:r>
            <a:r>
              <a:rPr lang="en-US" sz="2300" dirty="0" err="1"/>
              <a:t>leeftijd</a:t>
            </a:r>
            <a:r>
              <a:rPr lang="en-US" sz="2300" dirty="0"/>
              <a:t>.</a:t>
            </a:r>
          </a:p>
          <a:p>
            <a:pPr marL="342900" indent="-342900">
              <a:buFont typeface="Arial" panose="020B0604020202020204" pitchFamily="34" charset="0"/>
              <a:buChar char="•"/>
            </a:pPr>
            <a:r>
              <a:rPr lang="en-US" sz="2300" dirty="0" err="1"/>
              <a:t>Eetgewoonten</a:t>
            </a:r>
            <a:r>
              <a:rPr lang="en-US" sz="2300" dirty="0"/>
              <a:t> en voorkeuren die in de kindertijd en adolescentie worden gevormd, blijven vaak bestaan tot in de volwassenheid.</a:t>
            </a:r>
          </a:p>
          <a:p>
            <a:pPr marL="342900" indent="-342900">
              <a:buFont typeface="Arial" panose="020B0604020202020204" pitchFamily="34" charset="0"/>
              <a:buChar char="•"/>
            </a:pPr>
            <a:r>
              <a:rPr lang="en-US" sz="2300" dirty="0"/>
              <a:t>Gezonde voeding </a:t>
            </a:r>
            <a:r>
              <a:rPr lang="en-US" sz="2300" dirty="0" err="1"/>
              <a:t>kan</a:t>
            </a:r>
            <a:r>
              <a:rPr lang="en-US" sz="2300" dirty="0"/>
              <a:t> er </a:t>
            </a:r>
            <a:r>
              <a:rPr lang="en-US" sz="2300" dirty="0" err="1"/>
              <a:t>verschillend</a:t>
            </a:r>
            <a:r>
              <a:rPr lang="en-US" sz="2300" dirty="0"/>
              <a:t> </a:t>
            </a:r>
            <a:r>
              <a:rPr lang="en-US" sz="2300" dirty="0" err="1"/>
              <a:t>uitzien</a:t>
            </a:r>
            <a:r>
              <a:rPr lang="en-US" sz="2300" dirty="0"/>
              <a:t>, maar </a:t>
            </a:r>
            <a:r>
              <a:rPr lang="en-US" sz="2300" dirty="0" err="1"/>
              <a:t>altijd</a:t>
            </a:r>
            <a:r>
              <a:rPr lang="en-US" sz="2300" dirty="0"/>
              <a:t> </a:t>
            </a:r>
            <a:r>
              <a:rPr lang="en-US" sz="2300" dirty="0" err="1"/>
              <a:t>gebaseerd</a:t>
            </a:r>
            <a:r>
              <a:rPr lang="en-US" sz="2300" dirty="0"/>
              <a:t> op </a:t>
            </a:r>
            <a:r>
              <a:rPr lang="en-US" sz="2300" b="1" dirty="0" err="1"/>
              <a:t>adequaatheid</a:t>
            </a:r>
            <a:r>
              <a:rPr lang="en-US" sz="2300" b="1" dirty="0"/>
              <a:t>, </a:t>
            </a:r>
            <a:r>
              <a:rPr lang="en-US" sz="2300" b="1" dirty="0" err="1"/>
              <a:t>balans</a:t>
            </a:r>
            <a:r>
              <a:rPr lang="en-US" sz="2300" b="1" dirty="0"/>
              <a:t>, matiging en </a:t>
            </a:r>
            <a:r>
              <a:rPr lang="en-US" sz="2300" b="1" dirty="0" err="1"/>
              <a:t>diversiteit</a:t>
            </a:r>
            <a:r>
              <a:rPr lang="en-US" sz="2300" b="1" dirty="0"/>
              <a:t> </a:t>
            </a:r>
          </a:p>
          <a:p>
            <a:pPr marL="342900" indent="-342900">
              <a:buFont typeface="Arial" panose="020B0604020202020204" pitchFamily="34" charset="0"/>
              <a:buChar char="•"/>
            </a:pPr>
            <a:r>
              <a:rPr lang="nl-NL" sz="2300" dirty="0"/>
              <a:t>Voeding moet ook veilig zijn, dus vrij van schadelijke stoffen en besmetting.</a:t>
            </a:r>
          </a:p>
          <a:p>
            <a:pPr marL="342900" indent="-342900">
              <a:buFont typeface="Arial" panose="020B0604020202020204" pitchFamily="34" charset="0"/>
              <a:buChar char="•"/>
            </a:pPr>
            <a:r>
              <a:rPr lang="nl-NL" sz="2300" dirty="0"/>
              <a:t>Een gezond voedingspatroon bestaat vooral uit onbewerkte of minimaal bewerkte producten, met weinig ongezonde vetten, vrije suikers en zout</a:t>
            </a:r>
            <a:r>
              <a:rPr lang="en-US" sz="2300" dirty="0"/>
              <a:t>.</a:t>
            </a:r>
          </a:p>
        </p:txBody>
      </p:sp>
      <p:sp>
        <p:nvSpPr>
          <p:cNvPr id="6" name="Text Placeholder 1">
            <a:extLst>
              <a:ext uri="{FF2B5EF4-FFF2-40B4-BE49-F238E27FC236}">
                <a16:creationId xmlns:a16="http://schemas.microsoft.com/office/drawing/2014/main" id="{7027FBD3-9C54-210B-2663-A5CDD5AF37BA}"/>
              </a:ext>
            </a:extLst>
          </p:cNvPr>
          <p:cNvSpPr txBox="1">
            <a:spLocks/>
          </p:cNvSpPr>
          <p:nvPr/>
        </p:nvSpPr>
        <p:spPr>
          <a:xfrm>
            <a:off x="-1" y="650590"/>
            <a:ext cx="7825340"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Onderwerp 1 - Gezonde voeding</a:t>
            </a:r>
            <a:endParaRPr lang="en-US" dirty="0">
              <a:solidFill>
                <a:schemeClr val="bg1"/>
              </a:solidFill>
              <a:ea typeface="Calibri"/>
              <a:cs typeface="Calibri"/>
            </a:endParaRPr>
          </a:p>
        </p:txBody>
      </p:sp>
      <p:sp>
        <p:nvSpPr>
          <p:cNvPr id="2" name="CaixaDeTexto 1">
            <a:extLst>
              <a:ext uri="{FF2B5EF4-FFF2-40B4-BE49-F238E27FC236}">
                <a16:creationId xmlns:a16="http://schemas.microsoft.com/office/drawing/2014/main" id="{388E12F4-39CC-3BCB-252B-78A96CA4066B}"/>
              </a:ext>
            </a:extLst>
          </p:cNvPr>
          <p:cNvSpPr txBox="1"/>
          <p:nvPr/>
        </p:nvSpPr>
        <p:spPr>
          <a:xfrm>
            <a:off x="6303524" y="6013306"/>
            <a:ext cx="50778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2060"/>
                </a:solidFill>
                <a:ea typeface="Calibri" panose="020F0502020204030204"/>
                <a:cs typeface="Calibri" panose="020F0502020204030204"/>
              </a:rPr>
              <a:t>BRON: </a:t>
            </a:r>
            <a:r>
              <a:rPr lang="en-US" dirty="0" err="1">
                <a:solidFill>
                  <a:srgbClr val="002060"/>
                </a:solidFill>
                <a:ea typeface="Calibri" panose="020F0502020204030204"/>
                <a:cs typeface="Calibri" panose="020F0502020204030204"/>
                <a:hlinkClick r:id="rId4"/>
              </a:rPr>
              <a:t>Wereldgezondheidsorganisatie </a:t>
            </a:r>
            <a:r>
              <a:rPr lang="en-US" dirty="0">
                <a:solidFill>
                  <a:srgbClr val="002060"/>
                </a:solidFill>
                <a:ea typeface="Calibri" panose="020F0502020204030204"/>
                <a:cs typeface="Calibri" panose="020F0502020204030204"/>
                <a:hlinkClick r:id="rId4"/>
              </a:rPr>
              <a:t>(WHO), 2020</a:t>
            </a:r>
            <a:endParaRPr lang="en-US" dirty="0">
              <a:solidFill>
                <a:srgbClr val="002060"/>
              </a:solidFill>
              <a:ea typeface="Calibri" panose="020F0502020204030204"/>
              <a:cs typeface="Calibri" panose="020F0502020204030204"/>
            </a:endParaRPr>
          </a:p>
          <a:p>
            <a:pPr algn="ctr"/>
            <a:endParaRPr lang="pt-BR" dirty="0"/>
          </a:p>
        </p:txBody>
      </p:sp>
    </p:spTree>
    <p:extLst>
      <p:ext uri="{BB962C8B-B14F-4D97-AF65-F5344CB8AC3E}">
        <p14:creationId xmlns:p14="http://schemas.microsoft.com/office/powerpoint/2010/main" val="426069046"/>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B6FA2-B01D-0F18-ECA1-88BB7D34ACF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C4FA27-09DF-33EA-88D2-FD20E1019EB8}"/>
              </a:ext>
            </a:extLst>
          </p:cNvPr>
          <p:cNvSpPr>
            <a:spLocks noGrp="1"/>
          </p:cNvSpPr>
          <p:nvPr>
            <p:ph type="body" sz="quarter" idx="16"/>
          </p:nvPr>
        </p:nvSpPr>
        <p:spPr>
          <a:xfrm>
            <a:off x="887036" y="518695"/>
            <a:ext cx="10740397" cy="803654"/>
          </a:xfrm>
        </p:spPr>
        <p:txBody>
          <a:bodyPr lIns="91440" tIns="45720" rIns="91440" bIns="45720" anchor="t">
            <a:noAutofit/>
          </a:bodyPr>
          <a:lstStyle/>
          <a:p>
            <a:r>
              <a:rPr lang="en-US" dirty="0">
                <a:ea typeface="Calibri"/>
                <a:cs typeface="Calibri"/>
              </a:rPr>
              <a:t>Richtlijnen voor een gezond </a:t>
            </a:r>
            <a:r>
              <a:rPr lang="en-US" dirty="0" err="1">
                <a:ea typeface="Calibri"/>
                <a:cs typeface="Calibri"/>
              </a:rPr>
              <a:t>voedingspatroon</a:t>
            </a:r>
            <a:r>
              <a:rPr lang="en-US" dirty="0">
                <a:ea typeface="Calibri"/>
                <a:cs typeface="Calibri"/>
              </a:rPr>
              <a:t> | </a:t>
            </a:r>
            <a:r>
              <a:rPr lang="en-US" dirty="0">
                <a:ea typeface="Calibri"/>
                <a:cs typeface="Calibri"/>
                <a:hlinkClick r:id="rId3"/>
              </a:rPr>
              <a:t>Aanbevelingen van de WHO</a:t>
            </a:r>
            <a:endParaRPr lang="en-IE" dirty="0">
              <a:ea typeface="Calibri"/>
              <a:cs typeface="Calibri"/>
            </a:endParaRPr>
          </a:p>
          <a:p>
            <a:endParaRPr lang="en-IE" dirty="0">
              <a:ea typeface="Calibri"/>
              <a:cs typeface="Calibri"/>
            </a:endParaRPr>
          </a:p>
        </p:txBody>
      </p:sp>
      <p:sp>
        <p:nvSpPr>
          <p:cNvPr id="4" name="Freeform 1">
            <a:extLst>
              <a:ext uri="{FF2B5EF4-FFF2-40B4-BE49-F238E27FC236}">
                <a16:creationId xmlns:a16="http://schemas.microsoft.com/office/drawing/2014/main" id="{A32B9374-068F-5D05-E6E8-CF1F7BFA812C}"/>
              </a:ext>
            </a:extLst>
          </p:cNvPr>
          <p:cNvSpPr>
            <a:spLocks noChangeArrowheads="1"/>
          </p:cNvSpPr>
          <p:nvPr/>
        </p:nvSpPr>
        <p:spPr bwMode="auto">
          <a:xfrm>
            <a:off x="87553" y="2030591"/>
            <a:ext cx="2616619" cy="2536242"/>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A7F6A13A-D024-9D4E-2EE9-ED50ADE6CFFB}"/>
              </a:ext>
            </a:extLst>
          </p:cNvPr>
          <p:cNvSpPr>
            <a:spLocks noChangeArrowheads="1"/>
          </p:cNvSpPr>
          <p:nvPr/>
        </p:nvSpPr>
        <p:spPr bwMode="auto">
          <a:xfrm>
            <a:off x="148281" y="2091319"/>
            <a:ext cx="2616619" cy="2536242"/>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26F46"/>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F92E06CB-3DD2-76F4-6B94-8BC3DCAC9881}"/>
              </a:ext>
            </a:extLst>
          </p:cNvPr>
          <p:cNvSpPr>
            <a:spLocks noChangeArrowheads="1"/>
          </p:cNvSpPr>
          <p:nvPr/>
        </p:nvSpPr>
        <p:spPr bwMode="auto">
          <a:xfrm>
            <a:off x="211540" y="2152047"/>
            <a:ext cx="2616619" cy="2536242"/>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 name="Freeform 173">
            <a:extLst>
              <a:ext uri="{FF2B5EF4-FFF2-40B4-BE49-F238E27FC236}">
                <a16:creationId xmlns:a16="http://schemas.microsoft.com/office/drawing/2014/main" id="{62DAC677-1E1B-C9EB-CC19-913BE3A16003}"/>
              </a:ext>
            </a:extLst>
          </p:cNvPr>
          <p:cNvSpPr>
            <a:spLocks noChangeArrowheads="1"/>
          </p:cNvSpPr>
          <p:nvPr/>
        </p:nvSpPr>
        <p:spPr bwMode="auto">
          <a:xfrm>
            <a:off x="2408437" y="3316027"/>
            <a:ext cx="1078989" cy="104584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292668"/>
          </a:solidFill>
          <a:ln>
            <a:noFill/>
          </a:ln>
          <a:effectLst/>
        </p:spPr>
        <p:txBody>
          <a:bodyPr wrap="none" anchor="ctr"/>
          <a:lstStyle/>
          <a:p>
            <a:endParaRPr lang="en-US" sz="900"/>
          </a:p>
        </p:txBody>
      </p:sp>
      <p:sp>
        <p:nvSpPr>
          <p:cNvPr id="8" name="Freeform 174">
            <a:extLst>
              <a:ext uri="{FF2B5EF4-FFF2-40B4-BE49-F238E27FC236}">
                <a16:creationId xmlns:a16="http://schemas.microsoft.com/office/drawing/2014/main" id="{D801840F-16AD-CA91-1E8E-A66B04CE9B7C}"/>
              </a:ext>
            </a:extLst>
          </p:cNvPr>
          <p:cNvSpPr>
            <a:spLocks noChangeArrowheads="1"/>
          </p:cNvSpPr>
          <p:nvPr/>
        </p:nvSpPr>
        <p:spPr bwMode="auto">
          <a:xfrm>
            <a:off x="2359910" y="3256792"/>
            <a:ext cx="1199530" cy="1162682"/>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14CF5317-6864-FD11-5953-0834DC6E95C1}"/>
              </a:ext>
            </a:extLst>
          </p:cNvPr>
          <p:cNvSpPr>
            <a:spLocks noChangeArrowheads="1"/>
          </p:cNvSpPr>
          <p:nvPr/>
        </p:nvSpPr>
        <p:spPr bwMode="auto">
          <a:xfrm>
            <a:off x="2423167" y="4347911"/>
            <a:ext cx="2463627" cy="2363871"/>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1F1025EF-D153-3646-E03B-158055D4EE5A}"/>
              </a:ext>
            </a:extLst>
          </p:cNvPr>
          <p:cNvSpPr>
            <a:spLocks noChangeArrowheads="1"/>
          </p:cNvSpPr>
          <p:nvPr/>
        </p:nvSpPr>
        <p:spPr bwMode="auto">
          <a:xfrm>
            <a:off x="2423167" y="4413830"/>
            <a:ext cx="2463627" cy="2363871"/>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CC0DA"/>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19647C91-C08C-486D-9524-1789CE94DFCC}"/>
              </a:ext>
            </a:extLst>
          </p:cNvPr>
          <p:cNvSpPr>
            <a:spLocks noChangeArrowheads="1"/>
          </p:cNvSpPr>
          <p:nvPr/>
        </p:nvSpPr>
        <p:spPr bwMode="auto">
          <a:xfrm>
            <a:off x="2470195" y="4424132"/>
            <a:ext cx="2463627" cy="2363871"/>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3" name="Freeform 179">
            <a:extLst>
              <a:ext uri="{FF2B5EF4-FFF2-40B4-BE49-F238E27FC236}">
                <a16:creationId xmlns:a16="http://schemas.microsoft.com/office/drawing/2014/main" id="{027E2BD2-F6F2-B610-2B9E-2226DFC8AFFB}"/>
              </a:ext>
            </a:extLst>
          </p:cNvPr>
          <p:cNvSpPr>
            <a:spLocks noChangeArrowheads="1"/>
          </p:cNvSpPr>
          <p:nvPr/>
        </p:nvSpPr>
        <p:spPr bwMode="auto">
          <a:xfrm>
            <a:off x="4309590" y="5667477"/>
            <a:ext cx="1129393" cy="1083663"/>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64508886-4136-B96C-9C3A-85679A33D684}"/>
              </a:ext>
            </a:extLst>
          </p:cNvPr>
          <p:cNvSpPr>
            <a:spLocks noChangeArrowheads="1"/>
          </p:cNvSpPr>
          <p:nvPr/>
        </p:nvSpPr>
        <p:spPr bwMode="auto">
          <a:xfrm>
            <a:off x="4414835" y="2068451"/>
            <a:ext cx="2482036" cy="2524651"/>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49DBDF38-1E3B-DB7E-677A-B85A9DB52869}"/>
              </a:ext>
            </a:extLst>
          </p:cNvPr>
          <p:cNvSpPr>
            <a:spLocks noChangeArrowheads="1"/>
          </p:cNvSpPr>
          <p:nvPr/>
        </p:nvSpPr>
        <p:spPr bwMode="auto">
          <a:xfrm>
            <a:off x="4465676" y="2123988"/>
            <a:ext cx="2482036" cy="2524651"/>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F26F46"/>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716CF916-77BE-B7FE-FE0B-CF19BC51D372}"/>
              </a:ext>
            </a:extLst>
          </p:cNvPr>
          <p:cNvSpPr>
            <a:spLocks noChangeArrowheads="1"/>
          </p:cNvSpPr>
          <p:nvPr/>
        </p:nvSpPr>
        <p:spPr bwMode="auto">
          <a:xfrm>
            <a:off x="4526404" y="2184716"/>
            <a:ext cx="2482036" cy="2524651"/>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7" name="Freeform 183">
            <a:extLst>
              <a:ext uri="{FF2B5EF4-FFF2-40B4-BE49-F238E27FC236}">
                <a16:creationId xmlns:a16="http://schemas.microsoft.com/office/drawing/2014/main" id="{E95A3415-9F41-4406-36E7-9C151EEB320F}"/>
              </a:ext>
            </a:extLst>
          </p:cNvPr>
          <p:cNvSpPr>
            <a:spLocks noChangeArrowheads="1"/>
          </p:cNvSpPr>
          <p:nvPr/>
        </p:nvSpPr>
        <p:spPr bwMode="auto">
          <a:xfrm>
            <a:off x="6692365" y="3364719"/>
            <a:ext cx="1023492" cy="1041063"/>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292668"/>
          </a:solidFill>
          <a:ln>
            <a:noFill/>
          </a:ln>
          <a:effectLst/>
        </p:spPr>
        <p:txBody>
          <a:bodyPr wrap="none" anchor="ctr"/>
          <a:lstStyle/>
          <a:p>
            <a:endParaRPr lang="en-US" sz="900"/>
          </a:p>
        </p:txBody>
      </p:sp>
      <p:sp>
        <p:nvSpPr>
          <p:cNvPr id="18" name="Freeform 184">
            <a:extLst>
              <a:ext uri="{FF2B5EF4-FFF2-40B4-BE49-F238E27FC236}">
                <a16:creationId xmlns:a16="http://schemas.microsoft.com/office/drawing/2014/main" id="{FDCF80F3-2ED3-8475-04DA-511A16B31FB1}"/>
              </a:ext>
            </a:extLst>
          </p:cNvPr>
          <p:cNvSpPr>
            <a:spLocks noChangeArrowheads="1"/>
          </p:cNvSpPr>
          <p:nvPr/>
        </p:nvSpPr>
        <p:spPr bwMode="auto">
          <a:xfrm>
            <a:off x="6631161" y="3299020"/>
            <a:ext cx="1137833" cy="1157369"/>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07E62B71-35E1-EF89-CEC4-489950FB9959}"/>
              </a:ext>
            </a:extLst>
          </p:cNvPr>
          <p:cNvSpPr>
            <a:spLocks noChangeArrowheads="1"/>
          </p:cNvSpPr>
          <p:nvPr/>
        </p:nvSpPr>
        <p:spPr bwMode="auto">
          <a:xfrm>
            <a:off x="6840029" y="4214178"/>
            <a:ext cx="2463627" cy="2442067"/>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 name="Freeform 186">
            <a:extLst>
              <a:ext uri="{FF2B5EF4-FFF2-40B4-BE49-F238E27FC236}">
                <a16:creationId xmlns:a16="http://schemas.microsoft.com/office/drawing/2014/main" id="{13FF11C5-BB07-6F67-0993-81D89AD6B1D6}"/>
              </a:ext>
            </a:extLst>
          </p:cNvPr>
          <p:cNvSpPr>
            <a:spLocks noChangeArrowheads="1"/>
          </p:cNvSpPr>
          <p:nvPr/>
        </p:nvSpPr>
        <p:spPr bwMode="auto">
          <a:xfrm>
            <a:off x="6900757" y="4274906"/>
            <a:ext cx="2463627" cy="2442067"/>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CC0DA"/>
          </a:solidFill>
          <a:ln>
            <a:noFill/>
          </a:ln>
          <a:effectLst/>
        </p:spPr>
        <p:txBody>
          <a:bodyPr wrap="none" anchor="ctr"/>
          <a:lstStyle/>
          <a:p>
            <a:endParaRPr lang="en-US" sz="900"/>
          </a:p>
        </p:txBody>
      </p:sp>
      <p:sp>
        <p:nvSpPr>
          <p:cNvPr id="21" name="Freeform 187">
            <a:extLst>
              <a:ext uri="{FF2B5EF4-FFF2-40B4-BE49-F238E27FC236}">
                <a16:creationId xmlns:a16="http://schemas.microsoft.com/office/drawing/2014/main" id="{98DD81D9-FA87-7A69-8A0F-95CEC8BD54AA}"/>
              </a:ext>
            </a:extLst>
          </p:cNvPr>
          <p:cNvSpPr>
            <a:spLocks noChangeArrowheads="1"/>
          </p:cNvSpPr>
          <p:nvPr/>
        </p:nvSpPr>
        <p:spPr bwMode="auto">
          <a:xfrm>
            <a:off x="6964014" y="4335634"/>
            <a:ext cx="2463627" cy="2442067"/>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 name="Freeform 188">
            <a:extLst>
              <a:ext uri="{FF2B5EF4-FFF2-40B4-BE49-F238E27FC236}">
                <a16:creationId xmlns:a16="http://schemas.microsoft.com/office/drawing/2014/main" id="{8CC54F25-647A-FEF2-CE19-9BA1A09449F3}"/>
              </a:ext>
            </a:extLst>
          </p:cNvPr>
          <p:cNvSpPr>
            <a:spLocks noChangeArrowheads="1"/>
          </p:cNvSpPr>
          <p:nvPr/>
        </p:nvSpPr>
        <p:spPr bwMode="auto">
          <a:xfrm>
            <a:off x="8836889" y="5667477"/>
            <a:ext cx="1015899" cy="1007009"/>
          </a:xfrm>
          <a:custGeom>
            <a:avLst/>
            <a:gdLst>
              <a:gd name="T0" fmla="*/ 1617 w 1618"/>
              <a:gd name="T1" fmla="*/ 808 h 1618"/>
              <a:gd name="T2" fmla="*/ 1617 w 1618"/>
              <a:gd name="T3" fmla="*/ 808 h 1618"/>
              <a:gd name="T4" fmla="*/ 808 w 1618"/>
              <a:gd name="T5" fmla="*/ 1617 h 1618"/>
              <a:gd name="T6" fmla="*/ 808 w 1618"/>
              <a:gd name="T7" fmla="*/ 1617 h 1618"/>
              <a:gd name="T8" fmla="*/ 0 w 1618"/>
              <a:gd name="T9" fmla="*/ 808 h 1618"/>
              <a:gd name="T10" fmla="*/ 0 w 1618"/>
              <a:gd name="T11" fmla="*/ 808 h 1618"/>
              <a:gd name="T12" fmla="*/ 808 w 1618"/>
              <a:gd name="T13" fmla="*/ 0 h 1618"/>
              <a:gd name="T14" fmla="*/ 808 w 1618"/>
              <a:gd name="T15" fmla="*/ 0 h 1618"/>
              <a:gd name="T16" fmla="*/ 1617 w 1618"/>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8" h="1618">
                <a:moveTo>
                  <a:pt x="1617" y="808"/>
                </a:moveTo>
                <a:lnTo>
                  <a:pt x="1617" y="808"/>
                </a:lnTo>
                <a:cubicBezTo>
                  <a:pt x="1617" y="1255"/>
                  <a:pt x="1255" y="1617"/>
                  <a:pt x="808" y="1617"/>
                </a:cubicBezTo>
                <a:lnTo>
                  <a:pt x="808" y="1617"/>
                </a:lnTo>
                <a:cubicBezTo>
                  <a:pt x="362" y="1617"/>
                  <a:pt x="0" y="1255"/>
                  <a:pt x="0" y="808"/>
                </a:cubicBezTo>
                <a:lnTo>
                  <a:pt x="0" y="808"/>
                </a:lnTo>
                <a:cubicBezTo>
                  <a:pt x="0" y="362"/>
                  <a:pt x="362" y="0"/>
                  <a:pt x="808" y="0"/>
                </a:cubicBezTo>
                <a:lnTo>
                  <a:pt x="808" y="0"/>
                </a:lnTo>
                <a:cubicBezTo>
                  <a:pt x="1255" y="0"/>
                  <a:pt x="1617" y="362"/>
                  <a:pt x="1617" y="808"/>
                </a:cubicBezTo>
              </a:path>
            </a:pathLst>
          </a:custGeom>
          <a:solidFill>
            <a:srgbClr val="292668"/>
          </a:solidFill>
          <a:ln>
            <a:noFill/>
          </a:ln>
          <a:effectLst/>
        </p:spPr>
        <p:txBody>
          <a:bodyPr wrap="none" anchor="ctr"/>
          <a:lstStyle/>
          <a:p>
            <a:endParaRPr lang="en-US" sz="900"/>
          </a:p>
        </p:txBody>
      </p:sp>
      <p:sp>
        <p:nvSpPr>
          <p:cNvPr id="23" name="Freeform 189">
            <a:extLst>
              <a:ext uri="{FF2B5EF4-FFF2-40B4-BE49-F238E27FC236}">
                <a16:creationId xmlns:a16="http://schemas.microsoft.com/office/drawing/2014/main" id="{6AE8DC15-B61C-9D86-73F9-E5AF4F8A3D0C}"/>
              </a:ext>
            </a:extLst>
          </p:cNvPr>
          <p:cNvSpPr>
            <a:spLocks noChangeArrowheads="1"/>
          </p:cNvSpPr>
          <p:nvPr/>
        </p:nvSpPr>
        <p:spPr bwMode="auto">
          <a:xfrm>
            <a:off x="8752807" y="5606749"/>
            <a:ext cx="1129393" cy="1119510"/>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2"/>
                  <a:pt x="402" y="0"/>
                  <a:pt x="898" y="0"/>
                </a:cubicBezTo>
                <a:lnTo>
                  <a:pt x="898"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1C8E9219-BDE0-36E9-068C-EB05D53E1DC8}"/>
              </a:ext>
            </a:extLst>
          </p:cNvPr>
          <p:cNvSpPr txBox="1"/>
          <p:nvPr/>
        </p:nvSpPr>
        <p:spPr>
          <a:xfrm>
            <a:off x="322667" y="2365169"/>
            <a:ext cx="2066539" cy="1996700"/>
          </a:xfrm>
          <a:prstGeom prst="rect">
            <a:avLst/>
          </a:prstGeom>
          <a:noFill/>
        </p:spPr>
        <p:txBody>
          <a:bodyPr wrap="square" lIns="91440" tIns="45720" rIns="91440" bIns="45720" rtlCol="0" anchor="t">
            <a:spAutoFit/>
          </a:bodyPr>
          <a:lstStyle/>
          <a:p>
            <a:pPr algn="ctr">
              <a:lnSpc>
                <a:spcPts val="2480"/>
              </a:lnSpc>
            </a:pPr>
            <a:r>
              <a:rPr lang="en-US" b="1" dirty="0">
                <a:solidFill>
                  <a:srgbClr val="292668"/>
                </a:solidFill>
                <a:latin typeface="Calibri"/>
                <a:ea typeface="Calibri"/>
                <a:cs typeface="Calibri"/>
              </a:rPr>
              <a:t>Eet dagelijks gevarieerd: groenten, fruit, peulvruchten, noten en volkoren </a:t>
            </a:r>
            <a:endParaRPr lang="en-US" b="1" dirty="0">
              <a:solidFill>
                <a:srgbClr val="292668"/>
              </a:solidFill>
              <a:latin typeface="Lato"/>
              <a:ea typeface="Lato"/>
              <a:cs typeface="Calibri"/>
            </a:endParaRPr>
          </a:p>
          <a:p>
            <a:pPr algn="ctr">
              <a:lnSpc>
                <a:spcPts val="2480"/>
              </a:lnSpc>
            </a:pPr>
            <a:r>
              <a:rPr lang="en-US" b="1" dirty="0">
                <a:solidFill>
                  <a:srgbClr val="292668"/>
                </a:solidFill>
                <a:latin typeface="Calibri"/>
                <a:ea typeface="Calibri"/>
                <a:cs typeface="Calibri"/>
              </a:rPr>
              <a:t>granen.</a:t>
            </a:r>
            <a:endParaRPr lang="en-US" b="1" dirty="0">
              <a:solidFill>
                <a:srgbClr val="292668"/>
              </a:solidFill>
              <a:latin typeface="Calibri"/>
              <a:ea typeface="Lato"/>
              <a:cs typeface="Calibri"/>
            </a:endParaRPr>
          </a:p>
        </p:txBody>
      </p:sp>
      <p:sp>
        <p:nvSpPr>
          <p:cNvPr id="25" name="CuadroTexto 555">
            <a:extLst>
              <a:ext uri="{FF2B5EF4-FFF2-40B4-BE49-F238E27FC236}">
                <a16:creationId xmlns:a16="http://schemas.microsoft.com/office/drawing/2014/main" id="{FA6705A2-761C-D6E4-E7DF-F53B87562114}"/>
              </a:ext>
            </a:extLst>
          </p:cNvPr>
          <p:cNvSpPr txBox="1"/>
          <p:nvPr/>
        </p:nvSpPr>
        <p:spPr>
          <a:xfrm>
            <a:off x="2473908" y="4676698"/>
            <a:ext cx="2240984" cy="1682512"/>
          </a:xfrm>
          <a:prstGeom prst="rect">
            <a:avLst/>
          </a:prstGeom>
          <a:noFill/>
        </p:spPr>
        <p:txBody>
          <a:bodyPr wrap="square" lIns="91440" tIns="45720" rIns="91440" bIns="45720" rtlCol="0" anchor="t">
            <a:spAutoFit/>
          </a:bodyPr>
          <a:lstStyle/>
          <a:p>
            <a:pPr algn="ctr">
              <a:lnSpc>
                <a:spcPts val="2480"/>
              </a:lnSpc>
            </a:pPr>
            <a:r>
              <a:rPr lang="en-US" b="1" dirty="0">
                <a:solidFill>
                  <a:srgbClr val="292668"/>
                </a:solidFill>
                <a:latin typeface="Calibri"/>
                <a:ea typeface="Calibri"/>
                <a:cs typeface="Calibri"/>
              </a:rPr>
              <a:t>Eet elke </a:t>
            </a:r>
            <a:r>
              <a:rPr lang="en-US" b="1" dirty="0" err="1">
                <a:solidFill>
                  <a:srgbClr val="292668"/>
                </a:solidFill>
                <a:latin typeface="Calibri"/>
                <a:ea typeface="Calibri"/>
                <a:cs typeface="Calibri"/>
              </a:rPr>
              <a:t>dag</a:t>
            </a:r>
            <a:r>
              <a:rPr lang="en-US" b="1" dirty="0">
                <a:solidFill>
                  <a:srgbClr val="292668"/>
                </a:solidFill>
                <a:latin typeface="Calibri"/>
                <a:ea typeface="Calibri"/>
                <a:cs typeface="Calibri"/>
              </a:rPr>
              <a:t> </a:t>
            </a:r>
          </a:p>
          <a:p>
            <a:pPr algn="ctr">
              <a:lnSpc>
                <a:spcPts val="2480"/>
              </a:lnSpc>
            </a:pPr>
            <a:r>
              <a:rPr lang="en-US" b="1" dirty="0" err="1">
                <a:solidFill>
                  <a:srgbClr val="292668"/>
                </a:solidFill>
                <a:latin typeface="Calibri"/>
                <a:ea typeface="Calibri"/>
                <a:cs typeface="Calibri"/>
              </a:rPr>
              <a:t>minstens</a:t>
            </a:r>
            <a:r>
              <a:rPr lang="en-US" b="1" dirty="0">
                <a:solidFill>
                  <a:srgbClr val="292668"/>
                </a:solidFill>
                <a:latin typeface="Calibri"/>
                <a:ea typeface="Calibri"/>
                <a:cs typeface="Calibri"/>
              </a:rPr>
              <a:t> 400 g</a:t>
            </a:r>
            <a:endParaRPr lang="pt-BR" dirty="0">
              <a:solidFill>
                <a:srgbClr val="292668"/>
              </a:solidFill>
            </a:endParaRPr>
          </a:p>
          <a:p>
            <a:pPr algn="ctr">
              <a:lnSpc>
                <a:spcPts val="2480"/>
              </a:lnSpc>
            </a:pPr>
            <a:r>
              <a:rPr lang="en-US" b="1" dirty="0">
                <a:solidFill>
                  <a:srgbClr val="292668"/>
                </a:solidFill>
                <a:latin typeface="Calibri"/>
                <a:ea typeface="Calibri"/>
                <a:cs typeface="Calibri"/>
              </a:rPr>
              <a:t>(5 porties) fruit en groenten per dag.</a:t>
            </a:r>
            <a:endParaRPr lang="pt-BR" b="1" dirty="0">
              <a:solidFill>
                <a:srgbClr val="292668"/>
              </a:solidFill>
              <a:ea typeface="Calibri" panose="020F0502020204030204"/>
              <a:cs typeface="Calibri" panose="020F0502020204030204"/>
            </a:endParaRPr>
          </a:p>
          <a:p>
            <a:pPr algn="ctr"/>
            <a:endParaRPr lang="en-US" b="1" dirty="0">
              <a:solidFill>
                <a:srgbClr val="292668"/>
              </a:solidFill>
              <a:latin typeface="Calibri"/>
              <a:ea typeface="Lato"/>
              <a:cs typeface="Calibri"/>
            </a:endParaRPr>
          </a:p>
        </p:txBody>
      </p:sp>
      <p:sp>
        <p:nvSpPr>
          <p:cNvPr id="26" name="CuadroTexto 557">
            <a:extLst>
              <a:ext uri="{FF2B5EF4-FFF2-40B4-BE49-F238E27FC236}">
                <a16:creationId xmlns:a16="http://schemas.microsoft.com/office/drawing/2014/main" id="{220A24AC-B6E2-536F-7313-9BFDB63134F2}"/>
              </a:ext>
            </a:extLst>
          </p:cNvPr>
          <p:cNvSpPr txBox="1"/>
          <p:nvPr/>
        </p:nvSpPr>
        <p:spPr>
          <a:xfrm>
            <a:off x="4724516" y="2448691"/>
            <a:ext cx="1879361" cy="1996700"/>
          </a:xfrm>
          <a:prstGeom prst="rect">
            <a:avLst/>
          </a:prstGeom>
          <a:noFill/>
        </p:spPr>
        <p:txBody>
          <a:bodyPr wrap="square" lIns="91440" tIns="45720" rIns="91440" bIns="45720" rtlCol="0" anchor="t">
            <a:spAutoFit/>
          </a:bodyPr>
          <a:lstStyle/>
          <a:p>
            <a:pPr algn="ctr">
              <a:lnSpc>
                <a:spcPts val="2480"/>
              </a:lnSpc>
            </a:pPr>
            <a:r>
              <a:rPr lang="en-US" b="1" dirty="0">
                <a:solidFill>
                  <a:srgbClr val="292668"/>
                </a:solidFill>
                <a:latin typeface="Calibri"/>
                <a:ea typeface="Calibri"/>
                <a:cs typeface="Calibri"/>
              </a:rPr>
              <a:t>Beperk de inname van vrije suikers tot &lt;10% van de </a:t>
            </a:r>
            <a:r>
              <a:rPr lang="en-US" b="1" dirty="0" err="1">
                <a:solidFill>
                  <a:srgbClr val="292668"/>
                </a:solidFill>
                <a:latin typeface="Calibri"/>
                <a:ea typeface="Calibri"/>
                <a:cs typeface="Calibri"/>
              </a:rPr>
              <a:t>dagelijkse</a:t>
            </a:r>
            <a:r>
              <a:rPr lang="en-US" b="1" dirty="0">
                <a:solidFill>
                  <a:srgbClr val="292668"/>
                </a:solidFill>
                <a:latin typeface="Calibri"/>
                <a:ea typeface="Calibri"/>
                <a:cs typeface="Calibri"/>
              </a:rPr>
              <a:t> energie-inname.</a:t>
            </a:r>
          </a:p>
          <a:p>
            <a:pPr algn="ctr">
              <a:lnSpc>
                <a:spcPts val="2480"/>
              </a:lnSpc>
            </a:pPr>
            <a:endParaRPr lang="en-US" b="1" dirty="0">
              <a:solidFill>
                <a:srgbClr val="292668"/>
              </a:solidFill>
              <a:ea typeface="Calibri"/>
              <a:cs typeface="Calibri"/>
            </a:endParaRPr>
          </a:p>
        </p:txBody>
      </p:sp>
      <p:sp>
        <p:nvSpPr>
          <p:cNvPr id="27" name="CuadroTexto 559">
            <a:extLst>
              <a:ext uri="{FF2B5EF4-FFF2-40B4-BE49-F238E27FC236}">
                <a16:creationId xmlns:a16="http://schemas.microsoft.com/office/drawing/2014/main" id="{96B2550D-FF95-EF6E-C0EA-EFE35BCF6972}"/>
              </a:ext>
            </a:extLst>
          </p:cNvPr>
          <p:cNvSpPr txBox="1"/>
          <p:nvPr/>
        </p:nvSpPr>
        <p:spPr>
          <a:xfrm>
            <a:off x="6631591" y="4816810"/>
            <a:ext cx="2824131" cy="1355499"/>
          </a:xfrm>
          <a:prstGeom prst="rect">
            <a:avLst/>
          </a:prstGeom>
          <a:noFill/>
        </p:spPr>
        <p:txBody>
          <a:bodyPr wrap="square" lIns="91440" tIns="45720" rIns="91440" bIns="45720" rtlCol="0" anchor="t">
            <a:spAutoFit/>
          </a:bodyPr>
          <a:lstStyle/>
          <a:p>
            <a:pPr algn="ctr">
              <a:lnSpc>
                <a:spcPts val="2480"/>
              </a:lnSpc>
            </a:pPr>
            <a:r>
              <a:rPr lang="en-US" b="1" dirty="0">
                <a:solidFill>
                  <a:srgbClr val="292668"/>
                </a:solidFill>
                <a:latin typeface="Calibri"/>
                <a:ea typeface="Calibri"/>
                <a:cs typeface="Calibri"/>
              </a:rPr>
              <a:t>Beperk de </a:t>
            </a:r>
            <a:r>
              <a:rPr lang="en-US" b="1" dirty="0" err="1">
                <a:solidFill>
                  <a:srgbClr val="292668"/>
                </a:solidFill>
                <a:latin typeface="Calibri"/>
                <a:ea typeface="Calibri"/>
                <a:cs typeface="Calibri"/>
              </a:rPr>
              <a:t>zout</a:t>
            </a:r>
            <a:r>
              <a:rPr lang="en-US" b="1" dirty="0">
                <a:solidFill>
                  <a:srgbClr val="292668"/>
                </a:solidFill>
                <a:latin typeface="Calibri"/>
                <a:ea typeface="Calibri"/>
                <a:cs typeface="Calibri"/>
              </a:rPr>
              <a:t>-</a:t>
            </a:r>
          </a:p>
          <a:p>
            <a:pPr algn="ctr">
              <a:lnSpc>
                <a:spcPts val="2480"/>
              </a:lnSpc>
            </a:pPr>
            <a:r>
              <a:rPr lang="en-US" b="1" dirty="0" err="1">
                <a:solidFill>
                  <a:srgbClr val="292668"/>
                </a:solidFill>
                <a:latin typeface="Calibri"/>
                <a:ea typeface="Calibri"/>
                <a:cs typeface="Calibri"/>
              </a:rPr>
              <a:t>Inname</a:t>
            </a:r>
            <a:r>
              <a:rPr lang="en-US" b="1" dirty="0">
                <a:solidFill>
                  <a:srgbClr val="292668"/>
                </a:solidFill>
                <a:latin typeface="Calibri"/>
                <a:ea typeface="Calibri"/>
                <a:cs typeface="Calibri"/>
              </a:rPr>
              <a:t> tot &lt;5 g/dag; </a:t>
            </a:r>
            <a:endParaRPr lang="en-US" dirty="0">
              <a:solidFill>
                <a:srgbClr val="292668"/>
              </a:solidFill>
              <a:latin typeface="Calibri"/>
              <a:ea typeface="Calibri"/>
              <a:cs typeface="Calibri"/>
            </a:endParaRPr>
          </a:p>
          <a:p>
            <a:pPr algn="ctr">
              <a:lnSpc>
                <a:spcPts val="2480"/>
              </a:lnSpc>
            </a:pPr>
            <a:r>
              <a:rPr lang="en-US" b="1" dirty="0">
                <a:solidFill>
                  <a:srgbClr val="292668"/>
                </a:solidFill>
                <a:latin typeface="Calibri"/>
                <a:ea typeface="Calibri"/>
                <a:cs typeface="Calibri"/>
              </a:rPr>
              <a:t>Gebruik gejodeerd</a:t>
            </a:r>
          </a:p>
          <a:p>
            <a:pPr algn="ctr">
              <a:lnSpc>
                <a:spcPts val="2480"/>
              </a:lnSpc>
            </a:pPr>
            <a:r>
              <a:rPr lang="en-US" b="1" dirty="0">
                <a:solidFill>
                  <a:srgbClr val="292668"/>
                </a:solidFill>
                <a:latin typeface="Calibri"/>
                <a:ea typeface="Calibri"/>
                <a:cs typeface="Calibri"/>
              </a:rPr>
              <a:t>zout.</a:t>
            </a:r>
            <a:endParaRPr lang="en-US" dirty="0">
              <a:solidFill>
                <a:srgbClr val="292668"/>
              </a:solidFill>
              <a:ea typeface="Calibri" panose="020F0502020204030204"/>
              <a:cs typeface="Calibri" panose="020F0502020204030204"/>
            </a:endParaRPr>
          </a:p>
        </p:txBody>
      </p:sp>
      <p:sp>
        <p:nvSpPr>
          <p:cNvPr id="77" name="Freeform 180">
            <a:extLst>
              <a:ext uri="{FF2B5EF4-FFF2-40B4-BE49-F238E27FC236}">
                <a16:creationId xmlns:a16="http://schemas.microsoft.com/office/drawing/2014/main" id="{8B7A63F9-D4EC-070B-A86D-EBC7E3ACBDE4}"/>
              </a:ext>
            </a:extLst>
          </p:cNvPr>
          <p:cNvSpPr>
            <a:spLocks noChangeArrowheads="1"/>
          </p:cNvSpPr>
          <p:nvPr/>
        </p:nvSpPr>
        <p:spPr bwMode="auto">
          <a:xfrm>
            <a:off x="8692079" y="2072871"/>
            <a:ext cx="2482036" cy="2524651"/>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8" name="Freeform 181">
            <a:extLst>
              <a:ext uri="{FF2B5EF4-FFF2-40B4-BE49-F238E27FC236}">
                <a16:creationId xmlns:a16="http://schemas.microsoft.com/office/drawing/2014/main" id="{6FA4FE78-59CB-9C75-95E9-775341574C77}"/>
              </a:ext>
            </a:extLst>
          </p:cNvPr>
          <p:cNvSpPr>
            <a:spLocks noChangeArrowheads="1"/>
          </p:cNvSpPr>
          <p:nvPr/>
        </p:nvSpPr>
        <p:spPr bwMode="auto">
          <a:xfrm>
            <a:off x="8764474" y="2152047"/>
            <a:ext cx="2482036" cy="2524651"/>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F26F46"/>
          </a:solidFill>
          <a:ln>
            <a:noFill/>
          </a:ln>
          <a:effectLst/>
        </p:spPr>
        <p:txBody>
          <a:bodyPr wrap="none" anchor="ctr"/>
          <a:lstStyle/>
          <a:p>
            <a:endParaRPr lang="en-US" sz="900"/>
          </a:p>
        </p:txBody>
      </p:sp>
      <p:sp>
        <p:nvSpPr>
          <p:cNvPr id="79" name="Freeform 182">
            <a:extLst>
              <a:ext uri="{FF2B5EF4-FFF2-40B4-BE49-F238E27FC236}">
                <a16:creationId xmlns:a16="http://schemas.microsoft.com/office/drawing/2014/main" id="{0A1FA2FC-F9BB-4419-B1E6-FB81A84437FD}"/>
              </a:ext>
            </a:extLst>
          </p:cNvPr>
          <p:cNvSpPr>
            <a:spLocks noChangeArrowheads="1"/>
          </p:cNvSpPr>
          <p:nvPr/>
        </p:nvSpPr>
        <p:spPr bwMode="auto">
          <a:xfrm>
            <a:off x="8813535" y="2194327"/>
            <a:ext cx="2482036" cy="2524651"/>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0" name="Freeform 183">
            <a:extLst>
              <a:ext uri="{FF2B5EF4-FFF2-40B4-BE49-F238E27FC236}">
                <a16:creationId xmlns:a16="http://schemas.microsoft.com/office/drawing/2014/main" id="{29E606A5-5954-EF5D-E9D3-D1F31DA0ADCE}"/>
              </a:ext>
            </a:extLst>
          </p:cNvPr>
          <p:cNvSpPr>
            <a:spLocks noChangeArrowheads="1"/>
          </p:cNvSpPr>
          <p:nvPr/>
        </p:nvSpPr>
        <p:spPr bwMode="auto">
          <a:xfrm>
            <a:off x="10685294" y="3411456"/>
            <a:ext cx="1054141" cy="1127094"/>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292668"/>
          </a:solidFill>
          <a:ln>
            <a:noFill/>
          </a:ln>
          <a:effectLst/>
        </p:spPr>
        <p:txBody>
          <a:bodyPr wrap="none" anchor="ctr"/>
          <a:lstStyle/>
          <a:p>
            <a:endParaRPr lang="en-US" sz="900"/>
          </a:p>
        </p:txBody>
      </p:sp>
      <p:sp>
        <p:nvSpPr>
          <p:cNvPr id="81" name="Freeform 184">
            <a:extLst>
              <a:ext uri="{FF2B5EF4-FFF2-40B4-BE49-F238E27FC236}">
                <a16:creationId xmlns:a16="http://schemas.microsoft.com/office/drawing/2014/main" id="{B4B6A017-0118-B8EA-64AF-962046442ACB}"/>
              </a:ext>
            </a:extLst>
          </p:cNvPr>
          <p:cNvSpPr>
            <a:spLocks noChangeArrowheads="1"/>
          </p:cNvSpPr>
          <p:nvPr/>
        </p:nvSpPr>
        <p:spPr bwMode="auto">
          <a:xfrm>
            <a:off x="10635563" y="3404839"/>
            <a:ext cx="1137833" cy="1157369"/>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2" name="CuadroTexto 557">
            <a:extLst>
              <a:ext uri="{FF2B5EF4-FFF2-40B4-BE49-F238E27FC236}">
                <a16:creationId xmlns:a16="http://schemas.microsoft.com/office/drawing/2014/main" id="{8FE5078B-141A-449B-906E-E57462C33DB2}"/>
              </a:ext>
            </a:extLst>
          </p:cNvPr>
          <p:cNvSpPr txBox="1"/>
          <p:nvPr/>
        </p:nvSpPr>
        <p:spPr>
          <a:xfrm>
            <a:off x="8864840" y="2589023"/>
            <a:ext cx="2326256" cy="1669303"/>
          </a:xfrm>
          <a:prstGeom prst="rect">
            <a:avLst/>
          </a:prstGeom>
          <a:noFill/>
        </p:spPr>
        <p:txBody>
          <a:bodyPr wrap="square" lIns="91440" tIns="45720" rIns="91440" bIns="45720" rtlCol="0" anchor="t">
            <a:spAutoFit/>
          </a:bodyPr>
          <a:lstStyle/>
          <a:p>
            <a:pPr algn="ctr">
              <a:lnSpc>
                <a:spcPts val="2480"/>
              </a:lnSpc>
            </a:pPr>
            <a:r>
              <a:rPr lang="nl-NL" sz="1600" b="1" dirty="0">
                <a:solidFill>
                  <a:srgbClr val="292668"/>
                </a:solidFill>
                <a:latin typeface="Calibri"/>
                <a:ea typeface="Calibri"/>
                <a:cs typeface="Calibri"/>
              </a:rPr>
              <a:t>Beperk vet tot &lt;30% </a:t>
            </a:r>
          </a:p>
          <a:p>
            <a:pPr algn="ctr">
              <a:lnSpc>
                <a:spcPts val="2480"/>
              </a:lnSpc>
            </a:pPr>
            <a:r>
              <a:rPr lang="nl-NL" sz="1600" b="1" dirty="0">
                <a:solidFill>
                  <a:srgbClr val="292668"/>
                </a:solidFill>
                <a:latin typeface="Calibri"/>
                <a:ea typeface="Calibri"/>
                <a:cs typeface="Calibri"/>
              </a:rPr>
              <a:t>van je energie-inname, waarvan &lt;10% </a:t>
            </a:r>
          </a:p>
          <a:p>
            <a:pPr algn="ctr">
              <a:lnSpc>
                <a:spcPts val="2480"/>
              </a:lnSpc>
            </a:pPr>
            <a:r>
              <a:rPr lang="nl-NL" sz="1600" b="1" dirty="0">
                <a:solidFill>
                  <a:srgbClr val="292668"/>
                </a:solidFill>
                <a:latin typeface="Calibri"/>
                <a:ea typeface="Calibri"/>
                <a:cs typeface="Calibri"/>
              </a:rPr>
              <a:t>verzadigd en </a:t>
            </a:r>
          </a:p>
          <a:p>
            <a:pPr algn="ctr">
              <a:lnSpc>
                <a:spcPts val="2480"/>
              </a:lnSpc>
            </a:pPr>
            <a:r>
              <a:rPr lang="nl-NL" sz="1600" b="1" dirty="0">
                <a:solidFill>
                  <a:srgbClr val="292668"/>
                </a:solidFill>
                <a:latin typeface="Calibri"/>
                <a:ea typeface="Calibri"/>
                <a:cs typeface="Calibri"/>
              </a:rPr>
              <a:t>&lt;1% transvet.</a:t>
            </a:r>
            <a:endParaRPr lang="pt-PT" b="1" dirty="0">
              <a:solidFill>
                <a:srgbClr val="292668"/>
              </a:solidFill>
              <a:latin typeface="Calibri"/>
              <a:ea typeface="Calibri"/>
              <a:cs typeface="Calibri"/>
            </a:endParaRPr>
          </a:p>
        </p:txBody>
      </p:sp>
      <p:sp>
        <p:nvSpPr>
          <p:cNvPr id="98" name="Freeform 173">
            <a:extLst>
              <a:ext uri="{FF2B5EF4-FFF2-40B4-BE49-F238E27FC236}">
                <a16:creationId xmlns:a16="http://schemas.microsoft.com/office/drawing/2014/main" id="{3FAE3575-69D4-47E7-232F-86347FAA488C}"/>
              </a:ext>
            </a:extLst>
          </p:cNvPr>
          <p:cNvSpPr>
            <a:spLocks noChangeArrowheads="1"/>
          </p:cNvSpPr>
          <p:nvPr/>
        </p:nvSpPr>
        <p:spPr bwMode="auto">
          <a:xfrm>
            <a:off x="4344680" y="5693999"/>
            <a:ext cx="1078989" cy="104584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292668"/>
          </a:solidFill>
          <a:ln>
            <a:noFill/>
          </a:ln>
          <a:effectLst/>
        </p:spPr>
        <p:txBody>
          <a:bodyPr wrap="none" anchor="ctr"/>
          <a:lstStyle/>
          <a:p>
            <a:endParaRPr lang="en-US" sz="900"/>
          </a:p>
        </p:txBody>
      </p:sp>
      <p:pic>
        <p:nvPicPr>
          <p:cNvPr id="29" name="Graphic 28" descr="Badge 1 outline">
            <a:extLst>
              <a:ext uri="{FF2B5EF4-FFF2-40B4-BE49-F238E27FC236}">
                <a16:creationId xmlns:a16="http://schemas.microsoft.com/office/drawing/2014/main" id="{CB57E621-5DC5-6EC3-D5C7-D84C2025FEC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496103" y="3380933"/>
            <a:ext cx="914400" cy="914400"/>
          </a:xfrm>
          <a:prstGeom prst="rect">
            <a:avLst/>
          </a:prstGeom>
        </p:spPr>
      </p:pic>
      <p:pic>
        <p:nvPicPr>
          <p:cNvPr id="31" name="Graphic 30" descr="Badge outline">
            <a:extLst>
              <a:ext uri="{FF2B5EF4-FFF2-40B4-BE49-F238E27FC236}">
                <a16:creationId xmlns:a16="http://schemas.microsoft.com/office/drawing/2014/main" id="{6674C734-FF64-D871-7098-4BE2EE47816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42877" y="3414846"/>
            <a:ext cx="914400" cy="914400"/>
          </a:xfrm>
          <a:prstGeom prst="rect">
            <a:avLst/>
          </a:prstGeom>
        </p:spPr>
      </p:pic>
      <p:pic>
        <p:nvPicPr>
          <p:cNvPr id="33" name="Graphic 32" descr="Badge 3 outline">
            <a:extLst>
              <a:ext uri="{FF2B5EF4-FFF2-40B4-BE49-F238E27FC236}">
                <a16:creationId xmlns:a16="http://schemas.microsoft.com/office/drawing/2014/main" id="{BB71A1FF-0181-AA11-7338-7819A9FB0C7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789310" y="3517803"/>
            <a:ext cx="914400" cy="914400"/>
          </a:xfrm>
          <a:prstGeom prst="rect">
            <a:avLst/>
          </a:prstGeom>
        </p:spPr>
      </p:pic>
      <p:pic>
        <p:nvPicPr>
          <p:cNvPr id="35" name="Graphic 34" descr="Badge 4 outline">
            <a:extLst>
              <a:ext uri="{FF2B5EF4-FFF2-40B4-BE49-F238E27FC236}">
                <a16:creationId xmlns:a16="http://schemas.microsoft.com/office/drawing/2014/main" id="{4E41F60C-5DF7-6E62-8D08-243723E4D96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461472" y="5760086"/>
            <a:ext cx="914400" cy="914400"/>
          </a:xfrm>
          <a:prstGeom prst="rect">
            <a:avLst/>
          </a:prstGeom>
        </p:spPr>
      </p:pic>
      <p:pic>
        <p:nvPicPr>
          <p:cNvPr id="37" name="Graphic 36" descr="Badge 5 outline">
            <a:extLst>
              <a:ext uri="{FF2B5EF4-FFF2-40B4-BE49-F238E27FC236}">
                <a16:creationId xmlns:a16="http://schemas.microsoft.com/office/drawing/2014/main" id="{FB3DA4BC-120A-ABD7-1D10-E5F883F65A3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907184" y="5702973"/>
            <a:ext cx="914400" cy="914400"/>
          </a:xfrm>
          <a:prstGeom prst="rect">
            <a:avLst/>
          </a:prstGeom>
        </p:spPr>
      </p:pic>
    </p:spTree>
    <p:extLst>
      <p:ext uri="{BB962C8B-B14F-4D97-AF65-F5344CB8AC3E}">
        <p14:creationId xmlns:p14="http://schemas.microsoft.com/office/powerpoint/2010/main" val="1805722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650590"/>
            <a:ext cx="7986533"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a:lnSpc>
                <a:spcPct val="100000"/>
              </a:lnSpc>
            </a:pPr>
            <a:r>
              <a:rPr lang="en-US" dirty="0">
                <a:solidFill>
                  <a:schemeClr val="bg1"/>
                </a:solidFill>
              </a:rPr>
              <a:t>Casestudy - Het </a:t>
            </a:r>
            <a:r>
              <a:rPr lang="en-US" dirty="0" err="1">
                <a:solidFill>
                  <a:schemeClr val="bg1"/>
                </a:solidFill>
              </a:rPr>
              <a:t>mediterraans</a:t>
            </a:r>
            <a:r>
              <a:rPr lang="en-US" dirty="0">
                <a:solidFill>
                  <a:schemeClr val="bg1"/>
                </a:solidFill>
              </a:rPr>
              <a:t> dieet</a:t>
            </a:r>
          </a:p>
        </p:txBody>
      </p:sp>
      <p:pic>
        <p:nvPicPr>
          <p:cNvPr id="4" name="Picture 3">
            <a:extLst>
              <a:ext uri="{FF2B5EF4-FFF2-40B4-BE49-F238E27FC236}">
                <a16:creationId xmlns:a16="http://schemas.microsoft.com/office/drawing/2014/main" id="{8F876267-218C-D644-C61F-91ABA600FC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2401" y="3472284"/>
            <a:ext cx="353599" cy="353599"/>
          </a:xfrm>
          <a:prstGeom prst="rect">
            <a:avLst/>
          </a:prstGeom>
        </p:spPr>
      </p:pic>
      <p:pic>
        <p:nvPicPr>
          <p:cNvPr id="2" name="Picture 1">
            <a:extLst>
              <a:ext uri="{FF2B5EF4-FFF2-40B4-BE49-F238E27FC236}">
                <a16:creationId xmlns:a16="http://schemas.microsoft.com/office/drawing/2014/main" id="{682E9E6E-0F50-3A85-6D2E-7A162DEC391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51604" y="2007368"/>
            <a:ext cx="4744932" cy="3702768"/>
          </a:xfrm>
          <a:prstGeom prst="rect">
            <a:avLst/>
          </a:prstGeom>
        </p:spPr>
      </p:pic>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550035" y="1436924"/>
            <a:ext cx="6930535" cy="4854889"/>
          </a:xfrm>
          <a:prstGeom prst="rect">
            <a:avLst/>
          </a:prstGeom>
          <a:solidFill>
            <a:schemeClr val="bg1"/>
          </a:solidFill>
        </p:spPr>
        <p:txBody>
          <a:bodyPr lIns="91440" tIns="45720" rIns="91440" bIns="45720" anchor="t"/>
          <a:lstStyle/>
          <a:p>
            <a:r>
              <a:rPr lang="nl-NL" dirty="0"/>
              <a:t>Het mediterrane dieet is een gezond eetpatroon dat helpt chronische ziekten te voorkomen. Het is niet alleen een dieet, maar ook een manier van leven die draait om gezondheid en welzijn.</a:t>
            </a:r>
          </a:p>
          <a:p>
            <a:endParaRPr lang="nl-NL" dirty="0"/>
          </a:p>
          <a:p>
            <a:r>
              <a:rPr lang="nl-NL" dirty="0"/>
              <a:t>Het werd voor het eerst wetenschappelijk beschreven door </a:t>
            </a:r>
            <a:r>
              <a:rPr lang="nl-NL" dirty="0" err="1"/>
              <a:t>Ancel</a:t>
            </a:r>
            <a:r>
              <a:rPr lang="nl-NL" dirty="0"/>
              <a:t> Keys, die in de jaren ’50 een </a:t>
            </a:r>
            <a:r>
              <a:rPr lang="nl-NL" dirty="0">
                <a:hlinkClick r:id="rId4"/>
              </a:rPr>
              <a:t>gezonde eetstijl</a:t>
            </a:r>
            <a:r>
              <a:rPr lang="nl-NL" dirty="0"/>
              <a:t> in Italië bestudeerde. De basis ligt in de zogeheten ‘triade’: tarwe, olijfolie en wijn — ingrediënten die in de mediterrane cultuur symbolisch verbonden zijn met Demeter (graan), </a:t>
            </a:r>
            <a:r>
              <a:rPr lang="nl-NL" dirty="0" err="1"/>
              <a:t>Athena</a:t>
            </a:r>
            <a:r>
              <a:rPr lang="nl-NL" dirty="0"/>
              <a:t> (olijfolie) en Dionysus (wijn).</a:t>
            </a:r>
          </a:p>
        </p:txBody>
      </p:sp>
    </p:spTree>
    <p:extLst>
      <p:ext uri="{BB962C8B-B14F-4D97-AF65-F5344CB8AC3E}">
        <p14:creationId xmlns:p14="http://schemas.microsoft.com/office/powerpoint/2010/main" val="242603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7D7FC-90C8-C519-F8E6-7EBCD5E66E5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0FB803B-2D17-508E-E0CC-79785F485781}"/>
              </a:ext>
            </a:extLst>
          </p:cNvPr>
          <p:cNvSpPr>
            <a:spLocks noGrp="1"/>
          </p:cNvSpPr>
          <p:nvPr>
            <p:ph type="body" sz="quarter" idx="16"/>
          </p:nvPr>
        </p:nvSpPr>
        <p:spPr>
          <a:xfrm>
            <a:off x="0" y="560055"/>
            <a:ext cx="6861256" cy="584009"/>
          </a:xfrm>
          <a:solidFill>
            <a:srgbClr val="F26F46"/>
          </a:solidFill>
        </p:spPr>
        <p:txBody>
          <a:bodyPr/>
          <a:lstStyle/>
          <a:p>
            <a:pPr marL="85725" algn="ctr">
              <a:lnSpc>
                <a:spcPct val="100000"/>
              </a:lnSpc>
            </a:pPr>
            <a:r>
              <a:rPr lang="en-US" dirty="0"/>
              <a:t>Casestudy - </a:t>
            </a:r>
            <a:r>
              <a:rPr lang="en-US" dirty="0" err="1"/>
              <a:t>Mediterraans</a:t>
            </a:r>
            <a:r>
              <a:rPr lang="en-US" dirty="0"/>
              <a:t> dieet</a:t>
            </a:r>
          </a:p>
        </p:txBody>
      </p:sp>
      <p:grpSp>
        <p:nvGrpSpPr>
          <p:cNvPr id="16" name="Group 15">
            <a:extLst>
              <a:ext uri="{FF2B5EF4-FFF2-40B4-BE49-F238E27FC236}">
                <a16:creationId xmlns:a16="http://schemas.microsoft.com/office/drawing/2014/main" id="{103160D5-C763-99FA-AF75-E529A24A9AE4}"/>
              </a:ext>
            </a:extLst>
          </p:cNvPr>
          <p:cNvGrpSpPr/>
          <p:nvPr/>
        </p:nvGrpSpPr>
        <p:grpSpPr>
          <a:xfrm>
            <a:off x="9272337" y="-181962"/>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DAF224FA-4AE9-16F7-F1DC-BD2BDA271C9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53EDEEE4-3F1D-5E02-5D3F-F29A381D177C}"/>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FE46D02E-DDD1-3D1E-66F9-2CC8BBFA5E5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70E821-A3DC-674F-6457-19FE14F94B9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B15CF66-7797-99A3-7A60-181A734D291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921AB19-9D58-1AB3-E2F4-F1AB2994BF6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06AD4695-78DE-FBAF-7742-536A1E50452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017294-6D93-2DC8-55AF-8AFEB44DE37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FD75C7F-F4E4-760C-A77F-2F70F31EC45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5AB568-C8C7-586A-1B73-09EAE4FCC87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pic>
        <p:nvPicPr>
          <p:cNvPr id="2050" name="Picture 2" descr="TIME Magazine Cover: Ancel Keys - Jan. 13, 1961 -">
            <a:hlinkClick r:id="rId2"/>
            <a:extLst>
              <a:ext uri="{FF2B5EF4-FFF2-40B4-BE49-F238E27FC236}">
                <a16:creationId xmlns:a16="http://schemas.microsoft.com/office/drawing/2014/main" id="{22C23BA1-9098-0150-8E62-9958B0B1CA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4648" y="1637174"/>
            <a:ext cx="2909480" cy="3833239"/>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00E936EF-0987-7907-7CE5-EDAD9A5E751A}"/>
              </a:ext>
            </a:extLst>
          </p:cNvPr>
          <p:cNvSpPr txBox="1"/>
          <p:nvPr/>
        </p:nvSpPr>
        <p:spPr>
          <a:xfrm>
            <a:off x="548548" y="5624969"/>
            <a:ext cx="3619191" cy="338554"/>
          </a:xfrm>
          <a:prstGeom prst="rect">
            <a:avLst/>
          </a:prstGeom>
          <a:noFill/>
        </p:spPr>
        <p:txBody>
          <a:bodyPr wrap="square">
            <a:spAutoFit/>
          </a:bodyPr>
          <a:lstStyle/>
          <a:p>
            <a:r>
              <a:rPr lang="en-GB" sz="1600" u="sng" dirty="0">
                <a:solidFill>
                  <a:srgbClr val="87A66E"/>
                </a:solidFill>
              </a:rPr>
              <a:t>https://www.sevencountriesstudy.com/</a:t>
            </a:r>
          </a:p>
        </p:txBody>
      </p:sp>
      <p:sp>
        <p:nvSpPr>
          <p:cNvPr id="3" name="Text Placeholder 2">
            <a:extLst>
              <a:ext uri="{FF2B5EF4-FFF2-40B4-BE49-F238E27FC236}">
                <a16:creationId xmlns:a16="http://schemas.microsoft.com/office/drawing/2014/main" id="{41B87C96-5E83-F85F-E75B-9E565F2D6F15}"/>
              </a:ext>
            </a:extLst>
          </p:cNvPr>
          <p:cNvSpPr>
            <a:spLocks noGrp="1"/>
          </p:cNvSpPr>
          <p:nvPr>
            <p:ph type="body" sz="quarter" idx="18"/>
          </p:nvPr>
        </p:nvSpPr>
        <p:spPr>
          <a:xfrm>
            <a:off x="4557809" y="1307893"/>
            <a:ext cx="6782867" cy="4876421"/>
          </a:xfrm>
        </p:spPr>
        <p:txBody>
          <a:bodyPr/>
          <a:lstStyle/>
          <a:p>
            <a:pPr marL="0" indent="0">
              <a:spcAft>
                <a:spcPts val="600"/>
              </a:spcAft>
            </a:pPr>
            <a:r>
              <a:rPr lang="nl-NL" sz="2000" dirty="0"/>
              <a:t>De </a:t>
            </a:r>
            <a:r>
              <a:rPr lang="nl-NL" sz="2000" dirty="0" err="1"/>
              <a:t>Seven</a:t>
            </a:r>
            <a:r>
              <a:rPr lang="nl-NL" sz="2000" dirty="0"/>
              <a:t> </a:t>
            </a:r>
            <a:r>
              <a:rPr lang="nl-NL" sz="2000" dirty="0" err="1"/>
              <a:t>Countries</a:t>
            </a:r>
            <a:r>
              <a:rPr lang="nl-NL" sz="2000" dirty="0"/>
              <a:t> </a:t>
            </a:r>
            <a:r>
              <a:rPr lang="nl-NL" sz="2000" dirty="0" err="1"/>
              <a:t>Study</a:t>
            </a:r>
            <a:r>
              <a:rPr lang="nl-NL" sz="2000" dirty="0"/>
              <a:t> was het eerste grote onderzoek naar voeding en levensstijl in relatie tot hart- en vaatziekten, uitgevoerd in verschillende landen en culturen over een langere periode. Tussen 1958 en 1964 werden bijna 13.000 mannen van middelbare leeftijd in zeven landen gevolgd, met een opvolging over tientallen jaren.</a:t>
            </a:r>
          </a:p>
          <a:p>
            <a:pPr marL="0" indent="0">
              <a:spcAft>
                <a:spcPts val="600"/>
              </a:spcAft>
            </a:pPr>
            <a:r>
              <a:rPr lang="nl-NL" sz="2000" dirty="0"/>
              <a:t>Het onderzoek toonde aan dat bevolkingsgroepen met een dieet rijk aan verzadigde vetten en dierlijke producten vaker hartziekten hadden, terwijl groepen met een mediterraan of Japans dieet, rijk aan groenten, vis en plantaardige voeding, juist minder risico liepen.</a:t>
            </a:r>
          </a:p>
          <a:p>
            <a:pPr marL="0" indent="0">
              <a:spcAft>
                <a:spcPts val="600"/>
              </a:spcAft>
            </a:pPr>
            <a:r>
              <a:rPr lang="nl-NL" sz="2000" dirty="0"/>
              <a:t>De term ‘mediterraan dieet’ werd later overgenomen door landen als Spanje, Italië, Griekenland, Portugal en Marokko. Sinds 2013 staat het op de UNESCO-lijst van immaterieel erfgoed.</a:t>
            </a:r>
            <a:endParaRPr lang="en-US" sz="2000" dirty="0"/>
          </a:p>
        </p:txBody>
      </p:sp>
    </p:spTree>
    <p:extLst>
      <p:ext uri="{BB962C8B-B14F-4D97-AF65-F5344CB8AC3E}">
        <p14:creationId xmlns:p14="http://schemas.microsoft.com/office/powerpoint/2010/main" val="244344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2CEF2-C3CD-12A7-D3CF-5F4562172A02}"/>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C7746916-561C-2519-6B9D-C9A5AEBE045A}"/>
              </a:ext>
            </a:extLst>
          </p:cNvPr>
          <p:cNvSpPr txBox="1">
            <a:spLocks/>
          </p:cNvSpPr>
          <p:nvPr/>
        </p:nvSpPr>
        <p:spPr>
          <a:xfrm>
            <a:off x="-1" y="650590"/>
            <a:ext cx="3061257" cy="1432932"/>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dirty="0" err="1">
                <a:solidFill>
                  <a:schemeClr val="bg1"/>
                </a:solidFill>
              </a:rPr>
              <a:t>Mediterraans</a:t>
            </a:r>
            <a:r>
              <a:rPr lang="en-US" dirty="0">
                <a:solidFill>
                  <a:schemeClr val="bg1"/>
                </a:solidFill>
              </a:rPr>
              <a:t> </a:t>
            </a:r>
            <a:r>
              <a:rPr lang="en-US" dirty="0" err="1">
                <a:solidFill>
                  <a:schemeClr val="bg1"/>
                </a:solidFill>
              </a:rPr>
              <a:t>Dieet</a:t>
            </a:r>
            <a:r>
              <a:rPr lang="en-US" dirty="0">
                <a:solidFill>
                  <a:schemeClr val="bg1"/>
                </a:solidFill>
              </a:rPr>
              <a:t> Principes</a:t>
            </a:r>
          </a:p>
        </p:txBody>
      </p:sp>
      <p:pic>
        <p:nvPicPr>
          <p:cNvPr id="15" name="Imagem 4">
            <a:extLst>
              <a:ext uri="{FF2B5EF4-FFF2-40B4-BE49-F238E27FC236}">
                <a16:creationId xmlns:a16="http://schemas.microsoft.com/office/drawing/2014/main" id="{D341F052-804C-9C30-4185-52CA548FB60F}"/>
              </a:ext>
            </a:extLst>
          </p:cNvPr>
          <p:cNvPicPr>
            <a:picLocks noChangeAspect="1"/>
          </p:cNvPicPr>
          <p:nvPr/>
        </p:nvPicPr>
        <p:blipFill>
          <a:blip r:embed="rId3" cstate="email">
            <a:extLst>
              <a:ext uri="{28A0092B-C50C-407E-A947-70E740481C1C}">
                <a14:useLocalDpi xmlns:a14="http://schemas.microsoft.com/office/drawing/2010/main"/>
              </a:ext>
            </a:extLst>
          </a:blip>
          <a:srcRect l="22263" t="21481" r="24185" b="16444"/>
          <a:stretch>
            <a:fillRect/>
          </a:stretch>
        </p:blipFill>
        <p:spPr>
          <a:xfrm>
            <a:off x="3943210" y="624695"/>
            <a:ext cx="5506900" cy="5916387"/>
          </a:xfrm>
          <a:prstGeom prst="rect">
            <a:avLst/>
          </a:prstGeom>
        </p:spPr>
      </p:pic>
      <p:sp>
        <p:nvSpPr>
          <p:cNvPr id="16" name="CaixaDeTexto 5">
            <a:extLst>
              <a:ext uri="{FF2B5EF4-FFF2-40B4-BE49-F238E27FC236}">
                <a16:creationId xmlns:a16="http://schemas.microsoft.com/office/drawing/2014/main" id="{3942EF80-624F-367F-E7C3-8BFD29B76590}"/>
              </a:ext>
            </a:extLst>
          </p:cNvPr>
          <p:cNvSpPr txBox="1"/>
          <p:nvPr/>
        </p:nvSpPr>
        <p:spPr>
          <a:xfrm>
            <a:off x="5468095" y="342813"/>
            <a:ext cx="2673438" cy="615553"/>
          </a:xfrm>
          <a:prstGeom prst="rect">
            <a:avLst/>
          </a:prstGeom>
          <a:noFill/>
        </p:spPr>
        <p:txBody>
          <a:bodyPr wrap="square" rtlCol="0">
            <a:spAutoFit/>
          </a:bodyPr>
          <a:lstStyle/>
          <a:p>
            <a:pPr algn="ctr"/>
            <a:r>
              <a:rPr lang="pt-PT" sz="1400" b="1" dirty="0">
                <a:solidFill>
                  <a:srgbClr val="E0CB15"/>
                </a:solidFill>
                <a:latin typeface="Aptos" panose="02110004020202020204"/>
              </a:rPr>
              <a:t>Olijfolie</a:t>
            </a:r>
          </a:p>
          <a:p>
            <a:pPr algn="ctr"/>
            <a:r>
              <a:rPr lang="nl-NL" sz="1000" dirty="0">
                <a:solidFill>
                  <a:prstClr val="black"/>
                </a:solidFill>
                <a:latin typeface="Aptos" panose="02110004020202020204"/>
              </a:rPr>
              <a:t>Belangrijkste toegevoegde culinaire vetstof voor een gezond hart en bloedvaten.</a:t>
            </a:r>
            <a:endParaRPr lang="en-GB" sz="1000" dirty="0">
              <a:solidFill>
                <a:prstClr val="black"/>
              </a:solidFill>
              <a:latin typeface="Aptos" panose="02110004020202020204"/>
            </a:endParaRPr>
          </a:p>
        </p:txBody>
      </p:sp>
      <p:sp>
        <p:nvSpPr>
          <p:cNvPr id="17" name="CaixaDeTexto 6">
            <a:extLst>
              <a:ext uri="{FF2B5EF4-FFF2-40B4-BE49-F238E27FC236}">
                <a16:creationId xmlns:a16="http://schemas.microsoft.com/office/drawing/2014/main" id="{15BD6A87-4718-4791-81BE-C82DA9C2C1D9}"/>
              </a:ext>
            </a:extLst>
          </p:cNvPr>
          <p:cNvSpPr txBox="1"/>
          <p:nvPr/>
        </p:nvSpPr>
        <p:spPr>
          <a:xfrm>
            <a:off x="8568156" y="1183453"/>
            <a:ext cx="1763908" cy="984885"/>
          </a:xfrm>
          <a:prstGeom prst="rect">
            <a:avLst/>
          </a:prstGeom>
          <a:noFill/>
        </p:spPr>
        <p:txBody>
          <a:bodyPr wrap="square" rtlCol="0">
            <a:spAutoFit/>
          </a:bodyPr>
          <a:lstStyle/>
          <a:p>
            <a:r>
              <a:rPr lang="pt-PT" sz="1400" b="1" dirty="0">
                <a:solidFill>
                  <a:srgbClr val="92BD39"/>
                </a:solidFill>
                <a:latin typeface="Aptos" panose="02110004020202020204"/>
              </a:rPr>
              <a:t>Plantaardige voedingsmiddelen</a:t>
            </a:r>
          </a:p>
          <a:p>
            <a:r>
              <a:rPr lang="pt-PT" sz="1000" dirty="0">
                <a:solidFill>
                  <a:prstClr val="black"/>
                </a:solidFill>
                <a:latin typeface="Aptos" panose="02110004020202020204"/>
              </a:rPr>
              <a:t>Be</a:t>
            </a:r>
            <a:r>
              <a:rPr lang="nl-NL" sz="1000" dirty="0">
                <a:solidFill>
                  <a:prstClr val="black"/>
                </a:solidFill>
                <a:latin typeface="Aptos" panose="02110004020202020204"/>
              </a:rPr>
              <a:t>moedigt de consumptie van fruit, groenten en peulvruchten aan.</a:t>
            </a:r>
            <a:endParaRPr lang="en-GB" sz="1000" dirty="0">
              <a:solidFill>
                <a:prstClr val="black"/>
              </a:solidFill>
              <a:latin typeface="Aptos" panose="02110004020202020204"/>
            </a:endParaRPr>
          </a:p>
        </p:txBody>
      </p:sp>
      <p:sp>
        <p:nvSpPr>
          <p:cNvPr id="18" name="CaixaDeTexto 7">
            <a:extLst>
              <a:ext uri="{FF2B5EF4-FFF2-40B4-BE49-F238E27FC236}">
                <a16:creationId xmlns:a16="http://schemas.microsoft.com/office/drawing/2014/main" id="{DCD1C8F0-C626-43DD-141B-D9A36776A5D0}"/>
              </a:ext>
            </a:extLst>
          </p:cNvPr>
          <p:cNvSpPr txBox="1"/>
          <p:nvPr/>
        </p:nvSpPr>
        <p:spPr>
          <a:xfrm>
            <a:off x="9450110" y="2411707"/>
            <a:ext cx="2005884" cy="769441"/>
          </a:xfrm>
          <a:prstGeom prst="rect">
            <a:avLst/>
          </a:prstGeom>
          <a:noFill/>
        </p:spPr>
        <p:txBody>
          <a:bodyPr wrap="square" rtlCol="0">
            <a:spAutoFit/>
          </a:bodyPr>
          <a:lstStyle/>
          <a:p>
            <a:r>
              <a:rPr lang="pt-PT" sz="1400" b="1" dirty="0">
                <a:solidFill>
                  <a:srgbClr val="DE8431"/>
                </a:solidFill>
                <a:latin typeface="Aptos" panose="02110004020202020204"/>
              </a:rPr>
              <a:t>Volkoren granen</a:t>
            </a:r>
          </a:p>
          <a:p>
            <a:r>
              <a:rPr lang="nl-NL" sz="1000" dirty="0">
                <a:solidFill>
                  <a:prstClr val="black"/>
                </a:solidFill>
                <a:latin typeface="Aptos" panose="02110004020202020204"/>
              </a:rPr>
              <a:t>Bevordert de consumptie van volkoren granen voor  energie en vezels.</a:t>
            </a:r>
            <a:endParaRPr lang="en-GB" sz="900" dirty="0">
              <a:solidFill>
                <a:prstClr val="black"/>
              </a:solidFill>
              <a:latin typeface="Aptos" panose="02110004020202020204"/>
            </a:endParaRPr>
          </a:p>
        </p:txBody>
      </p:sp>
      <p:sp>
        <p:nvSpPr>
          <p:cNvPr id="19" name="CaixaDeTexto 10">
            <a:extLst>
              <a:ext uri="{FF2B5EF4-FFF2-40B4-BE49-F238E27FC236}">
                <a16:creationId xmlns:a16="http://schemas.microsoft.com/office/drawing/2014/main" id="{D83F0F77-1133-D6A1-AD7F-EB7E0835E4FB}"/>
              </a:ext>
            </a:extLst>
          </p:cNvPr>
          <p:cNvSpPr txBox="1"/>
          <p:nvPr/>
        </p:nvSpPr>
        <p:spPr>
          <a:xfrm>
            <a:off x="9450110" y="3882532"/>
            <a:ext cx="1763908" cy="1138773"/>
          </a:xfrm>
          <a:prstGeom prst="rect">
            <a:avLst/>
          </a:prstGeom>
          <a:noFill/>
        </p:spPr>
        <p:txBody>
          <a:bodyPr wrap="square" rtlCol="0">
            <a:spAutoFit/>
          </a:bodyPr>
          <a:lstStyle/>
          <a:p>
            <a:r>
              <a:rPr lang="pt-PT" sz="1400" b="1" dirty="0">
                <a:solidFill>
                  <a:srgbClr val="1EABDA"/>
                </a:solidFill>
                <a:latin typeface="Aptos" panose="02110004020202020204"/>
              </a:rPr>
              <a:t>Verse voedingsmiddelen </a:t>
            </a:r>
            <a:r>
              <a:rPr lang="nl-NL" sz="1000" dirty="0">
                <a:solidFill>
                  <a:prstClr val="black"/>
                </a:solidFill>
                <a:latin typeface="Aptos" panose="02110004020202020204"/>
              </a:rPr>
              <a:t>Geef de voorkeur aan verse, seizoensgebonden en minimaal bewerkte voedingsmiddelen.</a:t>
            </a:r>
            <a:endParaRPr lang="pt-PT" sz="1000" dirty="0">
              <a:solidFill>
                <a:prstClr val="black"/>
              </a:solidFill>
              <a:latin typeface="Aptos" panose="02110004020202020204"/>
            </a:endParaRPr>
          </a:p>
        </p:txBody>
      </p:sp>
      <p:sp>
        <p:nvSpPr>
          <p:cNvPr id="20" name="CaixaDeTexto 11">
            <a:extLst>
              <a:ext uri="{FF2B5EF4-FFF2-40B4-BE49-F238E27FC236}">
                <a16:creationId xmlns:a16="http://schemas.microsoft.com/office/drawing/2014/main" id="{7ECE5CA0-E597-6390-539E-89D61883691A}"/>
              </a:ext>
            </a:extLst>
          </p:cNvPr>
          <p:cNvSpPr txBox="1"/>
          <p:nvPr/>
        </p:nvSpPr>
        <p:spPr>
          <a:xfrm>
            <a:off x="8496234" y="5628704"/>
            <a:ext cx="1906476" cy="769441"/>
          </a:xfrm>
          <a:prstGeom prst="rect">
            <a:avLst/>
          </a:prstGeom>
          <a:noFill/>
        </p:spPr>
        <p:txBody>
          <a:bodyPr wrap="square" rtlCol="0">
            <a:spAutoFit/>
          </a:bodyPr>
          <a:lstStyle/>
          <a:p>
            <a:r>
              <a:rPr lang="pt-PT" sz="1400" b="1" dirty="0">
                <a:solidFill>
                  <a:srgbClr val="4E88E7"/>
                </a:solidFill>
                <a:latin typeface="Aptos" panose="02110004020202020204"/>
              </a:rPr>
              <a:t>Zuivel</a:t>
            </a:r>
          </a:p>
          <a:p>
            <a:r>
              <a:rPr lang="nl-NL" sz="1000" dirty="0">
                <a:solidFill>
                  <a:prstClr val="black"/>
                </a:solidFill>
                <a:latin typeface="Aptos" panose="02110004020202020204"/>
              </a:rPr>
              <a:t>Beveel dagelijkse consumptie van zuivel aan als bron van calcium en probiotica.</a:t>
            </a:r>
            <a:endParaRPr lang="pt-PT" sz="1000" dirty="0">
              <a:solidFill>
                <a:prstClr val="black"/>
              </a:solidFill>
              <a:latin typeface="Aptos" panose="02110004020202020204"/>
            </a:endParaRPr>
          </a:p>
        </p:txBody>
      </p:sp>
      <p:sp>
        <p:nvSpPr>
          <p:cNvPr id="21" name="CaixaDeTexto 12">
            <a:extLst>
              <a:ext uri="{FF2B5EF4-FFF2-40B4-BE49-F238E27FC236}">
                <a16:creationId xmlns:a16="http://schemas.microsoft.com/office/drawing/2014/main" id="{5EC81F43-98A7-89F0-EF35-4F522FD4ED4A}"/>
              </a:ext>
            </a:extLst>
          </p:cNvPr>
          <p:cNvSpPr txBox="1"/>
          <p:nvPr/>
        </p:nvSpPr>
        <p:spPr>
          <a:xfrm>
            <a:off x="5508873" y="6079417"/>
            <a:ext cx="2632660" cy="461665"/>
          </a:xfrm>
          <a:prstGeom prst="rect">
            <a:avLst/>
          </a:prstGeom>
          <a:noFill/>
        </p:spPr>
        <p:txBody>
          <a:bodyPr wrap="square" rtlCol="0">
            <a:spAutoFit/>
          </a:bodyPr>
          <a:lstStyle/>
          <a:p>
            <a:pPr algn="ctr"/>
            <a:r>
              <a:rPr lang="pt-PT" sz="1400" b="1" dirty="0">
                <a:solidFill>
                  <a:srgbClr val="E55753"/>
                </a:solidFill>
                <a:latin typeface="Aptos" panose="02110004020202020204"/>
              </a:rPr>
              <a:t>Rood vlees</a:t>
            </a:r>
          </a:p>
          <a:p>
            <a:pPr algn="ctr"/>
            <a:r>
              <a:rPr lang="nl-NL" sz="1000" dirty="0">
                <a:solidFill>
                  <a:prstClr val="black"/>
                </a:solidFill>
                <a:latin typeface="Aptos" panose="02110004020202020204"/>
              </a:rPr>
              <a:t>Matige consumptie van mager rood vlees</a:t>
            </a:r>
            <a:r>
              <a:rPr lang="en-GB" sz="1000" dirty="0">
                <a:solidFill>
                  <a:prstClr val="black"/>
                </a:solidFill>
                <a:latin typeface="Aptos" panose="02110004020202020204"/>
              </a:rPr>
              <a:t>.</a:t>
            </a:r>
          </a:p>
        </p:txBody>
      </p:sp>
      <p:sp>
        <p:nvSpPr>
          <p:cNvPr id="22" name="CaixaDeTexto 13">
            <a:extLst>
              <a:ext uri="{FF2B5EF4-FFF2-40B4-BE49-F238E27FC236}">
                <a16:creationId xmlns:a16="http://schemas.microsoft.com/office/drawing/2014/main" id="{11052ED8-3D4D-5058-C067-662666D0CD06}"/>
              </a:ext>
            </a:extLst>
          </p:cNvPr>
          <p:cNvSpPr txBox="1"/>
          <p:nvPr/>
        </p:nvSpPr>
        <p:spPr>
          <a:xfrm>
            <a:off x="3230225" y="5079610"/>
            <a:ext cx="1812084" cy="923330"/>
          </a:xfrm>
          <a:prstGeom prst="rect">
            <a:avLst/>
          </a:prstGeom>
          <a:noFill/>
        </p:spPr>
        <p:txBody>
          <a:bodyPr wrap="square" rtlCol="0">
            <a:spAutoFit/>
          </a:bodyPr>
          <a:lstStyle/>
          <a:p>
            <a:pPr algn="r"/>
            <a:r>
              <a:rPr lang="pt-PT" sz="1400" b="1" dirty="0">
                <a:solidFill>
                  <a:srgbClr val="DE58A9"/>
                </a:solidFill>
                <a:latin typeface="Aptos" panose="02110004020202020204"/>
              </a:rPr>
              <a:t>Vis en eieren</a:t>
            </a:r>
          </a:p>
          <a:p>
            <a:pPr algn="r"/>
            <a:r>
              <a:rPr lang="nl-NL" sz="1000" dirty="0">
                <a:solidFill>
                  <a:prstClr val="black"/>
                </a:solidFill>
                <a:latin typeface="Aptos" panose="02110004020202020204"/>
              </a:rPr>
              <a:t>Moedig het overvloedige consumeren van vis en het matige consumeren van eieren aan.</a:t>
            </a:r>
            <a:endParaRPr lang="pt-PT" sz="1000" dirty="0">
              <a:solidFill>
                <a:prstClr val="black"/>
              </a:solidFill>
              <a:latin typeface="Aptos" panose="02110004020202020204"/>
            </a:endParaRPr>
          </a:p>
        </p:txBody>
      </p:sp>
      <p:sp>
        <p:nvSpPr>
          <p:cNvPr id="23" name="CaixaDeTexto 14">
            <a:extLst>
              <a:ext uri="{FF2B5EF4-FFF2-40B4-BE49-F238E27FC236}">
                <a16:creationId xmlns:a16="http://schemas.microsoft.com/office/drawing/2014/main" id="{697A8E3F-5406-C6DB-149D-20895EDF0894}"/>
              </a:ext>
            </a:extLst>
          </p:cNvPr>
          <p:cNvSpPr txBox="1"/>
          <p:nvPr/>
        </p:nvSpPr>
        <p:spPr>
          <a:xfrm>
            <a:off x="2679618" y="3959476"/>
            <a:ext cx="1551529" cy="615553"/>
          </a:xfrm>
          <a:prstGeom prst="rect">
            <a:avLst/>
          </a:prstGeom>
          <a:noFill/>
        </p:spPr>
        <p:txBody>
          <a:bodyPr wrap="square" rtlCol="0">
            <a:spAutoFit/>
          </a:bodyPr>
          <a:lstStyle/>
          <a:p>
            <a:pPr algn="r"/>
            <a:r>
              <a:rPr lang="pt-PT" sz="1400" b="1" dirty="0">
                <a:solidFill>
                  <a:srgbClr val="7F64EA"/>
                </a:solidFill>
                <a:latin typeface="Aptos" panose="02110004020202020204"/>
              </a:rPr>
              <a:t>Vers fruit</a:t>
            </a:r>
          </a:p>
          <a:p>
            <a:pPr algn="r"/>
            <a:r>
              <a:rPr lang="nl-NL" sz="1000" dirty="0">
                <a:solidFill>
                  <a:prstClr val="black"/>
                </a:solidFill>
                <a:latin typeface="Aptos" panose="02110004020202020204"/>
              </a:rPr>
              <a:t>Promoot vers fruit als dagelijks dessert.</a:t>
            </a:r>
            <a:r>
              <a:rPr lang="pt-PT" sz="1000" dirty="0">
                <a:solidFill>
                  <a:prstClr val="black"/>
                </a:solidFill>
                <a:latin typeface="Aptos" panose="02110004020202020204"/>
              </a:rPr>
              <a:t>.</a:t>
            </a:r>
          </a:p>
        </p:txBody>
      </p:sp>
      <p:sp>
        <p:nvSpPr>
          <p:cNvPr id="24" name="CaixaDeTexto 15">
            <a:extLst>
              <a:ext uri="{FF2B5EF4-FFF2-40B4-BE49-F238E27FC236}">
                <a16:creationId xmlns:a16="http://schemas.microsoft.com/office/drawing/2014/main" id="{40DF2E32-78C0-DE9E-161A-41B82CBBBD6A}"/>
              </a:ext>
            </a:extLst>
          </p:cNvPr>
          <p:cNvSpPr txBox="1"/>
          <p:nvPr/>
        </p:nvSpPr>
        <p:spPr>
          <a:xfrm>
            <a:off x="2679617" y="2588103"/>
            <a:ext cx="1551529" cy="769441"/>
          </a:xfrm>
          <a:prstGeom prst="rect">
            <a:avLst/>
          </a:prstGeom>
          <a:noFill/>
        </p:spPr>
        <p:txBody>
          <a:bodyPr wrap="square" rtlCol="0">
            <a:spAutoFit/>
          </a:bodyPr>
          <a:lstStyle/>
          <a:p>
            <a:pPr algn="r"/>
            <a:r>
              <a:rPr lang="pt-PT" sz="1400" b="1" dirty="0">
                <a:solidFill>
                  <a:srgbClr val="BA5DE5"/>
                </a:solidFill>
                <a:latin typeface="Aptos" panose="02110004020202020204"/>
              </a:rPr>
              <a:t>Dranken</a:t>
            </a:r>
          </a:p>
          <a:p>
            <a:pPr algn="r"/>
            <a:r>
              <a:rPr lang="nl-NL" sz="1000" dirty="0">
                <a:solidFill>
                  <a:prstClr val="black"/>
                </a:solidFill>
                <a:latin typeface="Aptos" panose="02110004020202020204"/>
              </a:rPr>
              <a:t>Water als drank bij uitstek en matige consumptie van wijn</a:t>
            </a:r>
            <a:r>
              <a:rPr lang="pt-PT" sz="1000" dirty="0">
                <a:solidFill>
                  <a:prstClr val="black"/>
                </a:solidFill>
                <a:latin typeface="Aptos" panose="02110004020202020204"/>
              </a:rPr>
              <a:t>.</a:t>
            </a:r>
          </a:p>
        </p:txBody>
      </p:sp>
      <p:sp>
        <p:nvSpPr>
          <p:cNvPr id="25" name="CaixaDeTexto 16">
            <a:extLst>
              <a:ext uri="{FF2B5EF4-FFF2-40B4-BE49-F238E27FC236}">
                <a16:creationId xmlns:a16="http://schemas.microsoft.com/office/drawing/2014/main" id="{DC47F965-552B-411E-3544-BCDE1198D4CF}"/>
              </a:ext>
            </a:extLst>
          </p:cNvPr>
          <p:cNvSpPr txBox="1"/>
          <p:nvPr/>
        </p:nvSpPr>
        <p:spPr>
          <a:xfrm>
            <a:off x="3061256" y="1178303"/>
            <a:ext cx="1981053" cy="615553"/>
          </a:xfrm>
          <a:prstGeom prst="rect">
            <a:avLst/>
          </a:prstGeom>
          <a:noFill/>
        </p:spPr>
        <p:txBody>
          <a:bodyPr wrap="square" rtlCol="0">
            <a:spAutoFit/>
          </a:bodyPr>
          <a:lstStyle/>
          <a:p>
            <a:pPr algn="r"/>
            <a:r>
              <a:rPr lang="pt-PT" sz="1400" b="1" dirty="0">
                <a:solidFill>
                  <a:srgbClr val="3CC583"/>
                </a:solidFill>
                <a:latin typeface="Aptos" panose="02110004020202020204"/>
              </a:rPr>
              <a:t>Lichamelijke activiteit</a:t>
            </a:r>
          </a:p>
          <a:p>
            <a:pPr algn="r"/>
            <a:r>
              <a:rPr lang="nl-NL" sz="1000" dirty="0">
                <a:solidFill>
                  <a:prstClr val="black"/>
                </a:solidFill>
                <a:latin typeface="Aptos" panose="02110004020202020204"/>
              </a:rPr>
              <a:t>Dagelijkse lichaamsbeweging om gezond te blijven</a:t>
            </a:r>
            <a:r>
              <a:rPr lang="pt-PT" sz="1000" dirty="0">
                <a:solidFill>
                  <a:prstClr val="black"/>
                </a:solidFill>
                <a:latin typeface="Aptos" panose="02110004020202020204"/>
              </a:rPr>
              <a:t>.</a:t>
            </a:r>
          </a:p>
        </p:txBody>
      </p:sp>
    </p:spTree>
    <p:extLst>
      <p:ext uri="{BB962C8B-B14F-4D97-AF65-F5344CB8AC3E}">
        <p14:creationId xmlns:p14="http://schemas.microsoft.com/office/powerpoint/2010/main" val="3953628088"/>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15E00-8004-1291-60D4-264D1CB45A56}"/>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DE0F9E1D-E241-65DD-78B3-DE36AEA3CA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718" y="0"/>
            <a:ext cx="4572000" cy="6858000"/>
          </a:xfrm>
          <a:prstGeom prst="rect">
            <a:avLst/>
          </a:prstGeom>
        </p:spPr>
      </p:pic>
      <p:sp>
        <p:nvSpPr>
          <p:cNvPr id="2" name="Text Placeholder 1">
            <a:extLst>
              <a:ext uri="{FF2B5EF4-FFF2-40B4-BE49-F238E27FC236}">
                <a16:creationId xmlns:a16="http://schemas.microsoft.com/office/drawing/2014/main" id="{35867D37-31CF-BA85-C53C-83677196E08B}"/>
              </a:ext>
            </a:extLst>
          </p:cNvPr>
          <p:cNvSpPr>
            <a:spLocks noGrp="1"/>
          </p:cNvSpPr>
          <p:nvPr>
            <p:ph type="body" sz="quarter" idx="16"/>
          </p:nvPr>
        </p:nvSpPr>
        <p:spPr>
          <a:xfrm>
            <a:off x="130553" y="526368"/>
            <a:ext cx="4121727" cy="732636"/>
          </a:xfrm>
          <a:solidFill>
            <a:srgbClr val="F26F46"/>
          </a:solidFill>
        </p:spPr>
        <p:txBody>
          <a:bodyPr/>
          <a:lstStyle/>
          <a:p>
            <a:pPr marL="85725" algn="ctr">
              <a:lnSpc>
                <a:spcPct val="100000"/>
              </a:lnSpc>
            </a:pPr>
            <a:r>
              <a:rPr lang="en-US"/>
              <a:t>Mediterraan dieet</a:t>
            </a:r>
          </a:p>
        </p:txBody>
      </p:sp>
      <p:grpSp>
        <p:nvGrpSpPr>
          <p:cNvPr id="16" name="Group 15">
            <a:extLst>
              <a:ext uri="{FF2B5EF4-FFF2-40B4-BE49-F238E27FC236}">
                <a16:creationId xmlns:a16="http://schemas.microsoft.com/office/drawing/2014/main" id="{91C5A46A-EB5C-6415-77FB-66F458CE2EA8}"/>
              </a:ext>
            </a:extLst>
          </p:cNvPr>
          <p:cNvGrpSpPr/>
          <p:nvPr/>
        </p:nvGrpSpPr>
        <p:grpSpPr>
          <a:xfrm>
            <a:off x="9272337" y="-181962"/>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BB6FD0E7-E6A4-D89E-856D-1F9B84B66C53}"/>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4B79F5D1-DDC8-0E9E-AEF5-E5C1C337CB24}"/>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4E6BB5CB-04DA-0F0E-D388-0CF2D15F4A31}"/>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DF6031-317F-B60D-CE8F-B8F82C733F2E}"/>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432AF60-FD0F-BEFD-5B47-609656A06ED5}"/>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F7C96C2-6EBE-6969-6335-74AFD0876C69}"/>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63B10A86-A2DD-49C6-B659-6E4892114B9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0A7E020-0392-3690-8830-2EB4E37C962C}"/>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E18A208-2FF5-0193-A106-43A028C5F0B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1A77198-8666-9C22-E84E-0BB9ACC8C58F}"/>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6" name="Text Placeholder 2">
            <a:extLst>
              <a:ext uri="{FF2B5EF4-FFF2-40B4-BE49-F238E27FC236}">
                <a16:creationId xmlns:a16="http://schemas.microsoft.com/office/drawing/2014/main" id="{6B66A8BE-8B77-CE2B-8618-7E32124EA19A}"/>
              </a:ext>
            </a:extLst>
          </p:cNvPr>
          <p:cNvSpPr txBox="1">
            <a:spLocks/>
          </p:cNvSpPr>
          <p:nvPr/>
        </p:nvSpPr>
        <p:spPr>
          <a:xfrm>
            <a:off x="4587341" y="408847"/>
            <a:ext cx="6924474" cy="3269968"/>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2926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200" dirty="0"/>
              <a:t>Het </a:t>
            </a:r>
            <a:r>
              <a:rPr lang="en-US" sz="2200" dirty="0" err="1"/>
              <a:t>mediterrane</a:t>
            </a:r>
            <a:r>
              <a:rPr lang="en-US" sz="2200" dirty="0"/>
              <a:t> </a:t>
            </a:r>
            <a:r>
              <a:rPr lang="en-US" sz="2200" dirty="0" err="1"/>
              <a:t>dieet</a:t>
            </a:r>
            <a:r>
              <a:rPr lang="en-US" sz="2200" dirty="0"/>
              <a:t> </a:t>
            </a:r>
            <a:r>
              <a:rPr lang="en-US" sz="2200" dirty="0" err="1"/>
              <a:t>omvat</a:t>
            </a:r>
            <a:r>
              <a:rPr lang="en-US" sz="2200" dirty="0"/>
              <a:t> </a:t>
            </a:r>
            <a:r>
              <a:rPr lang="en-US" sz="2200" dirty="0" err="1"/>
              <a:t>een</a:t>
            </a:r>
            <a:r>
              <a:rPr lang="en-US" sz="2200" dirty="0"/>
              <a:t> reeks </a:t>
            </a:r>
            <a:r>
              <a:rPr lang="en-US" sz="2200" dirty="0" err="1"/>
              <a:t>vaardigheden</a:t>
            </a:r>
            <a:r>
              <a:rPr lang="en-US" sz="2200" dirty="0"/>
              <a:t>:</a:t>
            </a:r>
          </a:p>
        </p:txBody>
      </p:sp>
      <p:sp>
        <p:nvSpPr>
          <p:cNvPr id="10" name="Rectangle 9">
            <a:extLst>
              <a:ext uri="{FF2B5EF4-FFF2-40B4-BE49-F238E27FC236}">
                <a16:creationId xmlns:a16="http://schemas.microsoft.com/office/drawing/2014/main" id="{2F0E8270-F389-76AA-A373-0AAA79A3A688}"/>
              </a:ext>
            </a:extLst>
          </p:cNvPr>
          <p:cNvSpPr/>
          <p:nvPr/>
        </p:nvSpPr>
        <p:spPr>
          <a:xfrm>
            <a:off x="9272337" y="5965314"/>
            <a:ext cx="1374873" cy="3496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 name="Imagem 4">
            <a:extLst>
              <a:ext uri="{FF2B5EF4-FFF2-40B4-BE49-F238E27FC236}">
                <a16:creationId xmlns:a16="http://schemas.microsoft.com/office/drawing/2014/main" id="{476ED0C0-6E0A-5D6F-8A78-65BFB93EAE22}"/>
              </a:ext>
            </a:extLst>
          </p:cNvPr>
          <p:cNvPicPr>
            <a:picLocks noChangeAspect="1"/>
          </p:cNvPicPr>
          <p:nvPr/>
        </p:nvPicPr>
        <p:blipFill>
          <a:blip r:embed="rId3" cstate="email">
            <a:extLst>
              <a:ext uri="{28A0092B-C50C-407E-A947-70E740481C1C}">
                <a14:useLocalDpi xmlns:a14="http://schemas.microsoft.com/office/drawing/2010/main"/>
              </a:ext>
            </a:extLst>
          </a:blip>
          <a:srcRect t="10322" b="6523"/>
          <a:stretch>
            <a:fillRect/>
          </a:stretch>
        </p:blipFill>
        <p:spPr>
          <a:xfrm>
            <a:off x="5349505" y="801328"/>
            <a:ext cx="6501127" cy="6056672"/>
          </a:xfrm>
          <a:prstGeom prst="rect">
            <a:avLst/>
          </a:prstGeom>
        </p:spPr>
      </p:pic>
      <p:sp>
        <p:nvSpPr>
          <p:cNvPr id="4" name="CaixaDeTexto 5">
            <a:extLst>
              <a:ext uri="{FF2B5EF4-FFF2-40B4-BE49-F238E27FC236}">
                <a16:creationId xmlns:a16="http://schemas.microsoft.com/office/drawing/2014/main" id="{EE856E68-9016-F240-1816-F64954F67C07}"/>
              </a:ext>
            </a:extLst>
          </p:cNvPr>
          <p:cNvSpPr txBox="1"/>
          <p:nvPr/>
        </p:nvSpPr>
        <p:spPr>
          <a:xfrm>
            <a:off x="7069519" y="1594548"/>
            <a:ext cx="1465007" cy="615553"/>
          </a:xfrm>
          <a:prstGeom prst="rect">
            <a:avLst/>
          </a:prstGeom>
          <a:noFill/>
        </p:spPr>
        <p:txBody>
          <a:bodyPr wrap="square" rtlCol="0">
            <a:spAutoFit/>
          </a:bodyPr>
          <a:lstStyle/>
          <a:p>
            <a:pPr algn="r"/>
            <a:r>
              <a:rPr lang="en-GB" sz="1700" b="1" dirty="0" err="1">
                <a:solidFill>
                  <a:schemeClr val="bg1"/>
                </a:solidFill>
              </a:rPr>
              <a:t>Duurzame</a:t>
            </a:r>
            <a:r>
              <a:rPr lang="en-GB" sz="1700" b="1" dirty="0">
                <a:solidFill>
                  <a:schemeClr val="bg1"/>
                </a:solidFill>
              </a:rPr>
              <a:t> </a:t>
            </a:r>
            <a:r>
              <a:rPr lang="en-GB" sz="1700" b="1" dirty="0" err="1">
                <a:solidFill>
                  <a:schemeClr val="bg1"/>
                </a:solidFill>
              </a:rPr>
              <a:t>landbouw</a:t>
            </a:r>
            <a:endParaRPr lang="en-GB" sz="1700" b="1" dirty="0">
              <a:solidFill>
                <a:schemeClr val="bg1"/>
              </a:solidFill>
            </a:endParaRPr>
          </a:p>
        </p:txBody>
      </p:sp>
      <p:sp>
        <p:nvSpPr>
          <p:cNvPr id="5" name="CaixaDeTexto 6">
            <a:extLst>
              <a:ext uri="{FF2B5EF4-FFF2-40B4-BE49-F238E27FC236}">
                <a16:creationId xmlns:a16="http://schemas.microsoft.com/office/drawing/2014/main" id="{E1DB7F91-7B63-BBEB-1AD4-57CEC2740CC6}"/>
              </a:ext>
            </a:extLst>
          </p:cNvPr>
          <p:cNvSpPr txBox="1"/>
          <p:nvPr/>
        </p:nvSpPr>
        <p:spPr>
          <a:xfrm>
            <a:off x="7069519" y="2553193"/>
            <a:ext cx="1465007" cy="615553"/>
          </a:xfrm>
          <a:prstGeom prst="rect">
            <a:avLst/>
          </a:prstGeom>
          <a:noFill/>
        </p:spPr>
        <p:txBody>
          <a:bodyPr wrap="square" rtlCol="0">
            <a:spAutoFit/>
          </a:bodyPr>
          <a:lstStyle/>
          <a:p>
            <a:pPr algn="r"/>
            <a:r>
              <a:rPr lang="en-GB" sz="1700" b="1" dirty="0" err="1">
                <a:solidFill>
                  <a:schemeClr val="bg1"/>
                </a:solidFill>
              </a:rPr>
              <a:t>Traditionele</a:t>
            </a:r>
            <a:r>
              <a:rPr lang="en-GB" sz="1700" b="1" dirty="0">
                <a:solidFill>
                  <a:schemeClr val="bg1"/>
                </a:solidFill>
              </a:rPr>
              <a:t> </a:t>
            </a:r>
            <a:r>
              <a:rPr lang="en-GB" sz="1700" b="1" dirty="0" err="1">
                <a:solidFill>
                  <a:schemeClr val="bg1"/>
                </a:solidFill>
              </a:rPr>
              <a:t>visserij</a:t>
            </a:r>
            <a:endParaRPr lang="en-GB" sz="1700" b="1" dirty="0">
              <a:solidFill>
                <a:schemeClr val="bg1"/>
              </a:solidFill>
            </a:endParaRPr>
          </a:p>
        </p:txBody>
      </p:sp>
      <p:sp>
        <p:nvSpPr>
          <p:cNvPr id="7" name="CaixaDeTexto 7">
            <a:extLst>
              <a:ext uri="{FF2B5EF4-FFF2-40B4-BE49-F238E27FC236}">
                <a16:creationId xmlns:a16="http://schemas.microsoft.com/office/drawing/2014/main" id="{001AC25F-9242-147A-7B2A-4233A36D7BA0}"/>
              </a:ext>
            </a:extLst>
          </p:cNvPr>
          <p:cNvSpPr txBox="1"/>
          <p:nvPr/>
        </p:nvSpPr>
        <p:spPr>
          <a:xfrm>
            <a:off x="6935025" y="3499029"/>
            <a:ext cx="1599501" cy="615553"/>
          </a:xfrm>
          <a:prstGeom prst="rect">
            <a:avLst/>
          </a:prstGeom>
          <a:noFill/>
        </p:spPr>
        <p:txBody>
          <a:bodyPr wrap="square" rtlCol="0">
            <a:spAutoFit/>
          </a:bodyPr>
          <a:lstStyle/>
          <a:p>
            <a:pPr algn="r"/>
            <a:r>
              <a:rPr lang="en-GB" sz="1700" b="1" dirty="0" err="1">
                <a:solidFill>
                  <a:schemeClr val="bg1"/>
                </a:solidFill>
              </a:rPr>
              <a:t>Voedsel</a:t>
            </a:r>
            <a:r>
              <a:rPr lang="en-GB" sz="1700" b="1" dirty="0">
                <a:solidFill>
                  <a:schemeClr val="bg1"/>
                </a:solidFill>
              </a:rPr>
              <a:t> </a:t>
            </a:r>
            <a:r>
              <a:rPr lang="en-GB" sz="1700" b="1" dirty="0" err="1">
                <a:solidFill>
                  <a:schemeClr val="bg1"/>
                </a:solidFill>
              </a:rPr>
              <a:t>bewaren</a:t>
            </a:r>
            <a:endParaRPr lang="en-GB" sz="1700" b="1" dirty="0">
              <a:solidFill>
                <a:schemeClr val="bg1"/>
              </a:solidFill>
            </a:endParaRPr>
          </a:p>
        </p:txBody>
      </p:sp>
      <p:sp>
        <p:nvSpPr>
          <p:cNvPr id="8" name="CaixaDeTexto 8">
            <a:extLst>
              <a:ext uri="{FF2B5EF4-FFF2-40B4-BE49-F238E27FC236}">
                <a16:creationId xmlns:a16="http://schemas.microsoft.com/office/drawing/2014/main" id="{C0AD866D-6381-4515-0E13-55391E727C57}"/>
              </a:ext>
            </a:extLst>
          </p:cNvPr>
          <p:cNvSpPr txBox="1"/>
          <p:nvPr/>
        </p:nvSpPr>
        <p:spPr>
          <a:xfrm>
            <a:off x="6576147" y="4444865"/>
            <a:ext cx="1958379" cy="353943"/>
          </a:xfrm>
          <a:prstGeom prst="rect">
            <a:avLst/>
          </a:prstGeom>
          <a:noFill/>
        </p:spPr>
        <p:txBody>
          <a:bodyPr wrap="square" rtlCol="0">
            <a:spAutoFit/>
          </a:bodyPr>
          <a:lstStyle/>
          <a:p>
            <a:pPr algn="r"/>
            <a:r>
              <a:rPr lang="en-GB" sz="1700" b="1" dirty="0" err="1">
                <a:solidFill>
                  <a:schemeClr val="bg1"/>
                </a:solidFill>
              </a:rPr>
              <a:t>Eenvoudig</a:t>
            </a:r>
            <a:r>
              <a:rPr lang="en-GB" sz="1700" b="1" dirty="0">
                <a:solidFill>
                  <a:schemeClr val="bg1"/>
                </a:solidFill>
              </a:rPr>
              <a:t> </a:t>
            </a:r>
            <a:r>
              <a:rPr lang="en-GB" sz="1700" b="1" dirty="0" err="1">
                <a:solidFill>
                  <a:schemeClr val="bg1"/>
                </a:solidFill>
              </a:rPr>
              <a:t>koken</a:t>
            </a:r>
            <a:endParaRPr lang="en-GB" sz="1700" b="1" dirty="0">
              <a:solidFill>
                <a:schemeClr val="bg1"/>
              </a:solidFill>
            </a:endParaRPr>
          </a:p>
        </p:txBody>
      </p:sp>
      <p:sp>
        <p:nvSpPr>
          <p:cNvPr id="11" name="CaixaDeTexto 9">
            <a:extLst>
              <a:ext uri="{FF2B5EF4-FFF2-40B4-BE49-F238E27FC236}">
                <a16:creationId xmlns:a16="http://schemas.microsoft.com/office/drawing/2014/main" id="{64792D7A-D004-55C2-BCC0-0197BE0A048E}"/>
              </a:ext>
            </a:extLst>
          </p:cNvPr>
          <p:cNvSpPr txBox="1"/>
          <p:nvPr/>
        </p:nvSpPr>
        <p:spPr>
          <a:xfrm>
            <a:off x="8842360" y="1982623"/>
            <a:ext cx="1625282" cy="615553"/>
          </a:xfrm>
          <a:prstGeom prst="rect">
            <a:avLst/>
          </a:prstGeom>
          <a:noFill/>
        </p:spPr>
        <p:txBody>
          <a:bodyPr wrap="square" rtlCol="0">
            <a:spAutoFit/>
          </a:bodyPr>
          <a:lstStyle/>
          <a:p>
            <a:r>
              <a:rPr lang="en-GB" sz="1700" b="1" dirty="0">
                <a:solidFill>
                  <a:schemeClr val="bg1"/>
                </a:solidFill>
              </a:rPr>
              <a:t>Samen </a:t>
            </a:r>
          </a:p>
          <a:p>
            <a:r>
              <a:rPr lang="en-GB" sz="1700" b="1" dirty="0" err="1">
                <a:solidFill>
                  <a:schemeClr val="bg1"/>
                </a:solidFill>
              </a:rPr>
              <a:t>oogsten</a:t>
            </a:r>
            <a:endParaRPr lang="en-GB" sz="1700" b="1" dirty="0">
              <a:solidFill>
                <a:schemeClr val="bg1"/>
              </a:solidFill>
            </a:endParaRPr>
          </a:p>
        </p:txBody>
      </p:sp>
      <p:sp>
        <p:nvSpPr>
          <p:cNvPr id="13" name="CaixaDeTexto 10">
            <a:extLst>
              <a:ext uri="{FF2B5EF4-FFF2-40B4-BE49-F238E27FC236}">
                <a16:creationId xmlns:a16="http://schemas.microsoft.com/office/drawing/2014/main" id="{91C46B9D-E89E-D328-AE23-727D30FE9D3D}"/>
              </a:ext>
            </a:extLst>
          </p:cNvPr>
          <p:cNvSpPr txBox="1"/>
          <p:nvPr/>
        </p:nvSpPr>
        <p:spPr>
          <a:xfrm>
            <a:off x="8816323" y="2907241"/>
            <a:ext cx="1625282" cy="615553"/>
          </a:xfrm>
          <a:prstGeom prst="rect">
            <a:avLst/>
          </a:prstGeom>
          <a:noFill/>
        </p:spPr>
        <p:txBody>
          <a:bodyPr wrap="square" rtlCol="0">
            <a:spAutoFit/>
          </a:bodyPr>
          <a:lstStyle/>
          <a:p>
            <a:r>
              <a:rPr lang="en-GB" sz="1700" b="1" dirty="0" err="1">
                <a:solidFill>
                  <a:schemeClr val="bg1"/>
                </a:solidFill>
              </a:rPr>
              <a:t>Dieren</a:t>
            </a:r>
            <a:r>
              <a:rPr lang="en-GB" sz="1700" b="1" dirty="0">
                <a:solidFill>
                  <a:schemeClr val="bg1"/>
                </a:solidFill>
              </a:rPr>
              <a:t> </a:t>
            </a:r>
          </a:p>
          <a:p>
            <a:r>
              <a:rPr lang="en-GB" sz="1700" b="1" dirty="0" err="1">
                <a:solidFill>
                  <a:schemeClr val="bg1"/>
                </a:solidFill>
              </a:rPr>
              <a:t>houden</a:t>
            </a:r>
            <a:endParaRPr lang="en-GB" sz="1700" b="1" dirty="0">
              <a:solidFill>
                <a:schemeClr val="bg1"/>
              </a:solidFill>
            </a:endParaRPr>
          </a:p>
        </p:txBody>
      </p:sp>
      <p:sp>
        <p:nvSpPr>
          <p:cNvPr id="14" name="CaixaDeTexto 11">
            <a:extLst>
              <a:ext uri="{FF2B5EF4-FFF2-40B4-BE49-F238E27FC236}">
                <a16:creationId xmlns:a16="http://schemas.microsoft.com/office/drawing/2014/main" id="{E4FC2B8C-4D41-E048-B516-340F55B52E0D}"/>
              </a:ext>
            </a:extLst>
          </p:cNvPr>
          <p:cNvSpPr txBox="1"/>
          <p:nvPr/>
        </p:nvSpPr>
        <p:spPr>
          <a:xfrm>
            <a:off x="8816323" y="3849854"/>
            <a:ext cx="1868328" cy="830997"/>
          </a:xfrm>
          <a:prstGeom prst="rect">
            <a:avLst/>
          </a:prstGeom>
          <a:noFill/>
        </p:spPr>
        <p:txBody>
          <a:bodyPr wrap="square" rtlCol="0">
            <a:spAutoFit/>
          </a:bodyPr>
          <a:lstStyle/>
          <a:p>
            <a:r>
              <a:rPr lang="en-GB" sz="1600" b="1" dirty="0" err="1">
                <a:solidFill>
                  <a:schemeClr val="bg1"/>
                </a:solidFill>
              </a:rPr>
              <a:t>Ambachtelijke</a:t>
            </a:r>
            <a:endParaRPr lang="en-GB" sz="1600" b="1" dirty="0">
              <a:solidFill>
                <a:schemeClr val="bg1"/>
              </a:solidFill>
            </a:endParaRPr>
          </a:p>
          <a:p>
            <a:r>
              <a:rPr lang="en-GB" sz="1600" b="1" dirty="0" err="1">
                <a:solidFill>
                  <a:schemeClr val="bg1"/>
                </a:solidFill>
              </a:rPr>
              <a:t>verwerking</a:t>
            </a:r>
            <a:endParaRPr lang="en-GB" sz="1600" b="1" dirty="0">
              <a:solidFill>
                <a:schemeClr val="bg1"/>
              </a:solidFill>
            </a:endParaRPr>
          </a:p>
          <a:p>
            <a:endParaRPr lang="en-GB" sz="1600" b="1" dirty="0">
              <a:solidFill>
                <a:schemeClr val="bg1"/>
              </a:solidFill>
            </a:endParaRPr>
          </a:p>
        </p:txBody>
      </p:sp>
      <p:sp>
        <p:nvSpPr>
          <p:cNvPr id="15" name="CaixaDeTexto 12">
            <a:extLst>
              <a:ext uri="{FF2B5EF4-FFF2-40B4-BE49-F238E27FC236}">
                <a16:creationId xmlns:a16="http://schemas.microsoft.com/office/drawing/2014/main" id="{42287AA1-EB88-15FC-8FDC-0B16BA1D0087}"/>
              </a:ext>
            </a:extLst>
          </p:cNvPr>
          <p:cNvSpPr txBox="1"/>
          <p:nvPr/>
        </p:nvSpPr>
        <p:spPr>
          <a:xfrm>
            <a:off x="8802946" y="4860110"/>
            <a:ext cx="1625282" cy="353943"/>
          </a:xfrm>
          <a:prstGeom prst="rect">
            <a:avLst/>
          </a:prstGeom>
          <a:noFill/>
        </p:spPr>
        <p:txBody>
          <a:bodyPr wrap="square" rtlCol="0">
            <a:spAutoFit/>
          </a:bodyPr>
          <a:lstStyle/>
          <a:p>
            <a:r>
              <a:rPr lang="en-GB" sz="1700" b="1" dirty="0">
                <a:solidFill>
                  <a:schemeClr val="bg1"/>
                </a:solidFill>
              </a:rPr>
              <a:t>Samen eten</a:t>
            </a:r>
          </a:p>
        </p:txBody>
      </p:sp>
    </p:spTree>
    <p:extLst>
      <p:ext uri="{BB962C8B-B14F-4D97-AF65-F5344CB8AC3E}">
        <p14:creationId xmlns:p14="http://schemas.microsoft.com/office/powerpoint/2010/main" val="2650399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62FF1C-BD32-D105-6462-E8963F15A5FC}"/>
              </a:ext>
            </a:extLst>
          </p:cNvPr>
          <p:cNvSpPr>
            <a:spLocks noGrp="1"/>
          </p:cNvSpPr>
          <p:nvPr>
            <p:ph type="body" sz="quarter" idx="16"/>
          </p:nvPr>
        </p:nvSpPr>
        <p:spPr/>
        <p:txBody>
          <a:bodyPr/>
          <a:lstStyle/>
          <a:p>
            <a:r>
              <a:rPr lang="en-IE" dirty="0" err="1"/>
              <a:t>Mediterraans</a:t>
            </a:r>
            <a:r>
              <a:rPr lang="en-IE" dirty="0"/>
              <a:t> dieet</a:t>
            </a:r>
          </a:p>
          <a:p>
            <a:endParaRPr lang="en-IE" dirty="0"/>
          </a:p>
        </p:txBody>
      </p:sp>
      <p:sp>
        <p:nvSpPr>
          <p:cNvPr id="4" name="Freeform 1">
            <a:extLst>
              <a:ext uri="{FF2B5EF4-FFF2-40B4-BE49-F238E27FC236}">
                <a16:creationId xmlns:a16="http://schemas.microsoft.com/office/drawing/2014/main" id="{FA5F57E4-9D03-14A6-90F4-4F7C3A892F64}"/>
              </a:ext>
            </a:extLst>
          </p:cNvPr>
          <p:cNvSpPr>
            <a:spLocks noChangeArrowheads="1"/>
          </p:cNvSpPr>
          <p:nvPr/>
        </p:nvSpPr>
        <p:spPr bwMode="auto">
          <a:xfrm>
            <a:off x="939726" y="3531740"/>
            <a:ext cx="2513093" cy="2327328"/>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a:p>
        </p:txBody>
      </p:sp>
      <p:sp>
        <p:nvSpPr>
          <p:cNvPr id="5" name="Freeform 243">
            <a:extLst>
              <a:ext uri="{FF2B5EF4-FFF2-40B4-BE49-F238E27FC236}">
                <a16:creationId xmlns:a16="http://schemas.microsoft.com/office/drawing/2014/main" id="{BFE19DF5-7A3A-9893-844C-74219BC174C1}"/>
              </a:ext>
            </a:extLst>
          </p:cNvPr>
          <p:cNvSpPr>
            <a:spLocks noChangeArrowheads="1"/>
          </p:cNvSpPr>
          <p:nvPr/>
        </p:nvSpPr>
        <p:spPr bwMode="auto">
          <a:xfrm>
            <a:off x="1405395" y="2481454"/>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292668"/>
          </a:solidFill>
          <a:ln>
            <a:noFill/>
          </a:ln>
          <a:effectLst/>
        </p:spPr>
        <p:txBody>
          <a:bodyPr wrap="none" anchor="ctr"/>
          <a:lstStyle/>
          <a:p>
            <a:endParaRPr lang="en-US" sz="900"/>
          </a:p>
        </p:txBody>
      </p:sp>
      <p:sp>
        <p:nvSpPr>
          <p:cNvPr id="6" name="Freeform 244">
            <a:extLst>
              <a:ext uri="{FF2B5EF4-FFF2-40B4-BE49-F238E27FC236}">
                <a16:creationId xmlns:a16="http://schemas.microsoft.com/office/drawing/2014/main" id="{1503AF27-A8A8-A261-722B-D163830A0F33}"/>
              </a:ext>
            </a:extLst>
          </p:cNvPr>
          <p:cNvSpPr>
            <a:spLocks noChangeArrowheads="1"/>
          </p:cNvSpPr>
          <p:nvPr/>
        </p:nvSpPr>
        <p:spPr bwMode="auto">
          <a:xfrm>
            <a:off x="3583274" y="3532557"/>
            <a:ext cx="2513094" cy="2327328"/>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ECC0DA"/>
          </a:solidFill>
          <a:ln>
            <a:noFill/>
          </a:ln>
          <a:effectLst/>
        </p:spPr>
        <p:txBody>
          <a:bodyPr wrap="none" anchor="ctr"/>
          <a:lstStyle/>
          <a:p>
            <a:endParaRPr lang="en-US" sz="900"/>
          </a:p>
        </p:txBody>
      </p:sp>
      <p:sp>
        <p:nvSpPr>
          <p:cNvPr id="7" name="Freeform 319">
            <a:extLst>
              <a:ext uri="{FF2B5EF4-FFF2-40B4-BE49-F238E27FC236}">
                <a16:creationId xmlns:a16="http://schemas.microsoft.com/office/drawing/2014/main" id="{FF72DC28-A765-6125-FF62-391CB3E6605E}"/>
              </a:ext>
            </a:extLst>
          </p:cNvPr>
          <p:cNvSpPr>
            <a:spLocks noChangeArrowheads="1"/>
          </p:cNvSpPr>
          <p:nvPr/>
        </p:nvSpPr>
        <p:spPr bwMode="auto">
          <a:xfrm>
            <a:off x="4035760" y="2507128"/>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292668"/>
          </a:solidFill>
          <a:ln>
            <a:noFill/>
          </a:ln>
          <a:effectLst/>
        </p:spPr>
        <p:txBody>
          <a:bodyPr wrap="none" anchor="ctr"/>
          <a:lstStyle/>
          <a:p>
            <a:endParaRPr lang="en-US" sz="900" dirty="0"/>
          </a:p>
        </p:txBody>
      </p:sp>
      <p:sp>
        <p:nvSpPr>
          <p:cNvPr id="8" name="Freeform 320">
            <a:extLst>
              <a:ext uri="{FF2B5EF4-FFF2-40B4-BE49-F238E27FC236}">
                <a16:creationId xmlns:a16="http://schemas.microsoft.com/office/drawing/2014/main" id="{39226D36-F1D0-2C53-21A0-F9576EA06697}"/>
              </a:ext>
            </a:extLst>
          </p:cNvPr>
          <p:cNvSpPr>
            <a:spLocks noChangeArrowheads="1"/>
          </p:cNvSpPr>
          <p:nvPr/>
        </p:nvSpPr>
        <p:spPr bwMode="auto">
          <a:xfrm>
            <a:off x="6212785" y="3532557"/>
            <a:ext cx="2513093" cy="2327328"/>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9" name="Freeform 393">
            <a:extLst>
              <a:ext uri="{FF2B5EF4-FFF2-40B4-BE49-F238E27FC236}">
                <a16:creationId xmlns:a16="http://schemas.microsoft.com/office/drawing/2014/main" id="{E55E2E1B-F519-50BA-3E9D-730AD4CD1928}"/>
              </a:ext>
            </a:extLst>
          </p:cNvPr>
          <p:cNvSpPr>
            <a:spLocks noChangeArrowheads="1"/>
          </p:cNvSpPr>
          <p:nvPr/>
        </p:nvSpPr>
        <p:spPr bwMode="auto">
          <a:xfrm>
            <a:off x="6678454" y="2482271"/>
            <a:ext cx="1581755" cy="1700704"/>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292668"/>
          </a:solidFill>
          <a:ln>
            <a:noFill/>
          </a:ln>
          <a:effectLst/>
        </p:spPr>
        <p:txBody>
          <a:bodyPr wrap="none" anchor="ctr"/>
          <a:lstStyle/>
          <a:p>
            <a:endParaRPr lang="en-US" sz="900"/>
          </a:p>
        </p:txBody>
      </p:sp>
      <p:sp>
        <p:nvSpPr>
          <p:cNvPr id="10" name="Freeform 394">
            <a:extLst>
              <a:ext uri="{FF2B5EF4-FFF2-40B4-BE49-F238E27FC236}">
                <a16:creationId xmlns:a16="http://schemas.microsoft.com/office/drawing/2014/main" id="{00050DBE-174E-6633-64C4-2C62EB1B83A0}"/>
              </a:ext>
            </a:extLst>
          </p:cNvPr>
          <p:cNvSpPr>
            <a:spLocks noChangeArrowheads="1"/>
          </p:cNvSpPr>
          <p:nvPr/>
        </p:nvSpPr>
        <p:spPr bwMode="auto">
          <a:xfrm>
            <a:off x="8842294" y="3532557"/>
            <a:ext cx="2513094" cy="2327328"/>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7473B6"/>
          </a:solidFill>
          <a:ln>
            <a:noFill/>
          </a:ln>
          <a:effectLst/>
        </p:spPr>
        <p:txBody>
          <a:bodyPr wrap="none" anchor="ctr"/>
          <a:lstStyle/>
          <a:p>
            <a:endParaRPr lang="en-US" sz="900"/>
          </a:p>
        </p:txBody>
      </p:sp>
      <p:sp>
        <p:nvSpPr>
          <p:cNvPr id="11" name="Freeform 469">
            <a:extLst>
              <a:ext uri="{FF2B5EF4-FFF2-40B4-BE49-F238E27FC236}">
                <a16:creationId xmlns:a16="http://schemas.microsoft.com/office/drawing/2014/main" id="{1FB089BD-3187-48BD-91BA-7EDDDB7E6751}"/>
              </a:ext>
            </a:extLst>
          </p:cNvPr>
          <p:cNvSpPr>
            <a:spLocks noChangeArrowheads="1"/>
          </p:cNvSpPr>
          <p:nvPr/>
        </p:nvSpPr>
        <p:spPr bwMode="auto">
          <a:xfrm>
            <a:off x="9333610" y="2425625"/>
            <a:ext cx="1581755" cy="1700704"/>
          </a:xfrm>
          <a:custGeom>
            <a:avLst/>
            <a:gdLst>
              <a:gd name="T0" fmla="*/ 1087 w 2757"/>
              <a:gd name="T1" fmla="*/ 2802 h 2964"/>
              <a:gd name="T2" fmla="*/ 416 w 2757"/>
              <a:gd name="T3" fmla="*/ 2131 h 2964"/>
              <a:gd name="T4" fmla="*/ 416 w 2757"/>
              <a:gd name="T5" fmla="*/ 2131 h 2964"/>
              <a:gd name="T6" fmla="*/ 416 w 2757"/>
              <a:gd name="T7" fmla="*/ 624 h 2964"/>
              <a:gd name="T8" fmla="*/ 623 w 2757"/>
              <a:gd name="T9" fmla="*/ 417 h 2964"/>
              <a:gd name="T10" fmla="*/ 623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9 w 2757"/>
              <a:gd name="T21" fmla="*/ 2802 h 2964"/>
              <a:gd name="T22" fmla="*/ 1669 w 2757"/>
              <a:gd name="T23" fmla="*/ 2802 h 2964"/>
              <a:gd name="T24" fmla="*/ 1087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6" y="1041"/>
                  <a:pt x="2756" y="1715"/>
                  <a:pt x="2339" y="2131"/>
                </a:cubicBezTo>
                <a:lnTo>
                  <a:pt x="1669" y="2802"/>
                </a:lnTo>
                <a:lnTo>
                  <a:pt x="1669" y="2802"/>
                </a:lnTo>
                <a:cubicBezTo>
                  <a:pt x="1508" y="2963"/>
                  <a:pt x="1248" y="2963"/>
                  <a:pt x="1087" y="2802"/>
                </a:cubicBezTo>
              </a:path>
            </a:pathLst>
          </a:custGeom>
          <a:solidFill>
            <a:srgbClr val="292668"/>
          </a:solidFill>
          <a:ln>
            <a:noFill/>
          </a:ln>
          <a:effectLst/>
        </p:spPr>
        <p:txBody>
          <a:bodyPr wrap="none" anchor="ctr"/>
          <a:lstStyle/>
          <a:p>
            <a:endParaRPr lang="en-US" sz="900" dirty="0"/>
          </a:p>
        </p:txBody>
      </p:sp>
      <p:sp>
        <p:nvSpPr>
          <p:cNvPr id="12" name="CuadroTexto 553">
            <a:extLst>
              <a:ext uri="{FF2B5EF4-FFF2-40B4-BE49-F238E27FC236}">
                <a16:creationId xmlns:a16="http://schemas.microsoft.com/office/drawing/2014/main" id="{27DC7A0A-39AB-4265-263E-55DDABAB3DAD}"/>
              </a:ext>
            </a:extLst>
          </p:cNvPr>
          <p:cNvSpPr txBox="1"/>
          <p:nvPr/>
        </p:nvSpPr>
        <p:spPr>
          <a:xfrm>
            <a:off x="1015470" y="4280858"/>
            <a:ext cx="2466886"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hlinkClick r:id="rId2">
                  <a:extLst>
                    <a:ext uri="{A12FA001-AC4F-418D-AE19-62706E023703}">
                      <ahyp:hlinkClr xmlns:ahyp="http://schemas.microsoft.com/office/drawing/2018/hyperlinkcolor" val="tx"/>
                    </a:ext>
                  </a:extLst>
                </a:hlinkClick>
              </a:rPr>
              <a:t>Immaterieel cultureel erfgoed van de mensheid</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3" name="CuadroTexto 555">
            <a:extLst>
              <a:ext uri="{FF2B5EF4-FFF2-40B4-BE49-F238E27FC236}">
                <a16:creationId xmlns:a16="http://schemas.microsoft.com/office/drawing/2014/main" id="{C6DF3124-33ED-32B0-D4D7-B3DD39E5FC22}"/>
              </a:ext>
            </a:extLst>
          </p:cNvPr>
          <p:cNvSpPr txBox="1"/>
          <p:nvPr/>
        </p:nvSpPr>
        <p:spPr>
          <a:xfrm>
            <a:off x="3612811" y="4281675"/>
            <a:ext cx="2483557" cy="707886"/>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Calibri" panose="020F0502020204030204" pitchFamily="34" charset="0"/>
                <a:ea typeface="Lato" charset="0"/>
                <a:cs typeface="Calibri" panose="020F0502020204030204" pitchFamily="34" charset="0"/>
              </a:rPr>
              <a:t>Traditionele eetgewoonten</a:t>
            </a:r>
          </a:p>
        </p:txBody>
      </p:sp>
      <p:sp>
        <p:nvSpPr>
          <p:cNvPr id="14" name="CuadroTexto 557">
            <a:extLst>
              <a:ext uri="{FF2B5EF4-FFF2-40B4-BE49-F238E27FC236}">
                <a16:creationId xmlns:a16="http://schemas.microsoft.com/office/drawing/2014/main" id="{F15392E5-583B-B36E-8C1F-153853AC2116}"/>
              </a:ext>
            </a:extLst>
          </p:cNvPr>
          <p:cNvSpPr txBox="1"/>
          <p:nvPr/>
        </p:nvSpPr>
        <p:spPr>
          <a:xfrm>
            <a:off x="6212784" y="4281675"/>
            <a:ext cx="2513093" cy="707886"/>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Gezond voedingspatroon</a:t>
            </a:r>
          </a:p>
        </p:txBody>
      </p:sp>
      <p:sp>
        <p:nvSpPr>
          <p:cNvPr id="15" name="CuadroTexto 559">
            <a:extLst>
              <a:ext uri="{FF2B5EF4-FFF2-40B4-BE49-F238E27FC236}">
                <a16:creationId xmlns:a16="http://schemas.microsoft.com/office/drawing/2014/main" id="{FB0F7EA3-5E71-3BBE-408F-E8C95E4E9C4E}"/>
              </a:ext>
            </a:extLst>
          </p:cNvPr>
          <p:cNvSpPr txBox="1"/>
          <p:nvPr/>
        </p:nvSpPr>
        <p:spPr>
          <a:xfrm>
            <a:off x="8842293" y="4281675"/>
            <a:ext cx="2513094" cy="707886"/>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Duurzaamheid en welzijn</a:t>
            </a:r>
          </a:p>
        </p:txBody>
      </p:sp>
      <p:pic>
        <p:nvPicPr>
          <p:cNvPr id="3" name="Picture 2">
            <a:extLst>
              <a:ext uri="{FF2B5EF4-FFF2-40B4-BE49-F238E27FC236}">
                <a16:creationId xmlns:a16="http://schemas.microsoft.com/office/drawing/2014/main" id="{28988505-DEB8-89EF-4CE1-BBB4869A87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880346">
            <a:off x="545454" y="4811944"/>
            <a:ext cx="353599" cy="353599"/>
          </a:xfrm>
          <a:prstGeom prst="rect">
            <a:avLst/>
          </a:prstGeom>
        </p:spPr>
      </p:pic>
      <p:sp>
        <p:nvSpPr>
          <p:cNvPr id="66" name="CaixaDeTexto 65">
            <a:hlinkClick r:id="rId2"/>
            <a:extLst>
              <a:ext uri="{FF2B5EF4-FFF2-40B4-BE49-F238E27FC236}">
                <a16:creationId xmlns:a16="http://schemas.microsoft.com/office/drawing/2014/main" id="{42F28DD7-D84D-5A78-8C48-6AF0C15F8C2A}"/>
              </a:ext>
            </a:extLst>
          </p:cNvPr>
          <p:cNvSpPr txBox="1"/>
          <p:nvPr/>
        </p:nvSpPr>
        <p:spPr>
          <a:xfrm>
            <a:off x="872779" y="6413317"/>
            <a:ext cx="5340006" cy="338554"/>
          </a:xfrm>
          <a:prstGeom prst="rect">
            <a:avLst/>
          </a:prstGeom>
          <a:noFill/>
        </p:spPr>
        <p:txBody>
          <a:bodyPr wrap="square">
            <a:spAutoFit/>
          </a:bodyPr>
          <a:lstStyle/>
          <a:p>
            <a:r>
              <a:rPr lang="en-GB" sz="1600" dirty="0">
                <a:solidFill>
                  <a:srgbClr val="87A66E"/>
                </a:solidFill>
              </a:rPr>
              <a:t>https://ich.unesco.org/en/RL/mediterranean-diet-00884</a:t>
            </a:r>
          </a:p>
        </p:txBody>
      </p:sp>
      <p:grpSp>
        <p:nvGrpSpPr>
          <p:cNvPr id="65" name="Group 64">
            <a:extLst>
              <a:ext uri="{FF2B5EF4-FFF2-40B4-BE49-F238E27FC236}">
                <a16:creationId xmlns:a16="http://schemas.microsoft.com/office/drawing/2014/main" id="{95350A12-531C-E2E1-6D17-98484E1B14BB}"/>
              </a:ext>
            </a:extLst>
          </p:cNvPr>
          <p:cNvGrpSpPr>
            <a:grpSpLocks noChangeAspect="1"/>
          </p:cNvGrpSpPr>
          <p:nvPr/>
        </p:nvGrpSpPr>
        <p:grpSpPr>
          <a:xfrm>
            <a:off x="1704076" y="2763529"/>
            <a:ext cx="1043851" cy="978653"/>
            <a:chOff x="1427917" y="7380648"/>
            <a:chExt cx="873129" cy="818594"/>
          </a:xfrm>
          <a:solidFill>
            <a:schemeClr val="bg1"/>
          </a:solidFill>
        </p:grpSpPr>
        <p:sp>
          <p:nvSpPr>
            <p:cNvPr id="67" name="Freeform 96">
              <a:extLst>
                <a:ext uri="{FF2B5EF4-FFF2-40B4-BE49-F238E27FC236}">
                  <a16:creationId xmlns:a16="http://schemas.microsoft.com/office/drawing/2014/main" id="{302541E3-0DC0-07FF-E90F-2AE52A4C386D}"/>
                </a:ext>
              </a:extLst>
            </p:cNvPr>
            <p:cNvSpPr/>
            <p:nvPr/>
          </p:nvSpPr>
          <p:spPr>
            <a:xfrm>
              <a:off x="1930886" y="7683985"/>
              <a:ext cx="340761" cy="474828"/>
            </a:xfrm>
            <a:custGeom>
              <a:avLst/>
              <a:gdLst>
                <a:gd name="connsiteX0" fmla="*/ 150795 w 340761"/>
                <a:gd name="connsiteY0" fmla="*/ 850 h 474828"/>
                <a:gd name="connsiteX1" fmla="*/ 336040 w 340761"/>
                <a:gd name="connsiteY1" fmla="*/ 127424 h 474828"/>
                <a:gd name="connsiteX2" fmla="*/ 306993 w 340761"/>
                <a:gd name="connsiteY2" fmla="*/ 273175 h 474828"/>
                <a:gd name="connsiteX3" fmla="*/ 172169 w 340761"/>
                <a:gd name="connsiteY3" fmla="*/ 474815 h 474828"/>
                <a:gd name="connsiteX4" fmla="*/ 154083 w 340761"/>
                <a:gd name="connsiteY4" fmla="*/ 454542 h 474828"/>
                <a:gd name="connsiteX5" fmla="*/ 77 w 340761"/>
                <a:gd name="connsiteY5" fmla="*/ 171807 h 474828"/>
                <a:gd name="connsiteX6" fmla="*/ 150795 w 340761"/>
                <a:gd name="connsiteY6" fmla="*/ 302 h 474828"/>
                <a:gd name="connsiteX7" fmla="*/ 169977 w 340761"/>
                <a:gd name="connsiteY7" fmla="*/ 50713 h 474828"/>
                <a:gd name="connsiteX8" fmla="*/ 180938 w 340761"/>
                <a:gd name="connsiteY8" fmla="*/ 290161 h 474828"/>
                <a:gd name="connsiteX9" fmla="*/ 169977 w 340761"/>
                <a:gd name="connsiteY9" fmla="*/ 50713 h 47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761" h="474828">
                  <a:moveTo>
                    <a:pt x="150795" y="850"/>
                  </a:moveTo>
                  <a:cubicBezTo>
                    <a:pt x="235196" y="-7369"/>
                    <a:pt x="315214" y="44685"/>
                    <a:pt x="336040" y="127424"/>
                  </a:cubicBezTo>
                  <a:cubicBezTo>
                    <a:pt x="349742" y="183313"/>
                    <a:pt x="331656" y="224409"/>
                    <a:pt x="306993" y="273175"/>
                  </a:cubicBezTo>
                  <a:cubicBezTo>
                    <a:pt x="270273" y="344955"/>
                    <a:pt x="219851" y="410707"/>
                    <a:pt x="172169" y="474815"/>
                  </a:cubicBezTo>
                  <a:cubicBezTo>
                    <a:pt x="169429" y="475364"/>
                    <a:pt x="156823" y="458377"/>
                    <a:pt x="154083" y="454542"/>
                  </a:cubicBezTo>
                  <a:cubicBezTo>
                    <a:pt x="107498" y="393721"/>
                    <a:pt x="2817" y="246326"/>
                    <a:pt x="77" y="171807"/>
                  </a:cubicBezTo>
                  <a:cubicBezTo>
                    <a:pt x="-2663" y="97287"/>
                    <a:pt x="68037" y="8521"/>
                    <a:pt x="150795" y="302"/>
                  </a:cubicBezTo>
                  <a:close/>
                  <a:moveTo>
                    <a:pt x="169977" y="50713"/>
                  </a:moveTo>
                  <a:cubicBezTo>
                    <a:pt x="8298" y="50713"/>
                    <a:pt x="14875" y="302215"/>
                    <a:pt x="180938" y="290161"/>
                  </a:cubicBezTo>
                  <a:cubicBezTo>
                    <a:pt x="328915" y="279202"/>
                    <a:pt x="324531" y="50713"/>
                    <a:pt x="169977" y="50713"/>
                  </a:cubicBezTo>
                  <a:close/>
                </a:path>
              </a:pathLst>
            </a:custGeom>
            <a:solidFill>
              <a:srgbClr val="F26F46"/>
            </a:solidFill>
            <a:ln w="5475" cap="flat">
              <a:noFill/>
              <a:prstDash val="solid"/>
              <a:miter/>
            </a:ln>
          </p:spPr>
          <p:txBody>
            <a:bodyPr rtlCol="0" anchor="ctr"/>
            <a:lstStyle/>
            <a:p>
              <a:endParaRPr lang="en-US"/>
            </a:p>
          </p:txBody>
        </p:sp>
        <p:grpSp>
          <p:nvGrpSpPr>
            <p:cNvPr id="68" name="Graphic 97">
              <a:extLst>
                <a:ext uri="{FF2B5EF4-FFF2-40B4-BE49-F238E27FC236}">
                  <a16:creationId xmlns:a16="http://schemas.microsoft.com/office/drawing/2014/main" id="{8B1A0210-AFD2-71C1-0B83-C4DEBB4A4FFF}"/>
                </a:ext>
              </a:extLst>
            </p:cNvPr>
            <p:cNvGrpSpPr/>
            <p:nvPr/>
          </p:nvGrpSpPr>
          <p:grpSpPr>
            <a:xfrm>
              <a:off x="1427917" y="7380648"/>
              <a:ext cx="873129" cy="818594"/>
              <a:chOff x="1427917" y="7380648"/>
              <a:chExt cx="873129" cy="818594"/>
            </a:xfrm>
            <a:grpFill/>
          </p:grpSpPr>
          <p:sp>
            <p:nvSpPr>
              <p:cNvPr id="69" name="Freeform 98">
                <a:extLst>
                  <a:ext uri="{FF2B5EF4-FFF2-40B4-BE49-F238E27FC236}">
                    <a16:creationId xmlns:a16="http://schemas.microsoft.com/office/drawing/2014/main" id="{8BF56A07-1C6C-C823-323C-4008308AFF3E}"/>
                  </a:ext>
                </a:extLst>
              </p:cNvPr>
              <p:cNvSpPr/>
              <p:nvPr/>
            </p:nvSpPr>
            <p:spPr>
              <a:xfrm>
                <a:off x="1427917" y="7380648"/>
                <a:ext cx="873129" cy="818594"/>
              </a:xfrm>
              <a:custGeom>
                <a:avLst/>
                <a:gdLst>
                  <a:gd name="connsiteX0" fmla="*/ 743646 w 873129"/>
                  <a:gd name="connsiteY0" fmla="*/ 287202 h 818594"/>
                  <a:gd name="connsiteX1" fmla="*/ 866960 w 873129"/>
                  <a:gd name="connsiteY1" fmla="*/ 515691 h 818594"/>
                  <a:gd name="connsiteX2" fmla="*/ 684455 w 873129"/>
                  <a:gd name="connsiteY2" fmla="*/ 814317 h 818594"/>
                  <a:gd name="connsiteX3" fmla="*/ 661436 w 873129"/>
                  <a:gd name="connsiteY3" fmla="*/ 812125 h 818594"/>
                  <a:gd name="connsiteX4" fmla="*/ 623620 w 873129"/>
                  <a:gd name="connsiteY4" fmla="*/ 762811 h 818594"/>
                  <a:gd name="connsiteX5" fmla="*/ 578679 w 873129"/>
                  <a:gd name="connsiteY5" fmla="*/ 698154 h 818594"/>
                  <a:gd name="connsiteX6" fmla="*/ 484960 w 873129"/>
                  <a:gd name="connsiteY6" fmla="*/ 738702 h 818594"/>
                  <a:gd name="connsiteX7" fmla="*/ 102411 w 873129"/>
                  <a:gd name="connsiteY7" fmla="*/ 119533 h 818594"/>
                  <a:gd name="connsiteX8" fmla="*/ 744194 w 873129"/>
                  <a:gd name="connsiteY8" fmla="*/ 286654 h 818594"/>
                  <a:gd name="connsiteX9" fmla="*/ 471806 w 873129"/>
                  <a:gd name="connsiteY9" fmla="*/ 45561 h 818594"/>
                  <a:gd name="connsiteX10" fmla="*/ 464681 w 873129"/>
                  <a:gd name="connsiteY10" fmla="*/ 41178 h 818594"/>
                  <a:gd name="connsiteX11" fmla="*/ 327665 w 873129"/>
                  <a:gd name="connsiteY11" fmla="*/ 33507 h 818594"/>
                  <a:gd name="connsiteX12" fmla="*/ 30615 w 873129"/>
                  <a:gd name="connsiteY12" fmla="*/ 360625 h 818594"/>
                  <a:gd name="connsiteX13" fmla="*/ 102411 w 873129"/>
                  <a:gd name="connsiteY13" fmla="*/ 407748 h 818594"/>
                  <a:gd name="connsiteX14" fmla="*/ 129814 w 873129"/>
                  <a:gd name="connsiteY14" fmla="*/ 391857 h 818594"/>
                  <a:gd name="connsiteX15" fmla="*/ 206543 w 873129"/>
                  <a:gd name="connsiteY15" fmla="*/ 437884 h 818594"/>
                  <a:gd name="connsiteX16" fmla="*/ 269023 w 873129"/>
                  <a:gd name="connsiteY16" fmla="*/ 440624 h 818594"/>
                  <a:gd name="connsiteX17" fmla="*/ 336434 w 873129"/>
                  <a:gd name="connsiteY17" fmla="*/ 368296 h 818594"/>
                  <a:gd name="connsiteX18" fmla="*/ 324377 w 873129"/>
                  <a:gd name="connsiteY18" fmla="*/ 331036 h 818594"/>
                  <a:gd name="connsiteX19" fmla="*/ 338079 w 873129"/>
                  <a:gd name="connsiteY19" fmla="*/ 282818 h 818594"/>
                  <a:gd name="connsiteX20" fmla="*/ 408779 w 873129"/>
                  <a:gd name="connsiteY20" fmla="*/ 249942 h 818594"/>
                  <a:gd name="connsiteX21" fmla="*/ 455912 w 873129"/>
                  <a:gd name="connsiteY21" fmla="*/ 275147 h 818594"/>
                  <a:gd name="connsiteX22" fmla="*/ 496469 w 873129"/>
                  <a:gd name="connsiteY22" fmla="*/ 246654 h 818594"/>
                  <a:gd name="connsiteX23" fmla="*/ 494825 w 873129"/>
                  <a:gd name="connsiteY23" fmla="*/ 229120 h 818594"/>
                  <a:gd name="connsiteX24" fmla="*/ 465777 w 873129"/>
                  <a:gd name="connsiteY24" fmla="*/ 162820 h 818594"/>
                  <a:gd name="connsiteX25" fmla="*/ 380828 w 873129"/>
                  <a:gd name="connsiteY25" fmla="*/ 159532 h 818594"/>
                  <a:gd name="connsiteX26" fmla="*/ 383568 w 873129"/>
                  <a:gd name="connsiteY26" fmla="*/ 65835 h 818594"/>
                  <a:gd name="connsiteX27" fmla="*/ 471806 w 873129"/>
                  <a:gd name="connsiteY27" fmla="*/ 45561 h 818594"/>
                  <a:gd name="connsiteX28" fmla="*/ 695964 w 873129"/>
                  <a:gd name="connsiteY28" fmla="*/ 238435 h 818594"/>
                  <a:gd name="connsiteX29" fmla="*/ 526064 w 873129"/>
                  <a:gd name="connsiteY29" fmla="*/ 63095 h 818594"/>
                  <a:gd name="connsiteX30" fmla="*/ 389597 w 873129"/>
                  <a:gd name="connsiteY30" fmla="*/ 94876 h 818594"/>
                  <a:gd name="connsiteX31" fmla="*/ 396721 w 873129"/>
                  <a:gd name="connsiteY31" fmla="*/ 132683 h 818594"/>
                  <a:gd name="connsiteX32" fmla="*/ 461393 w 873129"/>
                  <a:gd name="connsiteY32" fmla="*/ 129396 h 818594"/>
                  <a:gd name="connsiteX33" fmla="*/ 492633 w 873129"/>
                  <a:gd name="connsiteY33" fmla="*/ 149121 h 818594"/>
                  <a:gd name="connsiteX34" fmla="*/ 527709 w 873129"/>
                  <a:gd name="connsiteY34" fmla="*/ 234052 h 818594"/>
                  <a:gd name="connsiteX35" fmla="*/ 517295 w 873129"/>
                  <a:gd name="connsiteY35" fmla="*/ 268024 h 818594"/>
                  <a:gd name="connsiteX36" fmla="*/ 463037 w 873129"/>
                  <a:gd name="connsiteY36" fmla="*/ 303092 h 818594"/>
                  <a:gd name="connsiteX37" fmla="*/ 431249 w 873129"/>
                  <a:gd name="connsiteY37" fmla="*/ 295968 h 818594"/>
                  <a:gd name="connsiteX38" fmla="*/ 397817 w 873129"/>
                  <a:gd name="connsiteY38" fmla="*/ 279530 h 818594"/>
                  <a:gd name="connsiteX39" fmla="*/ 358357 w 873129"/>
                  <a:gd name="connsiteY39" fmla="*/ 303640 h 818594"/>
                  <a:gd name="connsiteX40" fmla="*/ 366578 w 873129"/>
                  <a:gd name="connsiteY40" fmla="*/ 351858 h 818594"/>
                  <a:gd name="connsiteX41" fmla="*/ 352876 w 873129"/>
                  <a:gd name="connsiteY41" fmla="*/ 394597 h 818594"/>
                  <a:gd name="connsiteX42" fmla="*/ 293685 w 873129"/>
                  <a:gd name="connsiteY42" fmla="*/ 457610 h 818594"/>
                  <a:gd name="connsiteX43" fmla="*/ 272311 w 873129"/>
                  <a:gd name="connsiteY43" fmla="*/ 470760 h 818594"/>
                  <a:gd name="connsiteX44" fmla="*/ 193938 w 873129"/>
                  <a:gd name="connsiteY44" fmla="*/ 464185 h 818594"/>
                  <a:gd name="connsiteX45" fmla="*/ 147900 w 873129"/>
                  <a:gd name="connsiteY45" fmla="*/ 417610 h 818594"/>
                  <a:gd name="connsiteX46" fmla="*/ 129266 w 873129"/>
                  <a:gd name="connsiteY46" fmla="*/ 428569 h 818594"/>
                  <a:gd name="connsiteX47" fmla="*/ 31163 w 873129"/>
                  <a:gd name="connsiteY47" fmla="*/ 396789 h 818594"/>
                  <a:gd name="connsiteX48" fmla="*/ 237235 w 873129"/>
                  <a:gd name="connsiteY48" fmla="*/ 694867 h 818594"/>
                  <a:gd name="connsiteX49" fmla="*/ 318348 w 873129"/>
                  <a:gd name="connsiteY49" fmla="*/ 667470 h 818594"/>
                  <a:gd name="connsiteX50" fmla="*/ 318348 w 873129"/>
                  <a:gd name="connsiteY50" fmla="*/ 625279 h 818594"/>
                  <a:gd name="connsiteX51" fmla="*/ 380828 w 873129"/>
                  <a:gd name="connsiteY51" fmla="*/ 566101 h 818594"/>
                  <a:gd name="connsiteX52" fmla="*/ 372059 w 873129"/>
                  <a:gd name="connsiteY52" fmla="*/ 527746 h 818594"/>
                  <a:gd name="connsiteX53" fmla="*/ 367126 w 873129"/>
                  <a:gd name="connsiteY53" fmla="*/ 501445 h 818594"/>
                  <a:gd name="connsiteX54" fmla="*/ 397269 w 873129"/>
                  <a:gd name="connsiteY54" fmla="*/ 443911 h 818594"/>
                  <a:gd name="connsiteX55" fmla="*/ 474546 w 873129"/>
                  <a:gd name="connsiteY55" fmla="*/ 441172 h 818594"/>
                  <a:gd name="connsiteX56" fmla="*/ 647186 w 873129"/>
                  <a:gd name="connsiteY56" fmla="*/ 275695 h 818594"/>
                  <a:gd name="connsiteX57" fmla="*/ 694320 w 873129"/>
                  <a:gd name="connsiteY57" fmla="*/ 238435 h 818594"/>
                  <a:gd name="connsiteX58" fmla="*/ 708022 w 873129"/>
                  <a:gd name="connsiteY58" fmla="*/ 267476 h 818594"/>
                  <a:gd name="connsiteX59" fmla="*/ 682811 w 873129"/>
                  <a:gd name="connsiteY59" fmla="*/ 274599 h 818594"/>
                  <a:gd name="connsiteX60" fmla="*/ 710214 w 873129"/>
                  <a:gd name="connsiteY60" fmla="*/ 276243 h 818594"/>
                  <a:gd name="connsiteX61" fmla="*/ 708022 w 873129"/>
                  <a:gd name="connsiteY61" fmla="*/ 267476 h 818594"/>
                  <a:gd name="connsiteX62" fmla="*/ 653763 w 873129"/>
                  <a:gd name="connsiteY62" fmla="*/ 304187 h 818594"/>
                  <a:gd name="connsiteX63" fmla="*/ 503046 w 873129"/>
                  <a:gd name="connsiteY63" fmla="*/ 475692 h 818594"/>
                  <a:gd name="connsiteX64" fmla="*/ 657052 w 873129"/>
                  <a:gd name="connsiteY64" fmla="*/ 758427 h 818594"/>
                  <a:gd name="connsiteX65" fmla="*/ 675138 w 873129"/>
                  <a:gd name="connsiteY65" fmla="*/ 778701 h 818594"/>
                  <a:gd name="connsiteX66" fmla="*/ 809961 w 873129"/>
                  <a:gd name="connsiteY66" fmla="*/ 577060 h 818594"/>
                  <a:gd name="connsiteX67" fmla="*/ 839009 w 873129"/>
                  <a:gd name="connsiteY67" fmla="*/ 431309 h 818594"/>
                  <a:gd name="connsiteX68" fmla="*/ 653763 w 873129"/>
                  <a:gd name="connsiteY68" fmla="*/ 304736 h 818594"/>
                  <a:gd name="connsiteX69" fmla="*/ 473450 w 873129"/>
                  <a:gd name="connsiteY69" fmla="*/ 473500 h 818594"/>
                  <a:gd name="connsiteX70" fmla="*/ 419192 w 873129"/>
                  <a:gd name="connsiteY70" fmla="*/ 465281 h 818594"/>
                  <a:gd name="connsiteX71" fmla="*/ 397269 w 873129"/>
                  <a:gd name="connsiteY71" fmla="*/ 506924 h 818594"/>
                  <a:gd name="connsiteX72" fmla="*/ 413711 w 873129"/>
                  <a:gd name="connsiteY72" fmla="*/ 535965 h 818594"/>
                  <a:gd name="connsiteX73" fmla="*/ 396721 w 873129"/>
                  <a:gd name="connsiteY73" fmla="*/ 591306 h 818594"/>
                  <a:gd name="connsiteX74" fmla="*/ 352328 w 873129"/>
                  <a:gd name="connsiteY74" fmla="*/ 614320 h 818594"/>
                  <a:gd name="connsiteX75" fmla="*/ 357261 w 873129"/>
                  <a:gd name="connsiteY75" fmla="*/ 643908 h 818594"/>
                  <a:gd name="connsiteX76" fmla="*/ 283272 w 873129"/>
                  <a:gd name="connsiteY76" fmla="*/ 709661 h 818594"/>
                  <a:gd name="connsiteX77" fmla="*/ 308483 w 873129"/>
                  <a:gd name="connsiteY77" fmla="*/ 718428 h 818594"/>
                  <a:gd name="connsiteX78" fmla="*/ 561689 w 873129"/>
                  <a:gd name="connsiteY78" fmla="*/ 672401 h 818594"/>
                  <a:gd name="connsiteX79" fmla="*/ 473998 w 873129"/>
                  <a:gd name="connsiteY79" fmla="*/ 473500 h 81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73129" h="818594">
                    <a:moveTo>
                      <a:pt x="743646" y="287202"/>
                    </a:moveTo>
                    <a:cubicBezTo>
                      <a:pt x="835172" y="320078"/>
                      <a:pt x="892719" y="420350"/>
                      <a:pt x="866960" y="515691"/>
                    </a:cubicBezTo>
                    <a:cubicBezTo>
                      <a:pt x="838461" y="621443"/>
                      <a:pt x="746934" y="726647"/>
                      <a:pt x="684455" y="814317"/>
                    </a:cubicBezTo>
                    <a:cubicBezTo>
                      <a:pt x="674590" y="820344"/>
                      <a:pt x="669657" y="820344"/>
                      <a:pt x="661436" y="812125"/>
                    </a:cubicBezTo>
                    <a:cubicBezTo>
                      <a:pt x="649927" y="800618"/>
                      <a:pt x="634033" y="777057"/>
                      <a:pt x="623620" y="762811"/>
                    </a:cubicBezTo>
                    <a:cubicBezTo>
                      <a:pt x="607726" y="741989"/>
                      <a:pt x="592928" y="720072"/>
                      <a:pt x="578679" y="698154"/>
                    </a:cubicBezTo>
                    <a:cubicBezTo>
                      <a:pt x="547439" y="713496"/>
                      <a:pt x="518392" y="728838"/>
                      <a:pt x="484960" y="738702"/>
                    </a:cubicBezTo>
                    <a:cubicBezTo>
                      <a:pt x="117757" y="846645"/>
                      <a:pt x="-157919" y="399529"/>
                      <a:pt x="102411" y="119533"/>
                    </a:cubicBezTo>
                    <a:cubicBezTo>
                      <a:pt x="306839" y="-100190"/>
                      <a:pt x="674042" y="-1013"/>
                      <a:pt x="744194" y="286654"/>
                    </a:cubicBezTo>
                    <a:close/>
                    <a:moveTo>
                      <a:pt x="471806" y="45561"/>
                    </a:moveTo>
                    <a:cubicBezTo>
                      <a:pt x="471258" y="42274"/>
                      <a:pt x="467422" y="41726"/>
                      <a:pt x="464681" y="41178"/>
                    </a:cubicBezTo>
                    <a:cubicBezTo>
                      <a:pt x="424125" y="28575"/>
                      <a:pt x="369866" y="28028"/>
                      <a:pt x="327665" y="33507"/>
                    </a:cubicBezTo>
                    <a:cubicBezTo>
                      <a:pt x="164890" y="55972"/>
                      <a:pt x="37192" y="196244"/>
                      <a:pt x="30615" y="360625"/>
                    </a:cubicBezTo>
                    <a:lnTo>
                      <a:pt x="102411" y="407748"/>
                    </a:lnTo>
                    <a:cubicBezTo>
                      <a:pt x="111180" y="409391"/>
                      <a:pt x="119949" y="396241"/>
                      <a:pt x="129814" y="391857"/>
                    </a:cubicBezTo>
                    <a:cubicBezTo>
                      <a:pt x="170371" y="374871"/>
                      <a:pt x="184073" y="414323"/>
                      <a:pt x="206543" y="437884"/>
                    </a:cubicBezTo>
                    <a:cubicBezTo>
                      <a:pt x="221341" y="438432"/>
                      <a:pt x="257513" y="446651"/>
                      <a:pt x="269023" y="440624"/>
                    </a:cubicBezTo>
                    <a:lnTo>
                      <a:pt x="336434" y="368296"/>
                    </a:lnTo>
                    <a:cubicBezTo>
                      <a:pt x="340271" y="356241"/>
                      <a:pt x="327665" y="341995"/>
                      <a:pt x="324377" y="331036"/>
                    </a:cubicBezTo>
                    <a:cubicBezTo>
                      <a:pt x="318348" y="312406"/>
                      <a:pt x="322733" y="295421"/>
                      <a:pt x="338079" y="282818"/>
                    </a:cubicBezTo>
                    <a:cubicBezTo>
                      <a:pt x="353424" y="270216"/>
                      <a:pt x="390145" y="248298"/>
                      <a:pt x="408779" y="249942"/>
                    </a:cubicBezTo>
                    <a:cubicBezTo>
                      <a:pt x="427413" y="251586"/>
                      <a:pt x="445499" y="276243"/>
                      <a:pt x="455912" y="275147"/>
                    </a:cubicBezTo>
                    <a:cubicBezTo>
                      <a:pt x="466325" y="274051"/>
                      <a:pt x="494277" y="251038"/>
                      <a:pt x="496469" y="246654"/>
                    </a:cubicBezTo>
                    <a:cubicBezTo>
                      <a:pt x="499757" y="240627"/>
                      <a:pt x="496469" y="235695"/>
                      <a:pt x="494825" y="229120"/>
                    </a:cubicBezTo>
                    <a:cubicBezTo>
                      <a:pt x="487152" y="207203"/>
                      <a:pt x="474546" y="184189"/>
                      <a:pt x="465777" y="162820"/>
                    </a:cubicBezTo>
                    <a:cubicBezTo>
                      <a:pt x="456460" y="154601"/>
                      <a:pt x="400010" y="166108"/>
                      <a:pt x="380828" y="159532"/>
                    </a:cubicBezTo>
                    <a:cubicBezTo>
                      <a:pt x="340819" y="145834"/>
                      <a:pt x="340819" y="80629"/>
                      <a:pt x="383568" y="65835"/>
                    </a:cubicBezTo>
                    <a:cubicBezTo>
                      <a:pt x="426317" y="51041"/>
                      <a:pt x="443855" y="52685"/>
                      <a:pt x="471806" y="45561"/>
                    </a:cubicBezTo>
                    <a:close/>
                    <a:moveTo>
                      <a:pt x="695964" y="238435"/>
                    </a:moveTo>
                    <a:cubicBezTo>
                      <a:pt x="663628" y="161724"/>
                      <a:pt x="601149" y="99259"/>
                      <a:pt x="526064" y="63095"/>
                    </a:cubicBezTo>
                    <a:lnTo>
                      <a:pt x="389597" y="94876"/>
                    </a:lnTo>
                    <a:cubicBezTo>
                      <a:pt x="378087" y="100903"/>
                      <a:pt x="378087" y="131588"/>
                      <a:pt x="396721" y="132683"/>
                    </a:cubicBezTo>
                    <a:cubicBezTo>
                      <a:pt x="415356" y="133779"/>
                      <a:pt x="442759" y="127204"/>
                      <a:pt x="461393" y="129396"/>
                    </a:cubicBezTo>
                    <a:cubicBezTo>
                      <a:pt x="480027" y="131588"/>
                      <a:pt x="486056" y="139259"/>
                      <a:pt x="492633" y="149121"/>
                    </a:cubicBezTo>
                    <a:cubicBezTo>
                      <a:pt x="499209" y="158984"/>
                      <a:pt x="526612" y="224189"/>
                      <a:pt x="527709" y="234052"/>
                    </a:cubicBezTo>
                    <a:cubicBezTo>
                      <a:pt x="528805" y="243914"/>
                      <a:pt x="525516" y="258709"/>
                      <a:pt x="517295" y="268024"/>
                    </a:cubicBezTo>
                    <a:cubicBezTo>
                      <a:pt x="509074" y="277339"/>
                      <a:pt x="473998" y="301448"/>
                      <a:pt x="463037" y="303092"/>
                    </a:cubicBezTo>
                    <a:cubicBezTo>
                      <a:pt x="452076" y="304736"/>
                      <a:pt x="441663" y="301996"/>
                      <a:pt x="431249" y="295968"/>
                    </a:cubicBezTo>
                    <a:cubicBezTo>
                      <a:pt x="420836" y="289941"/>
                      <a:pt x="411519" y="274051"/>
                      <a:pt x="397817" y="279530"/>
                    </a:cubicBezTo>
                    <a:cubicBezTo>
                      <a:pt x="384116" y="285010"/>
                      <a:pt x="363289" y="299804"/>
                      <a:pt x="358357" y="303640"/>
                    </a:cubicBezTo>
                    <a:cubicBezTo>
                      <a:pt x="341367" y="317886"/>
                      <a:pt x="363838" y="335420"/>
                      <a:pt x="366578" y="351858"/>
                    </a:cubicBezTo>
                    <a:cubicBezTo>
                      <a:pt x="369318" y="368296"/>
                      <a:pt x="364934" y="380351"/>
                      <a:pt x="352876" y="394597"/>
                    </a:cubicBezTo>
                    <a:cubicBezTo>
                      <a:pt x="340819" y="408844"/>
                      <a:pt x="311223" y="441172"/>
                      <a:pt x="293685" y="457610"/>
                    </a:cubicBezTo>
                    <a:cubicBezTo>
                      <a:pt x="276147" y="474048"/>
                      <a:pt x="277792" y="469664"/>
                      <a:pt x="272311" y="470760"/>
                    </a:cubicBezTo>
                    <a:cubicBezTo>
                      <a:pt x="258609" y="473500"/>
                      <a:pt x="206543" y="469664"/>
                      <a:pt x="193938" y="464185"/>
                    </a:cubicBezTo>
                    <a:cubicBezTo>
                      <a:pt x="175304" y="455966"/>
                      <a:pt x="160506" y="419254"/>
                      <a:pt x="147900" y="417610"/>
                    </a:cubicBezTo>
                    <a:cubicBezTo>
                      <a:pt x="135295" y="415967"/>
                      <a:pt x="135295" y="424186"/>
                      <a:pt x="129266" y="428569"/>
                    </a:cubicBezTo>
                    <a:cubicBezTo>
                      <a:pt x="91450" y="453774"/>
                      <a:pt x="62403" y="413227"/>
                      <a:pt x="31163" y="396789"/>
                    </a:cubicBezTo>
                    <a:cubicBezTo>
                      <a:pt x="35547" y="524458"/>
                      <a:pt x="119401" y="646100"/>
                      <a:pt x="237235" y="694867"/>
                    </a:cubicBezTo>
                    <a:lnTo>
                      <a:pt x="318348" y="667470"/>
                    </a:lnTo>
                    <a:cubicBezTo>
                      <a:pt x="338627" y="657059"/>
                      <a:pt x="319444" y="641717"/>
                      <a:pt x="318348" y="625279"/>
                    </a:cubicBezTo>
                    <a:cubicBezTo>
                      <a:pt x="316156" y="585279"/>
                      <a:pt x="357809" y="582540"/>
                      <a:pt x="380828" y="566101"/>
                    </a:cubicBezTo>
                    <a:cubicBezTo>
                      <a:pt x="403846" y="549663"/>
                      <a:pt x="377539" y="539800"/>
                      <a:pt x="372059" y="527746"/>
                    </a:cubicBezTo>
                    <a:cubicBezTo>
                      <a:pt x="366578" y="515691"/>
                      <a:pt x="366578" y="511308"/>
                      <a:pt x="367126" y="501445"/>
                    </a:cubicBezTo>
                    <a:cubicBezTo>
                      <a:pt x="367674" y="491582"/>
                      <a:pt x="390145" y="451583"/>
                      <a:pt x="397269" y="443911"/>
                    </a:cubicBezTo>
                    <a:cubicBezTo>
                      <a:pt x="420836" y="419254"/>
                      <a:pt x="448239" y="437336"/>
                      <a:pt x="474546" y="441172"/>
                    </a:cubicBezTo>
                    <a:cubicBezTo>
                      <a:pt x="490440" y="355694"/>
                      <a:pt x="560044" y="286106"/>
                      <a:pt x="647186" y="275695"/>
                    </a:cubicBezTo>
                    <a:cubicBezTo>
                      <a:pt x="656504" y="253778"/>
                      <a:pt x="669657" y="240627"/>
                      <a:pt x="694320" y="238435"/>
                    </a:cubicBezTo>
                    <a:close/>
                    <a:moveTo>
                      <a:pt x="708022" y="267476"/>
                    </a:moveTo>
                    <a:cubicBezTo>
                      <a:pt x="706377" y="265832"/>
                      <a:pt x="683907" y="268572"/>
                      <a:pt x="682811" y="274599"/>
                    </a:cubicBezTo>
                    <a:lnTo>
                      <a:pt x="710214" y="276243"/>
                    </a:lnTo>
                    <a:lnTo>
                      <a:pt x="708022" y="267476"/>
                    </a:lnTo>
                    <a:close/>
                    <a:moveTo>
                      <a:pt x="653763" y="304187"/>
                    </a:moveTo>
                    <a:cubicBezTo>
                      <a:pt x="571006" y="312406"/>
                      <a:pt x="499757" y="391857"/>
                      <a:pt x="503046" y="475692"/>
                    </a:cubicBezTo>
                    <a:cubicBezTo>
                      <a:pt x="506334" y="559526"/>
                      <a:pt x="610466" y="697606"/>
                      <a:pt x="657052" y="758427"/>
                    </a:cubicBezTo>
                    <a:cubicBezTo>
                      <a:pt x="703637" y="819248"/>
                      <a:pt x="672397" y="779249"/>
                      <a:pt x="675138" y="778701"/>
                    </a:cubicBezTo>
                    <a:cubicBezTo>
                      <a:pt x="722819" y="714044"/>
                      <a:pt x="773241" y="648292"/>
                      <a:pt x="809961" y="577060"/>
                    </a:cubicBezTo>
                    <a:cubicBezTo>
                      <a:pt x="846682" y="505828"/>
                      <a:pt x="852710" y="487198"/>
                      <a:pt x="839009" y="431309"/>
                    </a:cubicBezTo>
                    <a:cubicBezTo>
                      <a:pt x="818730" y="348022"/>
                      <a:pt x="738165" y="296517"/>
                      <a:pt x="653763" y="304736"/>
                    </a:cubicBezTo>
                    <a:close/>
                    <a:moveTo>
                      <a:pt x="473450" y="473500"/>
                    </a:moveTo>
                    <a:cubicBezTo>
                      <a:pt x="459749" y="471308"/>
                      <a:pt x="429057" y="453774"/>
                      <a:pt x="419192" y="465281"/>
                    </a:cubicBezTo>
                    <a:cubicBezTo>
                      <a:pt x="409327" y="476787"/>
                      <a:pt x="397269" y="503637"/>
                      <a:pt x="397269" y="506924"/>
                    </a:cubicBezTo>
                    <a:cubicBezTo>
                      <a:pt x="397269" y="515691"/>
                      <a:pt x="409875" y="527746"/>
                      <a:pt x="413711" y="535965"/>
                    </a:cubicBezTo>
                    <a:cubicBezTo>
                      <a:pt x="423028" y="557882"/>
                      <a:pt x="415904" y="578156"/>
                      <a:pt x="396721" y="591306"/>
                    </a:cubicBezTo>
                    <a:cubicBezTo>
                      <a:pt x="377539" y="604457"/>
                      <a:pt x="356713" y="608292"/>
                      <a:pt x="352328" y="614320"/>
                    </a:cubicBezTo>
                    <a:cubicBezTo>
                      <a:pt x="344655" y="625279"/>
                      <a:pt x="355617" y="633498"/>
                      <a:pt x="357261" y="643908"/>
                    </a:cubicBezTo>
                    <a:cubicBezTo>
                      <a:pt x="365482" y="692675"/>
                      <a:pt x="318348" y="699250"/>
                      <a:pt x="283272" y="709661"/>
                    </a:cubicBezTo>
                    <a:cubicBezTo>
                      <a:pt x="280532" y="712400"/>
                      <a:pt x="305743" y="717880"/>
                      <a:pt x="308483" y="718428"/>
                    </a:cubicBezTo>
                    <a:cubicBezTo>
                      <a:pt x="393981" y="735962"/>
                      <a:pt x="488248" y="719524"/>
                      <a:pt x="561689" y="672401"/>
                    </a:cubicBezTo>
                    <a:cubicBezTo>
                      <a:pt x="523324" y="612128"/>
                      <a:pt x="480027" y="546376"/>
                      <a:pt x="473998" y="473500"/>
                    </a:cubicBezTo>
                    <a:close/>
                  </a:path>
                </a:pathLst>
              </a:custGeom>
              <a:grpFill/>
              <a:ln w="5475" cap="flat">
                <a:noFill/>
                <a:prstDash val="solid"/>
                <a:miter/>
              </a:ln>
            </p:spPr>
            <p:txBody>
              <a:bodyPr rtlCol="0" anchor="ctr"/>
              <a:lstStyle/>
              <a:p>
                <a:endParaRPr lang="en-US"/>
              </a:p>
            </p:txBody>
          </p:sp>
          <p:sp>
            <p:nvSpPr>
              <p:cNvPr id="70" name="Freeform 99">
                <a:extLst>
                  <a:ext uri="{FF2B5EF4-FFF2-40B4-BE49-F238E27FC236}">
                    <a16:creationId xmlns:a16="http://schemas.microsoft.com/office/drawing/2014/main" id="{2209F6EA-0E7D-7B4A-25F2-15A2E9471F34}"/>
                  </a:ext>
                </a:extLst>
              </p:cNvPr>
              <p:cNvSpPr/>
              <p:nvPr/>
            </p:nvSpPr>
            <p:spPr>
              <a:xfrm>
                <a:off x="1492686" y="7488126"/>
                <a:ext cx="144515" cy="184134"/>
              </a:xfrm>
              <a:custGeom>
                <a:avLst/>
                <a:gdLst>
                  <a:gd name="connsiteX0" fmla="*/ 124784 w 144515"/>
                  <a:gd name="connsiteY0" fmla="*/ 548 h 184134"/>
                  <a:gd name="connsiteX1" fmla="*/ 141774 w 144515"/>
                  <a:gd name="connsiteY1" fmla="*/ 23013 h 184134"/>
                  <a:gd name="connsiteX2" fmla="*/ 112727 w 144515"/>
                  <a:gd name="connsiteY2" fmla="*/ 46575 h 184134"/>
                  <a:gd name="connsiteX3" fmla="*/ 27229 w 144515"/>
                  <a:gd name="connsiteY3" fmla="*/ 177531 h 184134"/>
                  <a:gd name="connsiteX4" fmla="*/ 374 w 144515"/>
                  <a:gd name="connsiteY4" fmla="*/ 164929 h 184134"/>
                  <a:gd name="connsiteX5" fmla="*/ 71074 w 144515"/>
                  <a:gd name="connsiteY5" fmla="*/ 46027 h 184134"/>
                  <a:gd name="connsiteX6" fmla="*/ 125332 w 144515"/>
                  <a:gd name="connsiteY6" fmla="*/ 0 h 1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15" h="184134">
                    <a:moveTo>
                      <a:pt x="124784" y="548"/>
                    </a:moveTo>
                    <a:cubicBezTo>
                      <a:pt x="140130" y="-2740"/>
                      <a:pt x="149447" y="10411"/>
                      <a:pt x="141774" y="23013"/>
                    </a:cubicBezTo>
                    <a:cubicBezTo>
                      <a:pt x="134102" y="35616"/>
                      <a:pt x="119304" y="40547"/>
                      <a:pt x="112727" y="46575"/>
                    </a:cubicBezTo>
                    <a:cubicBezTo>
                      <a:pt x="73814" y="82191"/>
                      <a:pt x="44219" y="127669"/>
                      <a:pt x="27229" y="177531"/>
                    </a:cubicBezTo>
                    <a:cubicBezTo>
                      <a:pt x="16268" y="190682"/>
                      <a:pt x="-2914" y="183011"/>
                      <a:pt x="374" y="164929"/>
                    </a:cubicBezTo>
                    <a:cubicBezTo>
                      <a:pt x="6951" y="131505"/>
                      <a:pt x="47507" y="71780"/>
                      <a:pt x="71074" y="46027"/>
                    </a:cubicBezTo>
                    <a:cubicBezTo>
                      <a:pt x="94641" y="20274"/>
                      <a:pt x="115467" y="2192"/>
                      <a:pt x="125332" y="0"/>
                    </a:cubicBezTo>
                    <a:close/>
                  </a:path>
                </a:pathLst>
              </a:custGeom>
              <a:grpFill/>
              <a:ln w="5475" cap="flat">
                <a:noFill/>
                <a:prstDash val="solid"/>
                <a:miter/>
              </a:ln>
            </p:spPr>
            <p:txBody>
              <a:bodyPr rtlCol="0" anchor="ctr"/>
              <a:lstStyle/>
              <a:p>
                <a:endParaRPr lang="en-US"/>
              </a:p>
            </p:txBody>
          </p:sp>
          <p:sp>
            <p:nvSpPr>
              <p:cNvPr id="71" name="Freeform 100">
                <a:extLst>
                  <a:ext uri="{FF2B5EF4-FFF2-40B4-BE49-F238E27FC236}">
                    <a16:creationId xmlns:a16="http://schemas.microsoft.com/office/drawing/2014/main" id="{FDABBE36-0CDF-4609-EEDA-FA311598D5D2}"/>
                  </a:ext>
                </a:extLst>
              </p:cNvPr>
              <p:cNvSpPr/>
              <p:nvPr/>
            </p:nvSpPr>
            <p:spPr>
              <a:xfrm>
                <a:off x="1650865" y="7455352"/>
                <a:ext cx="42068" cy="35795"/>
              </a:xfrm>
              <a:custGeom>
                <a:avLst/>
                <a:gdLst>
                  <a:gd name="connsiteX0" fmla="*/ 23056 w 42068"/>
                  <a:gd name="connsiteY0" fmla="*/ 446 h 35795"/>
                  <a:gd name="connsiteX1" fmla="*/ 34017 w 42068"/>
                  <a:gd name="connsiteY1" fmla="*/ 27843 h 35795"/>
                  <a:gd name="connsiteX2" fmla="*/ 3326 w 42068"/>
                  <a:gd name="connsiteY2" fmla="*/ 30034 h 35795"/>
                  <a:gd name="connsiteX3" fmla="*/ 23056 w 42068"/>
                  <a:gd name="connsiteY3" fmla="*/ 446 h 35795"/>
                </a:gdLst>
                <a:ahLst/>
                <a:cxnLst>
                  <a:cxn ang="0">
                    <a:pos x="connsiteX0" y="connsiteY0"/>
                  </a:cxn>
                  <a:cxn ang="0">
                    <a:pos x="connsiteX1" y="connsiteY1"/>
                  </a:cxn>
                  <a:cxn ang="0">
                    <a:pos x="connsiteX2" y="connsiteY2"/>
                  </a:cxn>
                  <a:cxn ang="0">
                    <a:pos x="connsiteX3" y="connsiteY3"/>
                  </a:cxn>
                </a:cxnLst>
                <a:rect l="l" t="t" r="r" b="b"/>
                <a:pathLst>
                  <a:path w="42068" h="35795">
                    <a:moveTo>
                      <a:pt x="23056" y="446"/>
                    </a:moveTo>
                    <a:cubicBezTo>
                      <a:pt x="41142" y="-3390"/>
                      <a:pt x="49363" y="18528"/>
                      <a:pt x="34017" y="27843"/>
                    </a:cubicBezTo>
                    <a:cubicBezTo>
                      <a:pt x="18671" y="37158"/>
                      <a:pt x="10450" y="38801"/>
                      <a:pt x="3326" y="30034"/>
                    </a:cubicBezTo>
                    <a:cubicBezTo>
                      <a:pt x="-7636" y="16336"/>
                      <a:pt x="10999" y="2638"/>
                      <a:pt x="23056" y="446"/>
                    </a:cubicBezTo>
                    <a:close/>
                  </a:path>
                </a:pathLst>
              </a:custGeom>
              <a:grpFill/>
              <a:ln w="5475" cap="flat">
                <a:noFill/>
                <a:prstDash val="solid"/>
                <a:miter/>
              </a:ln>
            </p:spPr>
            <p:txBody>
              <a:bodyPr rtlCol="0" anchor="ctr"/>
              <a:lstStyle/>
              <a:p>
                <a:endParaRPr lang="en-US"/>
              </a:p>
            </p:txBody>
          </p:sp>
          <p:sp>
            <p:nvSpPr>
              <p:cNvPr id="72" name="Freeform 101">
                <a:extLst>
                  <a:ext uri="{FF2B5EF4-FFF2-40B4-BE49-F238E27FC236}">
                    <a16:creationId xmlns:a16="http://schemas.microsoft.com/office/drawing/2014/main" id="{74A18136-DA70-662C-2C9C-38D56FE1DD6E}"/>
                  </a:ext>
                </a:extLst>
              </p:cNvPr>
              <p:cNvSpPr/>
              <p:nvPr/>
            </p:nvSpPr>
            <p:spPr>
              <a:xfrm>
                <a:off x="1983352" y="7734697"/>
                <a:ext cx="236513" cy="239869"/>
              </a:xfrm>
              <a:custGeom>
                <a:avLst/>
                <a:gdLst>
                  <a:gd name="connsiteX0" fmla="*/ 117511 w 236513"/>
                  <a:gd name="connsiteY0" fmla="*/ 0 h 239869"/>
                  <a:gd name="connsiteX1" fmla="*/ 128472 w 236513"/>
                  <a:gd name="connsiteY1" fmla="*/ 239448 h 239869"/>
                  <a:gd name="connsiteX2" fmla="*/ 117511 w 236513"/>
                  <a:gd name="connsiteY2" fmla="*/ 0 h 239869"/>
                  <a:gd name="connsiteX3" fmla="*/ 105453 w 236513"/>
                  <a:gd name="connsiteY3" fmla="*/ 30684 h 239869"/>
                  <a:gd name="connsiteX4" fmla="*/ 125184 w 236513"/>
                  <a:gd name="connsiteY4" fmla="*/ 210407 h 239869"/>
                  <a:gd name="connsiteX5" fmla="*/ 105453 w 236513"/>
                  <a:gd name="connsiteY5" fmla="*/ 30684 h 2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513" h="239869">
                    <a:moveTo>
                      <a:pt x="117511" y="0"/>
                    </a:moveTo>
                    <a:cubicBezTo>
                      <a:pt x="272065" y="0"/>
                      <a:pt x="276449" y="228490"/>
                      <a:pt x="128472" y="239448"/>
                    </a:cubicBezTo>
                    <a:cubicBezTo>
                      <a:pt x="-37591" y="251503"/>
                      <a:pt x="-44168" y="548"/>
                      <a:pt x="117511" y="0"/>
                    </a:cubicBezTo>
                    <a:close/>
                    <a:moveTo>
                      <a:pt x="105453" y="30684"/>
                    </a:moveTo>
                    <a:cubicBezTo>
                      <a:pt x="-5256" y="43835"/>
                      <a:pt x="7350" y="217531"/>
                      <a:pt x="125184" y="210407"/>
                    </a:cubicBezTo>
                    <a:cubicBezTo>
                      <a:pt x="243565" y="203284"/>
                      <a:pt x="231508" y="15342"/>
                      <a:pt x="105453" y="30684"/>
                    </a:cubicBezTo>
                    <a:close/>
                  </a:path>
                </a:pathLst>
              </a:custGeom>
              <a:grpFill/>
              <a:ln w="5475" cap="flat">
                <a:noFill/>
                <a:prstDash val="solid"/>
                <a:miter/>
              </a:ln>
            </p:spPr>
            <p:txBody>
              <a:bodyPr rtlCol="0" anchor="ctr"/>
              <a:lstStyle/>
              <a:p>
                <a:endParaRPr lang="en-US"/>
              </a:p>
            </p:txBody>
          </p:sp>
        </p:grpSp>
      </p:grpSp>
      <p:grpSp>
        <p:nvGrpSpPr>
          <p:cNvPr id="73" name="Graphic 3">
            <a:extLst>
              <a:ext uri="{FF2B5EF4-FFF2-40B4-BE49-F238E27FC236}">
                <a16:creationId xmlns:a16="http://schemas.microsoft.com/office/drawing/2014/main" id="{6FB3BD06-23A1-F478-2EAA-89AFB78CB610}"/>
              </a:ext>
            </a:extLst>
          </p:cNvPr>
          <p:cNvGrpSpPr/>
          <p:nvPr/>
        </p:nvGrpSpPr>
        <p:grpSpPr>
          <a:xfrm>
            <a:off x="4304041" y="2741139"/>
            <a:ext cx="1069679" cy="1069677"/>
            <a:chOff x="4621636" y="3685754"/>
            <a:chExt cx="1069679" cy="1069677"/>
          </a:xfrm>
          <a:solidFill>
            <a:schemeClr val="bg1"/>
          </a:solidFill>
        </p:grpSpPr>
        <p:sp>
          <p:nvSpPr>
            <p:cNvPr id="74" name="Freeform 1160">
              <a:extLst>
                <a:ext uri="{FF2B5EF4-FFF2-40B4-BE49-F238E27FC236}">
                  <a16:creationId xmlns:a16="http://schemas.microsoft.com/office/drawing/2014/main" id="{E4596461-DA46-E874-F629-D6809780FEA3}"/>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F26F46"/>
            </a:solidFill>
            <a:ln w="27426" cap="flat">
              <a:noFill/>
              <a:prstDash val="solid"/>
              <a:miter/>
            </a:ln>
          </p:spPr>
          <p:txBody>
            <a:bodyPr rtlCol="0" anchor="ctr"/>
            <a:lstStyle/>
            <a:p>
              <a:endParaRPr lang="en-US"/>
            </a:p>
          </p:txBody>
        </p:sp>
        <p:grpSp>
          <p:nvGrpSpPr>
            <p:cNvPr id="75" name="Graphic 3">
              <a:extLst>
                <a:ext uri="{FF2B5EF4-FFF2-40B4-BE49-F238E27FC236}">
                  <a16:creationId xmlns:a16="http://schemas.microsoft.com/office/drawing/2014/main" id="{971AE2EB-9757-A9B0-CFC5-CF391BAEFAE8}"/>
                </a:ext>
              </a:extLst>
            </p:cNvPr>
            <p:cNvGrpSpPr/>
            <p:nvPr/>
          </p:nvGrpSpPr>
          <p:grpSpPr>
            <a:xfrm>
              <a:off x="4621636" y="3685754"/>
              <a:ext cx="1069679" cy="1069677"/>
              <a:chOff x="4621636" y="3685754"/>
              <a:chExt cx="1069679" cy="1069677"/>
            </a:xfrm>
            <a:grpFill/>
          </p:grpSpPr>
          <p:grpSp>
            <p:nvGrpSpPr>
              <p:cNvPr id="76" name="Graphic 3">
                <a:extLst>
                  <a:ext uri="{FF2B5EF4-FFF2-40B4-BE49-F238E27FC236}">
                    <a16:creationId xmlns:a16="http://schemas.microsoft.com/office/drawing/2014/main" id="{2E7CFCBD-9A8E-49A6-47E3-1D4ED8F80953}"/>
                  </a:ext>
                </a:extLst>
              </p:cNvPr>
              <p:cNvGrpSpPr/>
              <p:nvPr/>
            </p:nvGrpSpPr>
            <p:grpSpPr>
              <a:xfrm>
                <a:off x="4621636" y="3685754"/>
                <a:ext cx="1069679" cy="1069677"/>
                <a:chOff x="4621636" y="3685754"/>
                <a:chExt cx="1069679" cy="1069677"/>
              </a:xfrm>
              <a:grpFill/>
            </p:grpSpPr>
            <p:sp>
              <p:nvSpPr>
                <p:cNvPr id="78" name="Freeform 1164">
                  <a:extLst>
                    <a:ext uri="{FF2B5EF4-FFF2-40B4-BE49-F238E27FC236}">
                      <a16:creationId xmlns:a16="http://schemas.microsoft.com/office/drawing/2014/main" id="{B0BE49CE-E9F0-506E-1CA5-67974DAAA463}"/>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grpFill/>
                <a:ln w="27426" cap="flat">
                  <a:noFill/>
                  <a:prstDash val="solid"/>
                  <a:miter/>
                </a:ln>
              </p:spPr>
              <p:txBody>
                <a:bodyPr rtlCol="0" anchor="ctr"/>
                <a:lstStyle/>
                <a:p>
                  <a:endParaRPr lang="en-US"/>
                </a:p>
              </p:txBody>
            </p:sp>
            <p:sp>
              <p:nvSpPr>
                <p:cNvPr id="79" name="Freeform 1165">
                  <a:extLst>
                    <a:ext uri="{FF2B5EF4-FFF2-40B4-BE49-F238E27FC236}">
                      <a16:creationId xmlns:a16="http://schemas.microsoft.com/office/drawing/2014/main" id="{507FE482-4DA7-66C7-C5F7-4D04375BD4EE}"/>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grpFill/>
                <a:ln w="27426" cap="flat">
                  <a:noFill/>
                  <a:prstDash val="solid"/>
                  <a:miter/>
                </a:ln>
              </p:spPr>
              <p:txBody>
                <a:bodyPr rtlCol="0" anchor="ctr"/>
                <a:lstStyle/>
                <a:p>
                  <a:endParaRPr lang="en-US"/>
                </a:p>
              </p:txBody>
            </p:sp>
            <p:sp>
              <p:nvSpPr>
                <p:cNvPr id="80" name="Freeform 1166">
                  <a:extLst>
                    <a:ext uri="{FF2B5EF4-FFF2-40B4-BE49-F238E27FC236}">
                      <a16:creationId xmlns:a16="http://schemas.microsoft.com/office/drawing/2014/main" id="{BB185088-F93F-AF64-7832-DA6AA265501D}"/>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grpFill/>
                <a:ln w="27426" cap="flat">
                  <a:noFill/>
                  <a:prstDash val="solid"/>
                  <a:miter/>
                </a:ln>
              </p:spPr>
              <p:txBody>
                <a:bodyPr rtlCol="0" anchor="ctr"/>
                <a:lstStyle/>
                <a:p>
                  <a:endParaRPr lang="en-US"/>
                </a:p>
              </p:txBody>
            </p:sp>
            <p:sp>
              <p:nvSpPr>
                <p:cNvPr id="81" name="Freeform 1167">
                  <a:extLst>
                    <a:ext uri="{FF2B5EF4-FFF2-40B4-BE49-F238E27FC236}">
                      <a16:creationId xmlns:a16="http://schemas.microsoft.com/office/drawing/2014/main" id="{52F7C75C-AC7E-52A5-C75A-26EF4B896BFB}"/>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grpFill/>
                <a:ln w="27426" cap="flat">
                  <a:noFill/>
                  <a:prstDash val="solid"/>
                  <a:miter/>
                </a:ln>
              </p:spPr>
              <p:txBody>
                <a:bodyPr rtlCol="0" anchor="ctr"/>
                <a:lstStyle/>
                <a:p>
                  <a:endParaRPr lang="en-US"/>
                </a:p>
              </p:txBody>
            </p:sp>
            <p:sp>
              <p:nvSpPr>
                <p:cNvPr id="82" name="Freeform 1168">
                  <a:extLst>
                    <a:ext uri="{FF2B5EF4-FFF2-40B4-BE49-F238E27FC236}">
                      <a16:creationId xmlns:a16="http://schemas.microsoft.com/office/drawing/2014/main" id="{C3B21A40-BD75-F6E8-04C5-AAC40BA21DDC}"/>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grpFill/>
                <a:ln w="27426" cap="flat">
                  <a:noFill/>
                  <a:prstDash val="solid"/>
                  <a:miter/>
                </a:ln>
              </p:spPr>
              <p:txBody>
                <a:bodyPr rtlCol="0" anchor="ctr"/>
                <a:lstStyle/>
                <a:p>
                  <a:endParaRPr lang="en-US"/>
                </a:p>
              </p:txBody>
            </p:sp>
            <p:sp>
              <p:nvSpPr>
                <p:cNvPr id="83" name="Freeform 1169">
                  <a:extLst>
                    <a:ext uri="{FF2B5EF4-FFF2-40B4-BE49-F238E27FC236}">
                      <a16:creationId xmlns:a16="http://schemas.microsoft.com/office/drawing/2014/main" id="{E62C2E8F-AD30-417A-2DAB-2DCBDDBC43FC}"/>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grpFill/>
                <a:ln w="27426" cap="flat">
                  <a:noFill/>
                  <a:prstDash val="solid"/>
                  <a:miter/>
                </a:ln>
              </p:spPr>
              <p:txBody>
                <a:bodyPr rtlCol="0" anchor="ctr"/>
                <a:lstStyle/>
                <a:p>
                  <a:endParaRPr lang="en-US"/>
                </a:p>
              </p:txBody>
            </p:sp>
            <p:sp>
              <p:nvSpPr>
                <p:cNvPr id="84" name="Freeform 1170">
                  <a:extLst>
                    <a:ext uri="{FF2B5EF4-FFF2-40B4-BE49-F238E27FC236}">
                      <a16:creationId xmlns:a16="http://schemas.microsoft.com/office/drawing/2014/main" id="{B48522E5-992B-23D6-B24B-24B118EE3542}"/>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grpFill/>
                <a:ln w="27426" cap="flat">
                  <a:noFill/>
                  <a:prstDash val="solid"/>
                  <a:miter/>
                </a:ln>
              </p:spPr>
              <p:txBody>
                <a:bodyPr rtlCol="0" anchor="ctr"/>
                <a:lstStyle/>
                <a:p>
                  <a:endParaRPr lang="en-US"/>
                </a:p>
              </p:txBody>
            </p:sp>
            <p:grpSp>
              <p:nvGrpSpPr>
                <p:cNvPr id="85" name="Graphic 3">
                  <a:extLst>
                    <a:ext uri="{FF2B5EF4-FFF2-40B4-BE49-F238E27FC236}">
                      <a16:creationId xmlns:a16="http://schemas.microsoft.com/office/drawing/2014/main" id="{785E29B7-7C2C-B0A1-6877-301EDAB47451}"/>
                    </a:ext>
                  </a:extLst>
                </p:cNvPr>
                <p:cNvGrpSpPr/>
                <p:nvPr/>
              </p:nvGrpSpPr>
              <p:grpSpPr>
                <a:xfrm>
                  <a:off x="5021366" y="3862855"/>
                  <a:ext cx="233848" cy="56033"/>
                  <a:chOff x="5021366" y="3862855"/>
                  <a:chExt cx="233848" cy="56033"/>
                </a:xfrm>
                <a:grpFill/>
              </p:grpSpPr>
              <p:sp>
                <p:nvSpPr>
                  <p:cNvPr id="87" name="Freeform 1173">
                    <a:extLst>
                      <a:ext uri="{FF2B5EF4-FFF2-40B4-BE49-F238E27FC236}">
                        <a16:creationId xmlns:a16="http://schemas.microsoft.com/office/drawing/2014/main" id="{DB1350E1-2776-E603-C612-AD789E2F16B7}"/>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grpFill/>
                  <a:ln w="27426" cap="flat">
                    <a:noFill/>
                    <a:prstDash val="solid"/>
                    <a:miter/>
                  </a:ln>
                </p:spPr>
                <p:txBody>
                  <a:bodyPr rtlCol="0" anchor="ctr"/>
                  <a:lstStyle/>
                  <a:p>
                    <a:endParaRPr lang="en-US"/>
                  </a:p>
                </p:txBody>
              </p:sp>
              <p:sp>
                <p:nvSpPr>
                  <p:cNvPr id="88" name="Freeform 1174">
                    <a:extLst>
                      <a:ext uri="{FF2B5EF4-FFF2-40B4-BE49-F238E27FC236}">
                        <a16:creationId xmlns:a16="http://schemas.microsoft.com/office/drawing/2014/main" id="{4F3369F0-411B-89DA-228D-54E3CBA116E5}"/>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grpFill/>
                  <a:ln w="27426" cap="flat">
                    <a:noFill/>
                    <a:prstDash val="solid"/>
                    <a:miter/>
                  </a:ln>
                </p:spPr>
                <p:txBody>
                  <a:bodyPr rtlCol="0" anchor="ctr"/>
                  <a:lstStyle/>
                  <a:p>
                    <a:endParaRPr lang="en-US"/>
                  </a:p>
                </p:txBody>
              </p:sp>
            </p:grpSp>
            <p:sp>
              <p:nvSpPr>
                <p:cNvPr id="86" name="Freeform 1172">
                  <a:extLst>
                    <a:ext uri="{FF2B5EF4-FFF2-40B4-BE49-F238E27FC236}">
                      <a16:creationId xmlns:a16="http://schemas.microsoft.com/office/drawing/2014/main" id="{A4515F30-3673-464B-ED5D-38CBB051D656}"/>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grpFill/>
                <a:ln w="27426" cap="flat">
                  <a:noFill/>
                  <a:prstDash val="solid"/>
                  <a:miter/>
                </a:ln>
              </p:spPr>
              <p:txBody>
                <a:bodyPr rtlCol="0" anchor="ctr"/>
                <a:lstStyle/>
                <a:p>
                  <a:endParaRPr lang="en-US"/>
                </a:p>
              </p:txBody>
            </p:sp>
          </p:grpSp>
          <p:sp>
            <p:nvSpPr>
              <p:cNvPr id="77" name="Freeform 1163">
                <a:extLst>
                  <a:ext uri="{FF2B5EF4-FFF2-40B4-BE49-F238E27FC236}">
                    <a16:creationId xmlns:a16="http://schemas.microsoft.com/office/drawing/2014/main" id="{083F1898-353E-287F-57BE-7447D7BC029A}"/>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F26F46"/>
              </a:solidFill>
              <a:ln w="27426" cap="flat">
                <a:noFill/>
                <a:prstDash val="solid"/>
                <a:miter/>
              </a:ln>
            </p:spPr>
            <p:txBody>
              <a:bodyPr rtlCol="0" anchor="ctr"/>
              <a:lstStyle/>
              <a:p>
                <a:endParaRPr lang="en-US"/>
              </a:p>
            </p:txBody>
          </p:sp>
        </p:grpSp>
      </p:grpSp>
      <p:grpSp>
        <p:nvGrpSpPr>
          <p:cNvPr id="89" name="Group 88">
            <a:extLst>
              <a:ext uri="{FF2B5EF4-FFF2-40B4-BE49-F238E27FC236}">
                <a16:creationId xmlns:a16="http://schemas.microsoft.com/office/drawing/2014/main" id="{9EAF274D-EA88-F197-568D-72E2585F40D2}"/>
              </a:ext>
            </a:extLst>
          </p:cNvPr>
          <p:cNvGrpSpPr/>
          <p:nvPr/>
        </p:nvGrpSpPr>
        <p:grpSpPr>
          <a:xfrm>
            <a:off x="9783682" y="2764346"/>
            <a:ext cx="901130" cy="901727"/>
            <a:chOff x="5614841" y="786428"/>
            <a:chExt cx="901130" cy="901727"/>
          </a:xfrm>
          <a:solidFill>
            <a:schemeClr val="bg1"/>
          </a:solidFill>
        </p:grpSpPr>
        <p:grpSp>
          <p:nvGrpSpPr>
            <p:cNvPr id="90" name="Graphic 2">
              <a:extLst>
                <a:ext uri="{FF2B5EF4-FFF2-40B4-BE49-F238E27FC236}">
                  <a16:creationId xmlns:a16="http://schemas.microsoft.com/office/drawing/2014/main" id="{7054721B-975C-84BB-D986-32065EBD1F10}"/>
                </a:ext>
              </a:extLst>
            </p:cNvPr>
            <p:cNvGrpSpPr/>
            <p:nvPr/>
          </p:nvGrpSpPr>
          <p:grpSpPr>
            <a:xfrm>
              <a:off x="5715019" y="1058540"/>
              <a:ext cx="543506" cy="445337"/>
              <a:chOff x="5715019" y="1058540"/>
              <a:chExt cx="543506" cy="445337"/>
            </a:xfrm>
            <a:grpFill/>
          </p:grpSpPr>
          <p:sp>
            <p:nvSpPr>
              <p:cNvPr id="92" name="Freeform 210">
                <a:extLst>
                  <a:ext uri="{FF2B5EF4-FFF2-40B4-BE49-F238E27FC236}">
                    <a16:creationId xmlns:a16="http://schemas.microsoft.com/office/drawing/2014/main" id="{D2B80797-5B6B-69D9-273C-8A3F61FEB1B2}"/>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26F4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211">
                <a:extLst>
                  <a:ext uri="{FF2B5EF4-FFF2-40B4-BE49-F238E27FC236}">
                    <a16:creationId xmlns:a16="http://schemas.microsoft.com/office/drawing/2014/main" id="{544B6D7A-7DEF-73B0-6D8C-98B571150A6D}"/>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26F4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91" name="Freeform 209">
              <a:extLst>
                <a:ext uri="{FF2B5EF4-FFF2-40B4-BE49-F238E27FC236}">
                  <a16:creationId xmlns:a16="http://schemas.microsoft.com/office/drawing/2014/main" id="{147A1C23-C22C-E3A0-E9A0-64B45331AE5A}"/>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00" name="Graphic 2">
            <a:extLst>
              <a:ext uri="{FF2B5EF4-FFF2-40B4-BE49-F238E27FC236}">
                <a16:creationId xmlns:a16="http://schemas.microsoft.com/office/drawing/2014/main" id="{F9830C09-A64F-A057-C7DA-564199CDC2D7}"/>
              </a:ext>
            </a:extLst>
          </p:cNvPr>
          <p:cNvGrpSpPr/>
          <p:nvPr/>
        </p:nvGrpSpPr>
        <p:grpSpPr>
          <a:xfrm>
            <a:off x="7144123" y="2806597"/>
            <a:ext cx="687439" cy="803654"/>
            <a:chOff x="5495623" y="2716950"/>
            <a:chExt cx="1439007" cy="1385585"/>
          </a:xfrm>
          <a:solidFill>
            <a:schemeClr val="bg1"/>
          </a:solidFill>
        </p:grpSpPr>
        <p:sp>
          <p:nvSpPr>
            <p:cNvPr id="101" name="Freeform 4">
              <a:extLst>
                <a:ext uri="{FF2B5EF4-FFF2-40B4-BE49-F238E27FC236}">
                  <a16:creationId xmlns:a16="http://schemas.microsoft.com/office/drawing/2014/main" id="{CFA2ACC8-AD55-4570-8C30-D6074B63944A}"/>
                </a:ext>
              </a:extLst>
            </p:cNvPr>
            <p:cNvSpPr/>
            <p:nvPr/>
          </p:nvSpPr>
          <p:spPr>
            <a:xfrm>
              <a:off x="5768039" y="2718579"/>
              <a:ext cx="941801" cy="813249"/>
            </a:xfrm>
            <a:custGeom>
              <a:avLst/>
              <a:gdLst>
                <a:gd name="connsiteX0" fmla="*/ 470570 w 941801"/>
                <a:gd name="connsiteY0" fmla="*/ 82449 h 813249"/>
                <a:gd name="connsiteX1" fmla="*/ 460794 w 941801"/>
                <a:gd name="connsiteY1" fmla="*/ 73490 h 813249"/>
                <a:gd name="connsiteX2" fmla="*/ 147143 w 941801"/>
                <a:gd name="connsiteY2" fmla="*/ 31951 h 813249"/>
                <a:gd name="connsiteX3" fmla="*/ 2945 w 941801"/>
                <a:gd name="connsiteY3" fmla="*/ 317837 h 813249"/>
                <a:gd name="connsiteX4" fmla="*/ 99892 w 941801"/>
                <a:gd name="connsiteY4" fmla="*/ 503540 h 813249"/>
                <a:gd name="connsiteX5" fmla="*/ 420060 w 941801"/>
                <a:gd name="connsiteY5" fmla="*/ 791869 h 813249"/>
                <a:gd name="connsiteX6" fmla="*/ 521895 w 941801"/>
                <a:gd name="connsiteY6" fmla="*/ 791869 h 813249"/>
                <a:gd name="connsiteX7" fmla="*/ 620471 w 941801"/>
                <a:gd name="connsiteY7" fmla="*/ 707977 h 813249"/>
                <a:gd name="connsiteX8" fmla="*/ 858357 w 941801"/>
                <a:gd name="connsiteY8" fmla="*/ 485621 h 813249"/>
                <a:gd name="connsiteX9" fmla="*/ 934122 w 941801"/>
                <a:gd name="connsiteY9" fmla="*/ 216840 h 813249"/>
                <a:gd name="connsiteX10" fmla="*/ 632691 w 941801"/>
                <a:gd name="connsiteY10" fmla="*/ 3444 h 813249"/>
                <a:gd name="connsiteX11" fmla="*/ 470570 w 941801"/>
                <a:gd name="connsiteY11" fmla="*/ 84078 h 81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1801" h="813249">
                  <a:moveTo>
                    <a:pt x="470570" y="82449"/>
                  </a:moveTo>
                  <a:cubicBezTo>
                    <a:pt x="466497" y="79191"/>
                    <a:pt x="463238" y="75933"/>
                    <a:pt x="460794" y="73490"/>
                  </a:cubicBezTo>
                  <a:cubicBezTo>
                    <a:pt x="375253" y="-6330"/>
                    <a:pt x="249792" y="-22620"/>
                    <a:pt x="147143" y="31951"/>
                  </a:cubicBezTo>
                  <a:cubicBezTo>
                    <a:pt x="44493" y="86522"/>
                    <a:pt x="-14163" y="204623"/>
                    <a:pt x="2945" y="317837"/>
                  </a:cubicBezTo>
                  <a:cubicBezTo>
                    <a:pt x="14350" y="391141"/>
                    <a:pt x="48567" y="451413"/>
                    <a:pt x="99892" y="503540"/>
                  </a:cubicBezTo>
                  <a:cubicBezTo>
                    <a:pt x="200912" y="605351"/>
                    <a:pt x="310893" y="699018"/>
                    <a:pt x="420060" y="791869"/>
                  </a:cubicBezTo>
                  <a:cubicBezTo>
                    <a:pt x="453462" y="820377"/>
                    <a:pt x="487678" y="820377"/>
                    <a:pt x="521895" y="791869"/>
                  </a:cubicBezTo>
                  <a:cubicBezTo>
                    <a:pt x="554482" y="764177"/>
                    <a:pt x="588698" y="737299"/>
                    <a:pt x="620471" y="707977"/>
                  </a:cubicBezTo>
                  <a:cubicBezTo>
                    <a:pt x="700309" y="634673"/>
                    <a:pt x="782592" y="562998"/>
                    <a:pt x="858357" y="485621"/>
                  </a:cubicBezTo>
                  <a:cubicBezTo>
                    <a:pt x="930863" y="411503"/>
                    <a:pt x="956118" y="319466"/>
                    <a:pt x="934122" y="216840"/>
                  </a:cubicBezTo>
                  <a:cubicBezTo>
                    <a:pt x="904793" y="79191"/>
                    <a:pt x="771186" y="-14475"/>
                    <a:pt x="632691" y="3444"/>
                  </a:cubicBezTo>
                  <a:cubicBezTo>
                    <a:pt x="569961" y="11589"/>
                    <a:pt x="517007" y="38467"/>
                    <a:pt x="470570" y="84078"/>
                  </a:cubicBezTo>
                  <a:close/>
                </a:path>
              </a:pathLst>
            </a:custGeom>
            <a:grpFill/>
            <a:ln w="813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CA39B1B2-B087-3C22-6C8A-D4614746A5E6}"/>
                </a:ext>
              </a:extLst>
            </p:cNvPr>
            <p:cNvGrpSpPr/>
            <p:nvPr/>
          </p:nvGrpSpPr>
          <p:grpSpPr>
            <a:xfrm>
              <a:off x="5495623" y="2716950"/>
              <a:ext cx="1439007" cy="1385585"/>
              <a:chOff x="5495623" y="2716950"/>
              <a:chExt cx="1439007" cy="1385585"/>
            </a:xfrm>
            <a:grpFill/>
          </p:grpSpPr>
          <p:sp>
            <p:nvSpPr>
              <p:cNvPr id="104" name="Freeform 6">
                <a:extLst>
                  <a:ext uri="{FF2B5EF4-FFF2-40B4-BE49-F238E27FC236}">
                    <a16:creationId xmlns:a16="http://schemas.microsoft.com/office/drawing/2014/main" id="{F8E23E41-6222-F5D0-555F-FE951692EFFD}"/>
                  </a:ext>
                </a:extLst>
              </p:cNvPr>
              <p:cNvSpPr/>
              <p:nvPr/>
            </p:nvSpPr>
            <p:spPr>
              <a:xfrm>
                <a:off x="5495623" y="3470539"/>
                <a:ext cx="1439007" cy="631996"/>
              </a:xfrm>
              <a:custGeom>
                <a:avLst/>
                <a:gdLst>
                  <a:gd name="connsiteX0" fmla="*/ 936880 w 1439007"/>
                  <a:gd name="connsiteY0" fmla="*/ 276112 h 631996"/>
                  <a:gd name="connsiteX1" fmla="*/ 1128329 w 1439007"/>
                  <a:gd name="connsiteY1" fmla="*/ 191405 h 631996"/>
                  <a:gd name="connsiteX2" fmla="*/ 1312446 w 1439007"/>
                  <a:gd name="connsiteY2" fmla="*/ 110771 h 631996"/>
                  <a:gd name="connsiteX3" fmla="*/ 1428945 w 1439007"/>
                  <a:gd name="connsiteY3" fmla="*/ 147423 h 631996"/>
                  <a:gd name="connsiteX4" fmla="*/ 1411837 w 1439007"/>
                  <a:gd name="connsiteY4" fmla="*/ 245976 h 631996"/>
                  <a:gd name="connsiteX5" fmla="*/ 1310817 w 1439007"/>
                  <a:gd name="connsiteY5" fmla="*/ 326610 h 631996"/>
                  <a:gd name="connsiteX6" fmla="*/ 874964 w 1439007"/>
                  <a:gd name="connsiteY6" fmla="*/ 609238 h 631996"/>
                  <a:gd name="connsiteX7" fmla="*/ 731581 w 1439007"/>
                  <a:gd name="connsiteY7" fmla="*/ 623899 h 631996"/>
                  <a:gd name="connsiteX8" fmla="*/ 327501 w 1439007"/>
                  <a:gd name="connsiteY8" fmla="*/ 522902 h 631996"/>
                  <a:gd name="connsiteX9" fmla="*/ 320168 w 1439007"/>
                  <a:gd name="connsiteY9" fmla="*/ 521273 h 631996"/>
                  <a:gd name="connsiteX10" fmla="*/ 272102 w 1439007"/>
                  <a:gd name="connsiteY10" fmla="*/ 552224 h 631996"/>
                  <a:gd name="connsiteX11" fmla="*/ 39105 w 1439007"/>
                  <a:gd name="connsiteY11" fmla="*/ 552224 h 631996"/>
                  <a:gd name="connsiteX12" fmla="*/ 0 w 1439007"/>
                  <a:gd name="connsiteY12" fmla="*/ 513943 h 631996"/>
                  <a:gd name="connsiteX13" fmla="*/ 0 w 1439007"/>
                  <a:gd name="connsiteY13" fmla="*/ 38281 h 631996"/>
                  <a:gd name="connsiteX14" fmla="*/ 39105 w 1439007"/>
                  <a:gd name="connsiteY14" fmla="*/ 0 h 631996"/>
                  <a:gd name="connsiteX15" fmla="*/ 281064 w 1439007"/>
                  <a:gd name="connsiteY15" fmla="*/ 0 h 631996"/>
                  <a:gd name="connsiteX16" fmla="*/ 317724 w 1439007"/>
                  <a:gd name="connsiteY16" fmla="*/ 22806 h 631996"/>
                  <a:gd name="connsiteX17" fmla="*/ 329130 w 1439007"/>
                  <a:gd name="connsiteY17" fmla="*/ 29322 h 631996"/>
                  <a:gd name="connsiteX18" fmla="*/ 392675 w 1439007"/>
                  <a:gd name="connsiteY18" fmla="*/ 35023 h 631996"/>
                  <a:gd name="connsiteX19" fmla="*/ 518950 w 1439007"/>
                  <a:gd name="connsiteY19" fmla="*/ 84707 h 631996"/>
                  <a:gd name="connsiteX20" fmla="*/ 619155 w 1439007"/>
                  <a:gd name="connsiteY20" fmla="*/ 153938 h 631996"/>
                  <a:gd name="connsiteX21" fmla="*/ 780461 w 1439007"/>
                  <a:gd name="connsiteY21" fmla="*/ 207695 h 631996"/>
                  <a:gd name="connsiteX22" fmla="*/ 851339 w 1439007"/>
                  <a:gd name="connsiteY22" fmla="*/ 216654 h 631996"/>
                  <a:gd name="connsiteX23" fmla="*/ 936880 w 1439007"/>
                  <a:gd name="connsiteY23" fmla="*/ 276112 h 631996"/>
                  <a:gd name="connsiteX24" fmla="*/ 320168 w 1439007"/>
                  <a:gd name="connsiteY24" fmla="*/ 91223 h 631996"/>
                  <a:gd name="connsiteX25" fmla="*/ 318539 w 1439007"/>
                  <a:gd name="connsiteY25" fmla="*/ 98553 h 631996"/>
                  <a:gd name="connsiteX26" fmla="*/ 318539 w 1439007"/>
                  <a:gd name="connsiteY26" fmla="*/ 448784 h 631996"/>
                  <a:gd name="connsiteX27" fmla="*/ 328315 w 1439007"/>
                  <a:gd name="connsiteY27" fmla="*/ 460186 h 631996"/>
                  <a:gd name="connsiteX28" fmla="*/ 755207 w 1439007"/>
                  <a:gd name="connsiteY28" fmla="*/ 566885 h 631996"/>
                  <a:gd name="connsiteX29" fmla="*/ 857041 w 1439007"/>
                  <a:gd name="connsiteY29" fmla="*/ 548966 h 631996"/>
                  <a:gd name="connsiteX30" fmla="*/ 938509 w 1439007"/>
                  <a:gd name="connsiteY30" fmla="*/ 498467 h 631996"/>
                  <a:gd name="connsiteX31" fmla="*/ 1298597 w 1439007"/>
                  <a:gd name="connsiteY31" fmla="*/ 259822 h 631996"/>
                  <a:gd name="connsiteX32" fmla="*/ 1363771 w 1439007"/>
                  <a:gd name="connsiteY32" fmla="*/ 207695 h 631996"/>
                  <a:gd name="connsiteX33" fmla="*/ 1372732 w 1439007"/>
                  <a:gd name="connsiteY33" fmla="*/ 176744 h 631996"/>
                  <a:gd name="connsiteX34" fmla="*/ 1345033 w 1439007"/>
                  <a:gd name="connsiteY34" fmla="*/ 166156 h 631996"/>
                  <a:gd name="connsiteX35" fmla="*/ 1326296 w 1439007"/>
                  <a:gd name="connsiteY35" fmla="*/ 171043 h 631996"/>
                  <a:gd name="connsiteX36" fmla="*/ 952359 w 1439007"/>
                  <a:gd name="connsiteY36" fmla="*/ 337199 h 631996"/>
                  <a:gd name="connsiteX37" fmla="*/ 939324 w 1439007"/>
                  <a:gd name="connsiteY37" fmla="*/ 352674 h 631996"/>
                  <a:gd name="connsiteX38" fmla="*/ 891258 w 1439007"/>
                  <a:gd name="connsiteY38" fmla="*/ 412946 h 631996"/>
                  <a:gd name="connsiteX39" fmla="*/ 817937 w 1439007"/>
                  <a:gd name="connsiteY39" fmla="*/ 428421 h 631996"/>
                  <a:gd name="connsiteX40" fmla="*/ 550722 w 1439007"/>
                  <a:gd name="connsiteY40" fmla="*/ 388511 h 631996"/>
                  <a:gd name="connsiteX41" fmla="*/ 521394 w 1439007"/>
                  <a:gd name="connsiteY41" fmla="*/ 351859 h 631996"/>
                  <a:gd name="connsiteX42" fmla="*/ 563757 w 1439007"/>
                  <a:gd name="connsiteY42" fmla="*/ 329054 h 631996"/>
                  <a:gd name="connsiteX43" fmla="*/ 623229 w 1439007"/>
                  <a:gd name="connsiteY43" fmla="*/ 342086 h 631996"/>
                  <a:gd name="connsiteX44" fmla="*/ 819566 w 1439007"/>
                  <a:gd name="connsiteY44" fmla="*/ 367335 h 631996"/>
                  <a:gd name="connsiteX45" fmla="*/ 857856 w 1439007"/>
                  <a:gd name="connsiteY45" fmla="*/ 360819 h 631996"/>
                  <a:gd name="connsiteX46" fmla="*/ 880667 w 1439007"/>
                  <a:gd name="connsiteY46" fmla="*/ 311135 h 631996"/>
                  <a:gd name="connsiteX47" fmla="*/ 854597 w 1439007"/>
                  <a:gd name="connsiteY47" fmla="*/ 281813 h 631996"/>
                  <a:gd name="connsiteX48" fmla="*/ 802458 w 1439007"/>
                  <a:gd name="connsiteY48" fmla="*/ 272854 h 631996"/>
                  <a:gd name="connsiteX49" fmla="*/ 540946 w 1439007"/>
                  <a:gd name="connsiteY49" fmla="*/ 176744 h 631996"/>
                  <a:gd name="connsiteX50" fmla="*/ 458664 w 1439007"/>
                  <a:gd name="connsiteY50" fmla="*/ 121359 h 631996"/>
                  <a:gd name="connsiteX51" fmla="*/ 319354 w 1439007"/>
                  <a:gd name="connsiteY51" fmla="*/ 91223 h 631996"/>
                  <a:gd name="connsiteX52" fmla="*/ 61916 w 1439007"/>
                  <a:gd name="connsiteY52" fmla="*/ 61901 h 631996"/>
                  <a:gd name="connsiteX53" fmla="*/ 61916 w 1439007"/>
                  <a:gd name="connsiteY53" fmla="*/ 491137 h 631996"/>
                  <a:gd name="connsiteX54" fmla="*/ 255809 w 1439007"/>
                  <a:gd name="connsiteY54" fmla="*/ 491137 h 631996"/>
                  <a:gd name="connsiteX55" fmla="*/ 255809 w 1439007"/>
                  <a:gd name="connsiteY55" fmla="*/ 61901 h 631996"/>
                  <a:gd name="connsiteX56" fmla="*/ 61916 w 1439007"/>
                  <a:gd name="connsiteY56" fmla="*/ 61901 h 6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39007" h="631996">
                    <a:moveTo>
                      <a:pt x="936880" y="276112"/>
                    </a:moveTo>
                    <a:cubicBezTo>
                      <a:pt x="1001239" y="247605"/>
                      <a:pt x="1064784" y="219098"/>
                      <a:pt x="1128329" y="191405"/>
                    </a:cubicBezTo>
                    <a:cubicBezTo>
                      <a:pt x="1189430" y="164527"/>
                      <a:pt x="1250531" y="136834"/>
                      <a:pt x="1312446" y="110771"/>
                    </a:cubicBezTo>
                    <a:cubicBezTo>
                      <a:pt x="1348292" y="95295"/>
                      <a:pt x="1406949" y="100997"/>
                      <a:pt x="1428945" y="147423"/>
                    </a:cubicBezTo>
                    <a:cubicBezTo>
                      <a:pt x="1446053" y="183260"/>
                      <a:pt x="1441980" y="219098"/>
                      <a:pt x="1411837" y="245976"/>
                    </a:cubicBezTo>
                    <a:cubicBezTo>
                      <a:pt x="1380065" y="274483"/>
                      <a:pt x="1346663" y="302990"/>
                      <a:pt x="1310817" y="326610"/>
                    </a:cubicBezTo>
                    <a:cubicBezTo>
                      <a:pt x="1166619" y="421905"/>
                      <a:pt x="1021606" y="516386"/>
                      <a:pt x="874964" y="609238"/>
                    </a:cubicBezTo>
                    <a:cubicBezTo>
                      <a:pt x="830972" y="636931"/>
                      <a:pt x="781276" y="636116"/>
                      <a:pt x="731581" y="623899"/>
                    </a:cubicBezTo>
                    <a:cubicBezTo>
                      <a:pt x="597159" y="590505"/>
                      <a:pt x="461923" y="556296"/>
                      <a:pt x="327501" y="522902"/>
                    </a:cubicBezTo>
                    <a:cubicBezTo>
                      <a:pt x="325871" y="522902"/>
                      <a:pt x="323427" y="522902"/>
                      <a:pt x="320168" y="521273"/>
                    </a:cubicBezTo>
                    <a:cubicBezTo>
                      <a:pt x="315280" y="548966"/>
                      <a:pt x="295728" y="553038"/>
                      <a:pt x="272102" y="552224"/>
                    </a:cubicBezTo>
                    <a:cubicBezTo>
                      <a:pt x="194708" y="551409"/>
                      <a:pt x="116499" y="552224"/>
                      <a:pt x="39105" y="552224"/>
                    </a:cubicBezTo>
                    <a:cubicBezTo>
                      <a:pt x="10591" y="552224"/>
                      <a:pt x="0" y="541635"/>
                      <a:pt x="0" y="513943"/>
                    </a:cubicBezTo>
                    <a:cubicBezTo>
                      <a:pt x="0" y="355117"/>
                      <a:pt x="0" y="197106"/>
                      <a:pt x="0" y="38281"/>
                    </a:cubicBezTo>
                    <a:cubicBezTo>
                      <a:pt x="0" y="9774"/>
                      <a:pt x="10591" y="0"/>
                      <a:pt x="39105" y="0"/>
                    </a:cubicBezTo>
                    <a:cubicBezTo>
                      <a:pt x="119758" y="0"/>
                      <a:pt x="200411" y="0"/>
                      <a:pt x="281064" y="0"/>
                    </a:cubicBezTo>
                    <a:cubicBezTo>
                      <a:pt x="298987" y="0"/>
                      <a:pt x="311207" y="4887"/>
                      <a:pt x="317724" y="22806"/>
                    </a:cubicBezTo>
                    <a:cubicBezTo>
                      <a:pt x="318539" y="26064"/>
                      <a:pt x="325056" y="28507"/>
                      <a:pt x="329130" y="29322"/>
                    </a:cubicBezTo>
                    <a:cubicBezTo>
                      <a:pt x="350312" y="31765"/>
                      <a:pt x="371493" y="32580"/>
                      <a:pt x="392675" y="35023"/>
                    </a:cubicBezTo>
                    <a:cubicBezTo>
                      <a:pt x="439111" y="39910"/>
                      <a:pt x="480660" y="58643"/>
                      <a:pt x="518950" y="84707"/>
                    </a:cubicBezTo>
                    <a:cubicBezTo>
                      <a:pt x="552352" y="107512"/>
                      <a:pt x="585753" y="131133"/>
                      <a:pt x="619155" y="153938"/>
                    </a:cubicBezTo>
                    <a:cubicBezTo>
                      <a:pt x="668036" y="187333"/>
                      <a:pt x="722620" y="201993"/>
                      <a:pt x="780461" y="207695"/>
                    </a:cubicBezTo>
                    <a:cubicBezTo>
                      <a:pt x="804087" y="210138"/>
                      <a:pt x="827713" y="213396"/>
                      <a:pt x="851339" y="216654"/>
                    </a:cubicBezTo>
                    <a:cubicBezTo>
                      <a:pt x="887999" y="222355"/>
                      <a:pt x="918957" y="238645"/>
                      <a:pt x="936880" y="276112"/>
                    </a:cubicBezTo>
                    <a:close/>
                    <a:moveTo>
                      <a:pt x="320168" y="91223"/>
                    </a:moveTo>
                    <a:cubicBezTo>
                      <a:pt x="320168" y="94481"/>
                      <a:pt x="318539" y="96924"/>
                      <a:pt x="318539" y="98553"/>
                    </a:cubicBezTo>
                    <a:cubicBezTo>
                      <a:pt x="318539" y="215025"/>
                      <a:pt x="318539" y="332312"/>
                      <a:pt x="318539" y="448784"/>
                    </a:cubicBezTo>
                    <a:cubicBezTo>
                      <a:pt x="318539" y="452856"/>
                      <a:pt x="324242" y="459372"/>
                      <a:pt x="328315" y="460186"/>
                    </a:cubicBezTo>
                    <a:cubicBezTo>
                      <a:pt x="470069" y="496024"/>
                      <a:pt x="612638" y="531861"/>
                      <a:pt x="755207" y="566885"/>
                    </a:cubicBezTo>
                    <a:cubicBezTo>
                      <a:pt x="791052" y="575844"/>
                      <a:pt x="825269" y="570143"/>
                      <a:pt x="857041" y="548966"/>
                    </a:cubicBezTo>
                    <a:cubicBezTo>
                      <a:pt x="883926" y="531047"/>
                      <a:pt x="911625" y="515572"/>
                      <a:pt x="938509" y="498467"/>
                    </a:cubicBezTo>
                    <a:cubicBezTo>
                      <a:pt x="1059081" y="419462"/>
                      <a:pt x="1178839" y="339642"/>
                      <a:pt x="1298597" y="259822"/>
                    </a:cubicBezTo>
                    <a:cubicBezTo>
                      <a:pt x="1321408" y="244347"/>
                      <a:pt x="1342589" y="225613"/>
                      <a:pt x="1363771" y="207695"/>
                    </a:cubicBezTo>
                    <a:cubicBezTo>
                      <a:pt x="1373547" y="199550"/>
                      <a:pt x="1378435" y="189776"/>
                      <a:pt x="1372732" y="176744"/>
                    </a:cubicBezTo>
                    <a:cubicBezTo>
                      <a:pt x="1367030" y="163712"/>
                      <a:pt x="1355624" y="165341"/>
                      <a:pt x="1345033" y="166156"/>
                    </a:cubicBezTo>
                    <a:cubicBezTo>
                      <a:pt x="1338516" y="166156"/>
                      <a:pt x="1331999" y="168599"/>
                      <a:pt x="1326296" y="171043"/>
                    </a:cubicBezTo>
                    <a:cubicBezTo>
                      <a:pt x="1201650" y="226428"/>
                      <a:pt x="1077004" y="280999"/>
                      <a:pt x="952359" y="337199"/>
                    </a:cubicBezTo>
                    <a:cubicBezTo>
                      <a:pt x="946656" y="339642"/>
                      <a:pt x="940953" y="346973"/>
                      <a:pt x="939324" y="352674"/>
                    </a:cubicBezTo>
                    <a:cubicBezTo>
                      <a:pt x="931992" y="379552"/>
                      <a:pt x="915698" y="399914"/>
                      <a:pt x="891258" y="412946"/>
                    </a:cubicBezTo>
                    <a:cubicBezTo>
                      <a:pt x="868447" y="425978"/>
                      <a:pt x="844006" y="429236"/>
                      <a:pt x="817937" y="428421"/>
                    </a:cubicBezTo>
                    <a:cubicBezTo>
                      <a:pt x="727507" y="425978"/>
                      <a:pt x="638708" y="408059"/>
                      <a:pt x="550722" y="388511"/>
                    </a:cubicBezTo>
                    <a:cubicBezTo>
                      <a:pt x="528726" y="383625"/>
                      <a:pt x="517321" y="369778"/>
                      <a:pt x="521394" y="351859"/>
                    </a:cubicBezTo>
                    <a:cubicBezTo>
                      <a:pt x="525467" y="332312"/>
                      <a:pt x="540946" y="324167"/>
                      <a:pt x="563757" y="329054"/>
                    </a:cubicBezTo>
                    <a:cubicBezTo>
                      <a:pt x="583310" y="333126"/>
                      <a:pt x="602862" y="338828"/>
                      <a:pt x="623229" y="342086"/>
                    </a:cubicBezTo>
                    <a:cubicBezTo>
                      <a:pt x="688403" y="351045"/>
                      <a:pt x="753577" y="360004"/>
                      <a:pt x="819566" y="367335"/>
                    </a:cubicBezTo>
                    <a:cubicBezTo>
                      <a:pt x="831786" y="368964"/>
                      <a:pt x="845636" y="365706"/>
                      <a:pt x="857856" y="360819"/>
                    </a:cubicBezTo>
                    <a:cubicBezTo>
                      <a:pt x="877408" y="354303"/>
                      <a:pt x="883111" y="339642"/>
                      <a:pt x="880667" y="311135"/>
                    </a:cubicBezTo>
                    <a:cubicBezTo>
                      <a:pt x="879852" y="294845"/>
                      <a:pt x="869262" y="285071"/>
                      <a:pt x="854597" y="281813"/>
                    </a:cubicBezTo>
                    <a:cubicBezTo>
                      <a:pt x="837489" y="277741"/>
                      <a:pt x="819566" y="274483"/>
                      <a:pt x="802458" y="272854"/>
                    </a:cubicBezTo>
                    <a:cubicBezTo>
                      <a:pt x="705511" y="267152"/>
                      <a:pt x="617526" y="237016"/>
                      <a:pt x="540946" y="176744"/>
                    </a:cubicBezTo>
                    <a:cubicBezTo>
                      <a:pt x="514877" y="156382"/>
                      <a:pt x="487177" y="138463"/>
                      <a:pt x="458664" y="121359"/>
                    </a:cubicBezTo>
                    <a:cubicBezTo>
                      <a:pt x="416301" y="95295"/>
                      <a:pt x="367420" y="92852"/>
                      <a:pt x="319354" y="91223"/>
                    </a:cubicBezTo>
                    <a:close/>
                    <a:moveTo>
                      <a:pt x="61916" y="61901"/>
                    </a:moveTo>
                    <a:lnTo>
                      <a:pt x="61916" y="491137"/>
                    </a:lnTo>
                    <a:lnTo>
                      <a:pt x="255809" y="491137"/>
                    </a:lnTo>
                    <a:lnTo>
                      <a:pt x="255809" y="61901"/>
                    </a:lnTo>
                    <a:lnTo>
                      <a:pt x="61916" y="61901"/>
                    </a:lnTo>
                    <a:close/>
                  </a:path>
                </a:pathLst>
              </a:custGeom>
              <a:grpFill/>
              <a:ln w="8132" cap="flat">
                <a:noFill/>
                <a:prstDash val="solid"/>
                <a:miter/>
              </a:ln>
            </p:spPr>
            <p:txBody>
              <a:bodyPr rtlCol="0" anchor="ctr"/>
              <a:lstStyle/>
              <a:p>
                <a:endParaRPr lang="en-US"/>
              </a:p>
            </p:txBody>
          </p:sp>
          <p:sp>
            <p:nvSpPr>
              <p:cNvPr id="105" name="Freeform 7">
                <a:extLst>
                  <a:ext uri="{FF2B5EF4-FFF2-40B4-BE49-F238E27FC236}">
                    <a16:creationId xmlns:a16="http://schemas.microsoft.com/office/drawing/2014/main" id="{156D3BF5-5B51-C758-2498-9D409F21AA4A}"/>
                  </a:ext>
                </a:extLst>
              </p:cNvPr>
              <p:cNvSpPr/>
              <p:nvPr/>
            </p:nvSpPr>
            <p:spPr>
              <a:xfrm>
                <a:off x="5768068" y="2716950"/>
                <a:ext cx="941772" cy="813556"/>
              </a:xfrm>
              <a:custGeom>
                <a:avLst/>
                <a:gdLst>
                  <a:gd name="connsiteX0" fmla="*/ 470541 w 941772"/>
                  <a:gd name="connsiteY0" fmla="*/ 84078 h 813556"/>
                  <a:gd name="connsiteX1" fmla="*/ 632662 w 941772"/>
                  <a:gd name="connsiteY1" fmla="*/ 3444 h 813556"/>
                  <a:gd name="connsiteX2" fmla="*/ 934093 w 941772"/>
                  <a:gd name="connsiteY2" fmla="*/ 216840 h 813556"/>
                  <a:gd name="connsiteX3" fmla="*/ 858328 w 941772"/>
                  <a:gd name="connsiteY3" fmla="*/ 485622 h 813556"/>
                  <a:gd name="connsiteX4" fmla="*/ 620442 w 941772"/>
                  <a:gd name="connsiteY4" fmla="*/ 707977 h 813556"/>
                  <a:gd name="connsiteX5" fmla="*/ 521866 w 941772"/>
                  <a:gd name="connsiteY5" fmla="*/ 791869 h 813556"/>
                  <a:gd name="connsiteX6" fmla="*/ 420031 w 941772"/>
                  <a:gd name="connsiteY6" fmla="*/ 791869 h 813556"/>
                  <a:gd name="connsiteX7" fmla="*/ 99863 w 941772"/>
                  <a:gd name="connsiteY7" fmla="*/ 503540 h 813556"/>
                  <a:gd name="connsiteX8" fmla="*/ 2916 w 941772"/>
                  <a:gd name="connsiteY8" fmla="*/ 317837 h 813556"/>
                  <a:gd name="connsiteX9" fmla="*/ 147114 w 941772"/>
                  <a:gd name="connsiteY9" fmla="*/ 31951 h 813556"/>
                  <a:gd name="connsiteX10" fmla="*/ 460765 w 941772"/>
                  <a:gd name="connsiteY10" fmla="*/ 73490 h 813556"/>
                  <a:gd name="connsiteX11" fmla="*/ 470541 w 941772"/>
                  <a:gd name="connsiteY11" fmla="*/ 82449 h 813556"/>
                  <a:gd name="connsiteX12" fmla="*/ 60758 w 941772"/>
                  <a:gd name="connsiteY12" fmla="*/ 279556 h 813556"/>
                  <a:gd name="connsiteX13" fmla="*/ 63202 w 941772"/>
                  <a:gd name="connsiteY13" fmla="*/ 309692 h 813556"/>
                  <a:gd name="connsiteX14" fmla="*/ 143856 w 941772"/>
                  <a:gd name="connsiteY14" fmla="*/ 462816 h 813556"/>
                  <a:gd name="connsiteX15" fmla="*/ 459136 w 941772"/>
                  <a:gd name="connsiteY15" fmla="*/ 746258 h 813556"/>
                  <a:gd name="connsiteX16" fmla="*/ 482762 w 941772"/>
                  <a:gd name="connsiteY16" fmla="*/ 744629 h 813556"/>
                  <a:gd name="connsiteX17" fmla="*/ 641624 w 941772"/>
                  <a:gd name="connsiteY17" fmla="*/ 606980 h 813556"/>
                  <a:gd name="connsiteX18" fmla="*/ 815150 w 941772"/>
                  <a:gd name="connsiteY18" fmla="*/ 440825 h 813556"/>
                  <a:gd name="connsiteX19" fmla="*/ 874622 w 941772"/>
                  <a:gd name="connsiteY19" fmla="*/ 242904 h 813556"/>
                  <a:gd name="connsiteX20" fmla="*/ 731238 w 941772"/>
                  <a:gd name="connsiteY20" fmla="*/ 74304 h 813556"/>
                  <a:gd name="connsiteX21" fmla="*/ 516978 w 941772"/>
                  <a:gd name="connsiteY21" fmla="*/ 123988 h 813556"/>
                  <a:gd name="connsiteX22" fmla="*/ 493352 w 941772"/>
                  <a:gd name="connsiteY22" fmla="*/ 147609 h 813556"/>
                  <a:gd name="connsiteX23" fmla="*/ 445286 w 941772"/>
                  <a:gd name="connsiteY23" fmla="*/ 147609 h 813556"/>
                  <a:gd name="connsiteX24" fmla="*/ 427363 w 941772"/>
                  <a:gd name="connsiteY24" fmla="*/ 128875 h 813556"/>
                  <a:gd name="connsiteX25" fmla="*/ 193551 w 941772"/>
                  <a:gd name="connsiteY25" fmla="*/ 78377 h 813556"/>
                  <a:gd name="connsiteX26" fmla="*/ 59944 w 941772"/>
                  <a:gd name="connsiteY26" fmla="*/ 279556 h 81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41772" h="813556">
                    <a:moveTo>
                      <a:pt x="470541" y="84078"/>
                    </a:moveTo>
                    <a:cubicBezTo>
                      <a:pt x="516163" y="39281"/>
                      <a:pt x="569932" y="11589"/>
                      <a:pt x="632662" y="3444"/>
                    </a:cubicBezTo>
                    <a:cubicBezTo>
                      <a:pt x="771158" y="-14475"/>
                      <a:pt x="904765" y="79191"/>
                      <a:pt x="934093" y="216840"/>
                    </a:cubicBezTo>
                    <a:cubicBezTo>
                      <a:pt x="956089" y="319466"/>
                      <a:pt x="930835" y="411503"/>
                      <a:pt x="858328" y="485622"/>
                    </a:cubicBezTo>
                    <a:cubicBezTo>
                      <a:pt x="782563" y="562998"/>
                      <a:pt x="700281" y="634673"/>
                      <a:pt x="620442" y="707977"/>
                    </a:cubicBezTo>
                    <a:cubicBezTo>
                      <a:pt x="588670" y="737299"/>
                      <a:pt x="555268" y="764177"/>
                      <a:pt x="521866" y="791869"/>
                    </a:cubicBezTo>
                    <a:cubicBezTo>
                      <a:pt x="487650" y="820377"/>
                      <a:pt x="454248" y="821191"/>
                      <a:pt x="420031" y="791869"/>
                    </a:cubicBezTo>
                    <a:cubicBezTo>
                      <a:pt x="310050" y="699018"/>
                      <a:pt x="200883" y="606166"/>
                      <a:pt x="99863" y="503540"/>
                    </a:cubicBezTo>
                    <a:cubicBezTo>
                      <a:pt x="48538" y="451413"/>
                      <a:pt x="13507" y="391141"/>
                      <a:pt x="2916" y="317837"/>
                    </a:cubicBezTo>
                    <a:cubicBezTo>
                      <a:pt x="-14192" y="204623"/>
                      <a:pt x="45279" y="85707"/>
                      <a:pt x="147114" y="31951"/>
                    </a:cubicBezTo>
                    <a:cubicBezTo>
                      <a:pt x="250578" y="-22620"/>
                      <a:pt x="376039" y="-6330"/>
                      <a:pt x="460765" y="73490"/>
                    </a:cubicBezTo>
                    <a:cubicBezTo>
                      <a:pt x="464024" y="75933"/>
                      <a:pt x="466468" y="79191"/>
                      <a:pt x="470541" y="82449"/>
                    </a:cubicBezTo>
                    <a:close/>
                    <a:moveTo>
                      <a:pt x="60758" y="279556"/>
                    </a:moveTo>
                    <a:cubicBezTo>
                      <a:pt x="60758" y="289330"/>
                      <a:pt x="61573" y="299918"/>
                      <a:pt x="63202" y="309692"/>
                    </a:cubicBezTo>
                    <a:cubicBezTo>
                      <a:pt x="71349" y="370779"/>
                      <a:pt x="101492" y="419648"/>
                      <a:pt x="143856" y="462816"/>
                    </a:cubicBezTo>
                    <a:cubicBezTo>
                      <a:pt x="244061" y="562998"/>
                      <a:pt x="351598" y="654221"/>
                      <a:pt x="459136" y="746258"/>
                    </a:cubicBezTo>
                    <a:cubicBezTo>
                      <a:pt x="468912" y="754403"/>
                      <a:pt x="474615" y="751959"/>
                      <a:pt x="482762" y="744629"/>
                    </a:cubicBezTo>
                    <a:cubicBezTo>
                      <a:pt x="535716" y="699018"/>
                      <a:pt x="590299" y="654221"/>
                      <a:pt x="641624" y="606980"/>
                    </a:cubicBezTo>
                    <a:cubicBezTo>
                      <a:pt x="701095" y="553224"/>
                      <a:pt x="759752" y="498653"/>
                      <a:pt x="815150" y="440825"/>
                    </a:cubicBezTo>
                    <a:cubicBezTo>
                      <a:pt x="867290" y="386254"/>
                      <a:pt x="888471" y="317837"/>
                      <a:pt x="874622" y="242904"/>
                    </a:cubicBezTo>
                    <a:cubicBezTo>
                      <a:pt x="859957" y="159826"/>
                      <a:pt x="811892" y="101183"/>
                      <a:pt x="731238" y="74304"/>
                    </a:cubicBezTo>
                    <a:cubicBezTo>
                      <a:pt x="651400" y="47426"/>
                      <a:pt x="578894" y="66160"/>
                      <a:pt x="516978" y="123988"/>
                    </a:cubicBezTo>
                    <a:cubicBezTo>
                      <a:pt x="508831" y="131319"/>
                      <a:pt x="501499" y="140278"/>
                      <a:pt x="493352" y="147609"/>
                    </a:cubicBezTo>
                    <a:cubicBezTo>
                      <a:pt x="477059" y="163084"/>
                      <a:pt x="460765" y="163084"/>
                      <a:pt x="445286" y="147609"/>
                    </a:cubicBezTo>
                    <a:cubicBezTo>
                      <a:pt x="438769" y="141907"/>
                      <a:pt x="433066" y="135391"/>
                      <a:pt x="427363" y="128875"/>
                    </a:cubicBezTo>
                    <a:cubicBezTo>
                      <a:pt x="363819" y="64531"/>
                      <a:pt x="274204" y="44983"/>
                      <a:pt x="193551" y="78377"/>
                    </a:cubicBezTo>
                    <a:cubicBezTo>
                      <a:pt x="112898" y="111771"/>
                      <a:pt x="60758" y="190776"/>
                      <a:pt x="59944" y="279556"/>
                    </a:cubicBezTo>
                    <a:close/>
                  </a:path>
                </a:pathLst>
              </a:custGeom>
              <a:grpFill/>
              <a:ln w="8132" cap="flat">
                <a:noFill/>
                <a:prstDash val="solid"/>
                <a:miter/>
              </a:ln>
            </p:spPr>
            <p:txBody>
              <a:bodyPr rtlCol="0" anchor="ctr"/>
              <a:lstStyle/>
              <a:p>
                <a:endParaRPr lang="en-US"/>
              </a:p>
            </p:txBody>
          </p:sp>
        </p:grpSp>
        <p:sp>
          <p:nvSpPr>
            <p:cNvPr id="103" name="Freeform 8">
              <a:extLst>
                <a:ext uri="{FF2B5EF4-FFF2-40B4-BE49-F238E27FC236}">
                  <a16:creationId xmlns:a16="http://schemas.microsoft.com/office/drawing/2014/main" id="{012E88D9-B3AF-4F2D-FF7B-D3977A9BFAA1}"/>
                </a:ext>
              </a:extLst>
            </p:cNvPr>
            <p:cNvSpPr/>
            <p:nvPr/>
          </p:nvSpPr>
          <p:spPr>
            <a:xfrm>
              <a:off x="5828826" y="2779264"/>
              <a:ext cx="818816" cy="688776"/>
            </a:xfrm>
            <a:custGeom>
              <a:avLst/>
              <a:gdLst>
                <a:gd name="connsiteX0" fmla="*/ 0 w 818816"/>
                <a:gd name="connsiteY0" fmla="*/ 217242 h 688776"/>
                <a:gd name="connsiteX1" fmla="*/ 133607 w 818816"/>
                <a:gd name="connsiteY1" fmla="*/ 16063 h 688776"/>
                <a:gd name="connsiteX2" fmla="*/ 367420 w 818816"/>
                <a:gd name="connsiteY2" fmla="*/ 66561 h 688776"/>
                <a:gd name="connsiteX3" fmla="*/ 385343 w 818816"/>
                <a:gd name="connsiteY3" fmla="*/ 85295 h 688776"/>
                <a:gd name="connsiteX4" fmla="*/ 433409 w 818816"/>
                <a:gd name="connsiteY4" fmla="*/ 85295 h 688776"/>
                <a:gd name="connsiteX5" fmla="*/ 457034 w 818816"/>
                <a:gd name="connsiteY5" fmla="*/ 61674 h 688776"/>
                <a:gd name="connsiteX6" fmla="*/ 671295 w 818816"/>
                <a:gd name="connsiteY6" fmla="*/ 11991 h 688776"/>
                <a:gd name="connsiteX7" fmla="*/ 814678 w 818816"/>
                <a:gd name="connsiteY7" fmla="*/ 180590 h 688776"/>
                <a:gd name="connsiteX8" fmla="*/ 755207 w 818816"/>
                <a:gd name="connsiteY8" fmla="*/ 378511 h 688776"/>
                <a:gd name="connsiteX9" fmla="*/ 581680 w 818816"/>
                <a:gd name="connsiteY9" fmla="*/ 544667 h 688776"/>
                <a:gd name="connsiteX10" fmla="*/ 422818 w 818816"/>
                <a:gd name="connsiteY10" fmla="*/ 682315 h 688776"/>
                <a:gd name="connsiteX11" fmla="*/ 399192 w 818816"/>
                <a:gd name="connsiteY11" fmla="*/ 683945 h 688776"/>
                <a:gd name="connsiteX12" fmla="*/ 83912 w 818816"/>
                <a:gd name="connsiteY12" fmla="*/ 400502 h 688776"/>
                <a:gd name="connsiteX13" fmla="*/ 3259 w 818816"/>
                <a:gd name="connsiteY13" fmla="*/ 247378 h 688776"/>
                <a:gd name="connsiteX14" fmla="*/ 815 w 818816"/>
                <a:gd name="connsiteY14" fmla="*/ 217242 h 68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8816" h="688776">
                  <a:moveTo>
                    <a:pt x="0" y="217242"/>
                  </a:moveTo>
                  <a:cubicBezTo>
                    <a:pt x="0" y="128463"/>
                    <a:pt x="52954" y="49457"/>
                    <a:pt x="133607" y="16063"/>
                  </a:cubicBezTo>
                  <a:cubicBezTo>
                    <a:pt x="214260" y="-17331"/>
                    <a:pt x="303875" y="2217"/>
                    <a:pt x="367420" y="66561"/>
                  </a:cubicBezTo>
                  <a:cubicBezTo>
                    <a:pt x="373123" y="73078"/>
                    <a:pt x="379640" y="78779"/>
                    <a:pt x="385343" y="85295"/>
                  </a:cubicBezTo>
                  <a:cubicBezTo>
                    <a:pt x="400822" y="100770"/>
                    <a:pt x="417115" y="100770"/>
                    <a:pt x="433409" y="85295"/>
                  </a:cubicBezTo>
                  <a:cubicBezTo>
                    <a:pt x="441556" y="77150"/>
                    <a:pt x="448888" y="69005"/>
                    <a:pt x="457034" y="61674"/>
                  </a:cubicBezTo>
                  <a:cubicBezTo>
                    <a:pt x="518950" y="4660"/>
                    <a:pt x="590642" y="-14073"/>
                    <a:pt x="671295" y="11991"/>
                  </a:cubicBezTo>
                  <a:cubicBezTo>
                    <a:pt x="751948" y="38869"/>
                    <a:pt x="800014" y="97512"/>
                    <a:pt x="814678" y="180590"/>
                  </a:cubicBezTo>
                  <a:cubicBezTo>
                    <a:pt x="828528" y="256338"/>
                    <a:pt x="807346" y="323940"/>
                    <a:pt x="755207" y="378511"/>
                  </a:cubicBezTo>
                  <a:cubicBezTo>
                    <a:pt x="699808" y="436340"/>
                    <a:pt x="640337" y="490910"/>
                    <a:pt x="581680" y="544667"/>
                  </a:cubicBezTo>
                  <a:cubicBezTo>
                    <a:pt x="529541" y="591907"/>
                    <a:pt x="475772" y="636704"/>
                    <a:pt x="422818" y="682315"/>
                  </a:cubicBezTo>
                  <a:cubicBezTo>
                    <a:pt x="414671" y="688831"/>
                    <a:pt x="408968" y="692089"/>
                    <a:pt x="399192" y="683945"/>
                  </a:cubicBezTo>
                  <a:cubicBezTo>
                    <a:pt x="291655" y="592722"/>
                    <a:pt x="184117" y="500684"/>
                    <a:pt x="83912" y="400502"/>
                  </a:cubicBezTo>
                  <a:cubicBezTo>
                    <a:pt x="41549" y="357334"/>
                    <a:pt x="10591" y="308465"/>
                    <a:pt x="3259" y="247378"/>
                  </a:cubicBezTo>
                  <a:cubicBezTo>
                    <a:pt x="1629" y="237604"/>
                    <a:pt x="1629" y="227016"/>
                    <a:pt x="815" y="217242"/>
                  </a:cubicBezTo>
                  <a:close/>
                </a:path>
              </a:pathLst>
            </a:custGeom>
            <a:solidFill>
              <a:srgbClr val="F26F46"/>
            </a:solidFill>
            <a:ln w="8132" cap="flat">
              <a:noFill/>
              <a:prstDash val="solid"/>
              <a:miter/>
            </a:ln>
          </p:spPr>
          <p:txBody>
            <a:bodyPr rtlCol="0" anchor="ctr"/>
            <a:lstStyle/>
            <a:p>
              <a:endParaRPr lang="en-US"/>
            </a:p>
          </p:txBody>
        </p:sp>
      </p:grpSp>
    </p:spTree>
    <p:extLst>
      <p:ext uri="{BB962C8B-B14F-4D97-AF65-F5344CB8AC3E}">
        <p14:creationId xmlns:p14="http://schemas.microsoft.com/office/powerpoint/2010/main" val="1180376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F9445-C411-4EAB-6083-D75F89B8471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613D3E8-4438-E2A6-FD4C-DDCA5031D207}"/>
              </a:ext>
            </a:extLst>
          </p:cNvPr>
          <p:cNvSpPr>
            <a:spLocks noGrp="1"/>
          </p:cNvSpPr>
          <p:nvPr>
            <p:ph type="body" sz="quarter" idx="18"/>
          </p:nvPr>
        </p:nvSpPr>
        <p:spPr>
          <a:xfrm>
            <a:off x="4063537" y="4590704"/>
            <a:ext cx="4064926" cy="577734"/>
          </a:xfrm>
        </p:spPr>
        <p:txBody>
          <a:bodyPr/>
          <a:lstStyle/>
          <a:p>
            <a:r>
              <a:rPr lang="en-IE" sz="2400" b="1" i="0"/>
              <a:t>Antonia </a:t>
            </a:r>
            <a:r>
              <a:rPr lang="en-IE" sz="2400" b="1" i="0" err="1"/>
              <a:t>Trichopoulou</a:t>
            </a:r>
            <a:r>
              <a:rPr lang="en-IE" b="1"/>
              <a:t>, 2021</a:t>
            </a:r>
            <a:endParaRPr lang="en-IE" sz="2400" b="1" i="0"/>
          </a:p>
        </p:txBody>
      </p:sp>
      <p:sp>
        <p:nvSpPr>
          <p:cNvPr id="4" name="Text Placeholder 3">
            <a:extLst>
              <a:ext uri="{FF2B5EF4-FFF2-40B4-BE49-F238E27FC236}">
                <a16:creationId xmlns:a16="http://schemas.microsoft.com/office/drawing/2014/main" id="{ADA71D33-BAE0-A6A8-636C-0952FE722BDE}"/>
              </a:ext>
            </a:extLst>
          </p:cNvPr>
          <p:cNvSpPr>
            <a:spLocks noGrp="1"/>
          </p:cNvSpPr>
          <p:nvPr>
            <p:ph type="body" sz="quarter" idx="19"/>
          </p:nvPr>
        </p:nvSpPr>
        <p:spPr>
          <a:xfrm>
            <a:off x="1865768" y="2085874"/>
            <a:ext cx="8460464" cy="1985691"/>
          </a:xfrm>
        </p:spPr>
        <p:txBody>
          <a:bodyPr/>
          <a:lstStyle/>
          <a:p>
            <a:r>
              <a:rPr lang="nl-NL" sz="2800" b="1" i="1" dirty="0"/>
              <a:t>“Nu het mediterrane dieet uit onze regio de basis vormt voor een wereldwijd referentiedieet met bewezen voordelen, is er brede consensus dat het behoud ervan belangrijk is voor de hele mensheid. Het is een wetenschappelijk onderbouwde leefstijl én een waardevol immaterieel cultureel erfgoed.”</a:t>
            </a:r>
            <a:endParaRPr lang="en-US" sz="2800" b="1" i="1" dirty="0"/>
          </a:p>
        </p:txBody>
      </p:sp>
      <p:grpSp>
        <p:nvGrpSpPr>
          <p:cNvPr id="7" name="Group 6">
            <a:extLst>
              <a:ext uri="{FF2B5EF4-FFF2-40B4-BE49-F238E27FC236}">
                <a16:creationId xmlns:a16="http://schemas.microsoft.com/office/drawing/2014/main" id="{EB850A2E-E8C6-DCBE-CEAB-32265040B6D0}"/>
              </a:ext>
            </a:extLst>
          </p:cNvPr>
          <p:cNvGrpSpPr/>
          <p:nvPr/>
        </p:nvGrpSpPr>
        <p:grpSpPr>
          <a:xfrm>
            <a:off x="5506376" y="792447"/>
            <a:ext cx="1487826" cy="1083162"/>
            <a:chOff x="3400450" y="986392"/>
            <a:chExt cx="1487826" cy="1083162"/>
          </a:xfrm>
        </p:grpSpPr>
        <p:sp>
          <p:nvSpPr>
            <p:cNvPr id="8" name="Freeform 7">
              <a:extLst>
                <a:ext uri="{FF2B5EF4-FFF2-40B4-BE49-F238E27FC236}">
                  <a16:creationId xmlns:a16="http://schemas.microsoft.com/office/drawing/2014/main" id="{83BE1FC1-62BF-6828-16DB-EF1D444A0D02}"/>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B5A2101-B425-6998-C917-A8D564DA818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92668"/>
            </a:solidFill>
            <a:ln w="8971" cap="flat">
              <a:noFill/>
              <a:prstDash val="solid"/>
              <a:miter/>
            </a:ln>
          </p:spPr>
          <p:txBody>
            <a:bodyPr rtlCol="0" anchor="ctr"/>
            <a:lstStyle/>
            <a:p>
              <a:endParaRPr lang="en-US"/>
            </a:p>
          </p:txBody>
        </p:sp>
      </p:grpSp>
      <p:pic>
        <p:nvPicPr>
          <p:cNvPr id="5" name="Picture Placeholder 11">
            <a:extLst>
              <a:ext uri="{FF2B5EF4-FFF2-40B4-BE49-F238E27FC236}">
                <a16:creationId xmlns:a16="http://schemas.microsoft.com/office/drawing/2014/main" id="{10F75CE7-D0EA-C3F7-7029-503ABCDCCD15}"/>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a:stretch/>
        </p:blipFill>
        <p:spPr/>
      </p:pic>
      <p:sp>
        <p:nvSpPr>
          <p:cNvPr id="2" name="CaixaDeTexto 1">
            <a:hlinkClick r:id="rId3"/>
            <a:extLst>
              <a:ext uri="{FF2B5EF4-FFF2-40B4-BE49-F238E27FC236}">
                <a16:creationId xmlns:a16="http://schemas.microsoft.com/office/drawing/2014/main" id="{C3CF11BD-97DB-481F-91AA-A577EA7EF60B}"/>
              </a:ext>
            </a:extLst>
          </p:cNvPr>
          <p:cNvSpPr txBox="1"/>
          <p:nvPr/>
        </p:nvSpPr>
        <p:spPr>
          <a:xfrm>
            <a:off x="5262114" y="5815641"/>
            <a:ext cx="63116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u="sng" dirty="0" err="1">
                <a:solidFill>
                  <a:srgbClr val="87A66E"/>
                </a:solidFill>
              </a:rPr>
              <a:t>Trichopoulou </a:t>
            </a:r>
            <a:r>
              <a:rPr lang="en-US" sz="1400" u="sng" dirty="0">
                <a:solidFill>
                  <a:srgbClr val="87A66E"/>
                </a:solidFill>
              </a:rPr>
              <a:t>A. Het mediterrane dieet als immaterieel erfgoed van de mensheid: 10 jaar later. </a:t>
            </a:r>
            <a:r>
              <a:rPr lang="en-US" sz="1400" u="sng" dirty="0" err="1">
                <a:solidFill>
                  <a:srgbClr val="87A66E"/>
                </a:solidFill>
              </a:rPr>
              <a:t>Nutr Metab </a:t>
            </a:r>
            <a:r>
              <a:rPr lang="en-US" sz="1400" u="sng" dirty="0">
                <a:solidFill>
                  <a:srgbClr val="87A66E"/>
                </a:solidFill>
              </a:rPr>
              <a:t>Cardiovasc Dis. 2021</a:t>
            </a:r>
            <a:r>
              <a:rPr lang="en-US" sz="1400" dirty="0"/>
              <a:t>.</a:t>
            </a:r>
            <a:endParaRPr lang="pt-BR" sz="1400" dirty="0">
              <a:ea typeface="Calibri"/>
              <a:cs typeface="Calibri"/>
            </a:endParaRPr>
          </a:p>
        </p:txBody>
      </p:sp>
      <p:pic>
        <p:nvPicPr>
          <p:cNvPr id="11" name="Picture 10">
            <a:extLst>
              <a:ext uri="{FF2B5EF4-FFF2-40B4-BE49-F238E27FC236}">
                <a16:creationId xmlns:a16="http://schemas.microsoft.com/office/drawing/2014/main" id="{6518280F-FA5A-7C4E-19E8-C7F0705517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4345" y="5985262"/>
            <a:ext cx="353599" cy="353599"/>
          </a:xfrm>
          <a:prstGeom prst="rect">
            <a:avLst/>
          </a:prstGeom>
        </p:spPr>
      </p:pic>
    </p:spTree>
    <p:extLst>
      <p:ext uri="{BB962C8B-B14F-4D97-AF65-F5344CB8AC3E}">
        <p14:creationId xmlns:p14="http://schemas.microsoft.com/office/powerpoint/2010/main" val="315537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1E8F0-9BC9-D119-6083-A1D17D7C6051}"/>
              </a:ext>
            </a:extLst>
          </p:cNvPr>
          <p:cNvSpPr>
            <a:spLocks noGrp="1"/>
          </p:cNvSpPr>
          <p:nvPr>
            <p:ph type="body" sz="quarter" idx="10"/>
          </p:nvPr>
        </p:nvSpPr>
        <p:spPr/>
        <p:txBody>
          <a:bodyPr/>
          <a:lstStyle/>
          <a:p>
            <a:r>
              <a:rPr lang="en-US" dirty="0"/>
              <a:t>INHOUDS-OPGAVE</a:t>
            </a:r>
          </a:p>
        </p:txBody>
      </p:sp>
      <p:sp>
        <p:nvSpPr>
          <p:cNvPr id="4" name="Text Placeholder 3">
            <a:extLst>
              <a:ext uri="{FF2B5EF4-FFF2-40B4-BE49-F238E27FC236}">
                <a16:creationId xmlns:a16="http://schemas.microsoft.com/office/drawing/2014/main" id="{0B64A7B8-7825-5103-00F3-B9E4EA1B4487}"/>
              </a:ext>
            </a:extLst>
          </p:cNvPr>
          <p:cNvSpPr>
            <a:spLocks noGrp="1"/>
          </p:cNvSpPr>
          <p:nvPr>
            <p:ph type="body" sz="quarter" idx="14"/>
          </p:nvPr>
        </p:nvSpPr>
        <p:spPr>
          <a:xfrm>
            <a:off x="4862457" y="814160"/>
            <a:ext cx="5857689" cy="689519"/>
          </a:xfrm>
        </p:spPr>
        <p:txBody>
          <a:bodyPr/>
          <a:lstStyle/>
          <a:p>
            <a:r>
              <a:rPr lang="en-US" dirty="0"/>
              <a:t>Inleiding &amp; </a:t>
            </a:r>
            <a:r>
              <a:rPr lang="en-US" dirty="0" err="1"/>
              <a:t>leerdoelen</a:t>
            </a:r>
            <a:endParaRPr lang="en-US" dirty="0"/>
          </a:p>
        </p:txBody>
      </p:sp>
      <p:sp>
        <p:nvSpPr>
          <p:cNvPr id="5" name="Text Placeholder 4">
            <a:extLst>
              <a:ext uri="{FF2B5EF4-FFF2-40B4-BE49-F238E27FC236}">
                <a16:creationId xmlns:a16="http://schemas.microsoft.com/office/drawing/2014/main" id="{8DCFBF39-FA3B-67DC-90A4-DF069BBA88F3}"/>
              </a:ext>
            </a:extLst>
          </p:cNvPr>
          <p:cNvSpPr>
            <a:spLocks noGrp="1"/>
          </p:cNvSpPr>
          <p:nvPr>
            <p:ph type="body" sz="quarter" idx="15"/>
          </p:nvPr>
        </p:nvSpPr>
        <p:spPr>
          <a:xfrm>
            <a:off x="4162070" y="874219"/>
            <a:ext cx="700387" cy="689518"/>
          </a:xfrm>
        </p:spPr>
        <p:txBody>
          <a:bodyPr/>
          <a:lstStyle/>
          <a:p>
            <a:r>
              <a:rPr lang="en-US"/>
              <a:t>01</a:t>
            </a:r>
          </a:p>
        </p:txBody>
      </p:sp>
      <p:sp>
        <p:nvSpPr>
          <p:cNvPr id="6" name="Text Placeholder 5">
            <a:extLst>
              <a:ext uri="{FF2B5EF4-FFF2-40B4-BE49-F238E27FC236}">
                <a16:creationId xmlns:a16="http://schemas.microsoft.com/office/drawing/2014/main" id="{4EB23375-653C-7DE6-AC4B-16E02D64191B}"/>
              </a:ext>
            </a:extLst>
          </p:cNvPr>
          <p:cNvSpPr>
            <a:spLocks noGrp="1"/>
          </p:cNvSpPr>
          <p:nvPr>
            <p:ph type="body" sz="quarter" idx="29"/>
          </p:nvPr>
        </p:nvSpPr>
        <p:spPr>
          <a:xfrm>
            <a:off x="4183773" y="1628787"/>
            <a:ext cx="700387" cy="689518"/>
          </a:xfrm>
        </p:spPr>
        <p:txBody>
          <a:bodyPr/>
          <a:lstStyle/>
          <a:p>
            <a:r>
              <a:rPr lang="en-US"/>
              <a:t>02</a:t>
            </a:r>
          </a:p>
        </p:txBody>
      </p:sp>
      <p:sp>
        <p:nvSpPr>
          <p:cNvPr id="7" name="Text Placeholder 6">
            <a:extLst>
              <a:ext uri="{FF2B5EF4-FFF2-40B4-BE49-F238E27FC236}">
                <a16:creationId xmlns:a16="http://schemas.microsoft.com/office/drawing/2014/main" id="{6223FA0E-247D-D9A0-B6F2-989D47FD1B7B}"/>
              </a:ext>
            </a:extLst>
          </p:cNvPr>
          <p:cNvSpPr>
            <a:spLocks noGrp="1"/>
          </p:cNvSpPr>
          <p:nvPr>
            <p:ph type="body" sz="quarter" idx="30"/>
          </p:nvPr>
        </p:nvSpPr>
        <p:spPr>
          <a:xfrm>
            <a:off x="4884160" y="1568728"/>
            <a:ext cx="5857689" cy="689519"/>
          </a:xfrm>
        </p:spPr>
        <p:txBody>
          <a:bodyPr/>
          <a:lstStyle/>
          <a:p>
            <a:r>
              <a:rPr lang="en-US" dirty="0" err="1"/>
              <a:t>Onderwerp</a:t>
            </a:r>
            <a:r>
              <a:rPr lang="en-US" dirty="0"/>
              <a:t> 1 – </a:t>
            </a:r>
            <a:r>
              <a:rPr lang="en-US" dirty="0" err="1"/>
              <a:t>Gezonde</a:t>
            </a:r>
            <a:r>
              <a:rPr lang="en-US" dirty="0"/>
              <a:t> </a:t>
            </a:r>
            <a:r>
              <a:rPr lang="en-US" dirty="0" err="1"/>
              <a:t>voeding</a:t>
            </a:r>
            <a:endParaRPr lang="en-US" dirty="0"/>
          </a:p>
        </p:txBody>
      </p:sp>
      <p:sp>
        <p:nvSpPr>
          <p:cNvPr id="8" name="Text Placeholder 7">
            <a:extLst>
              <a:ext uri="{FF2B5EF4-FFF2-40B4-BE49-F238E27FC236}">
                <a16:creationId xmlns:a16="http://schemas.microsoft.com/office/drawing/2014/main" id="{EE9907E9-3557-65F0-07F2-880BA1859012}"/>
              </a:ext>
            </a:extLst>
          </p:cNvPr>
          <p:cNvSpPr>
            <a:spLocks noGrp="1"/>
          </p:cNvSpPr>
          <p:nvPr>
            <p:ph type="body" sz="quarter" idx="31"/>
          </p:nvPr>
        </p:nvSpPr>
        <p:spPr>
          <a:xfrm>
            <a:off x="4190352" y="2431480"/>
            <a:ext cx="700387" cy="689518"/>
          </a:xfrm>
        </p:spPr>
        <p:txBody>
          <a:bodyPr/>
          <a:lstStyle/>
          <a:p>
            <a:r>
              <a:rPr lang="en-US"/>
              <a:t>03</a:t>
            </a:r>
          </a:p>
        </p:txBody>
      </p:sp>
      <p:sp>
        <p:nvSpPr>
          <p:cNvPr id="9" name="Text Placeholder 8">
            <a:extLst>
              <a:ext uri="{FF2B5EF4-FFF2-40B4-BE49-F238E27FC236}">
                <a16:creationId xmlns:a16="http://schemas.microsoft.com/office/drawing/2014/main" id="{66DC35D7-B9E1-F7E8-2A8F-1FC2D3CBDAE5}"/>
              </a:ext>
            </a:extLst>
          </p:cNvPr>
          <p:cNvSpPr>
            <a:spLocks noGrp="1"/>
          </p:cNvSpPr>
          <p:nvPr>
            <p:ph type="body" sz="quarter" idx="32"/>
          </p:nvPr>
        </p:nvSpPr>
        <p:spPr>
          <a:xfrm>
            <a:off x="4890738" y="2371421"/>
            <a:ext cx="7726255" cy="689519"/>
          </a:xfrm>
        </p:spPr>
        <p:txBody>
          <a:bodyPr/>
          <a:lstStyle/>
          <a:p>
            <a:r>
              <a:rPr lang="en-US" dirty="0"/>
              <a:t>Onderwerp 2 – Thuis koken en gezonde kookvaardigheden</a:t>
            </a:r>
          </a:p>
        </p:txBody>
      </p:sp>
      <p:sp>
        <p:nvSpPr>
          <p:cNvPr id="10" name="Text Placeholder 9">
            <a:extLst>
              <a:ext uri="{FF2B5EF4-FFF2-40B4-BE49-F238E27FC236}">
                <a16:creationId xmlns:a16="http://schemas.microsoft.com/office/drawing/2014/main" id="{9B99DB50-2639-C722-31B4-9AA2883D7EB0}"/>
              </a:ext>
            </a:extLst>
          </p:cNvPr>
          <p:cNvSpPr>
            <a:spLocks noGrp="1"/>
          </p:cNvSpPr>
          <p:nvPr>
            <p:ph type="body" sz="quarter" idx="33"/>
          </p:nvPr>
        </p:nvSpPr>
        <p:spPr>
          <a:xfrm>
            <a:off x="4212055" y="3202090"/>
            <a:ext cx="700387" cy="689518"/>
          </a:xfrm>
        </p:spPr>
        <p:txBody>
          <a:bodyPr/>
          <a:lstStyle/>
          <a:p>
            <a:r>
              <a:rPr lang="en-US"/>
              <a:t>04</a:t>
            </a:r>
          </a:p>
        </p:txBody>
      </p:sp>
      <p:sp>
        <p:nvSpPr>
          <p:cNvPr id="11" name="Text Placeholder 10">
            <a:extLst>
              <a:ext uri="{FF2B5EF4-FFF2-40B4-BE49-F238E27FC236}">
                <a16:creationId xmlns:a16="http://schemas.microsoft.com/office/drawing/2014/main" id="{A6E22E7A-78A9-83C7-F1A9-ACFE1DD40E11}"/>
              </a:ext>
            </a:extLst>
          </p:cNvPr>
          <p:cNvSpPr>
            <a:spLocks noGrp="1"/>
          </p:cNvSpPr>
          <p:nvPr>
            <p:ph type="body" sz="quarter" idx="34"/>
          </p:nvPr>
        </p:nvSpPr>
        <p:spPr>
          <a:xfrm>
            <a:off x="4912442" y="3142031"/>
            <a:ext cx="5857689" cy="689519"/>
          </a:xfrm>
        </p:spPr>
        <p:txBody>
          <a:bodyPr lIns="91440" tIns="45720" rIns="91440" bIns="45720" anchor="ctr">
            <a:noAutofit/>
          </a:bodyPr>
          <a:lstStyle/>
          <a:p>
            <a:r>
              <a:rPr lang="en-US" dirty="0" err="1"/>
              <a:t>Onderwerp</a:t>
            </a:r>
            <a:r>
              <a:rPr lang="en-US" dirty="0"/>
              <a:t> 3 – </a:t>
            </a:r>
            <a:r>
              <a:rPr lang="en-US" dirty="0" err="1"/>
              <a:t>Voedingswaarde</a:t>
            </a:r>
            <a:r>
              <a:rPr lang="en-US" dirty="0"/>
              <a:t> </a:t>
            </a:r>
            <a:r>
              <a:rPr lang="en-US" dirty="0" err="1"/>
              <a:t>en</a:t>
            </a:r>
            <a:r>
              <a:rPr lang="en-US" dirty="0"/>
              <a:t> </a:t>
            </a:r>
            <a:r>
              <a:rPr lang="en-US" dirty="0" err="1"/>
              <a:t>etiketten</a:t>
            </a:r>
            <a:endParaRPr lang="en-US" dirty="0"/>
          </a:p>
        </p:txBody>
      </p:sp>
      <p:sp>
        <p:nvSpPr>
          <p:cNvPr id="12" name="Text Placeholder 11">
            <a:extLst>
              <a:ext uri="{FF2B5EF4-FFF2-40B4-BE49-F238E27FC236}">
                <a16:creationId xmlns:a16="http://schemas.microsoft.com/office/drawing/2014/main" id="{C570D5EE-43BE-EBB3-E8CC-FE93546EDAA5}"/>
              </a:ext>
            </a:extLst>
          </p:cNvPr>
          <p:cNvSpPr>
            <a:spLocks noGrp="1"/>
          </p:cNvSpPr>
          <p:nvPr>
            <p:ph type="body" sz="quarter" idx="35"/>
          </p:nvPr>
        </p:nvSpPr>
        <p:spPr>
          <a:xfrm>
            <a:off x="4190352" y="3956657"/>
            <a:ext cx="700387" cy="689518"/>
          </a:xfrm>
        </p:spPr>
        <p:txBody>
          <a:bodyPr/>
          <a:lstStyle/>
          <a:p>
            <a:r>
              <a:rPr lang="en-US"/>
              <a:t>05</a:t>
            </a:r>
          </a:p>
        </p:txBody>
      </p:sp>
      <p:sp>
        <p:nvSpPr>
          <p:cNvPr id="13" name="Text Placeholder 12">
            <a:extLst>
              <a:ext uri="{FF2B5EF4-FFF2-40B4-BE49-F238E27FC236}">
                <a16:creationId xmlns:a16="http://schemas.microsoft.com/office/drawing/2014/main" id="{A811B8CF-E6D5-F08C-8B07-F1F5397294B0}"/>
              </a:ext>
            </a:extLst>
          </p:cNvPr>
          <p:cNvSpPr>
            <a:spLocks noGrp="1"/>
          </p:cNvSpPr>
          <p:nvPr>
            <p:ph type="body" sz="quarter" idx="36"/>
          </p:nvPr>
        </p:nvSpPr>
        <p:spPr>
          <a:xfrm>
            <a:off x="4912442" y="3896597"/>
            <a:ext cx="5857689" cy="689519"/>
          </a:xfrm>
        </p:spPr>
        <p:txBody>
          <a:bodyPr/>
          <a:lstStyle/>
          <a:p>
            <a:r>
              <a:rPr lang="en-US"/>
              <a:t>Conclusie</a:t>
            </a:r>
          </a:p>
        </p:txBody>
      </p:sp>
    </p:spTree>
    <p:extLst>
      <p:ext uri="{BB962C8B-B14F-4D97-AF65-F5344CB8AC3E}">
        <p14:creationId xmlns:p14="http://schemas.microsoft.com/office/powerpoint/2010/main" val="191068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134F0-843D-7FA1-8872-1A35449D269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7E35066-FC11-010F-2DD3-106CA16B25C1}"/>
              </a:ext>
            </a:extLst>
          </p:cNvPr>
          <p:cNvSpPr>
            <a:spLocks noGrp="1"/>
          </p:cNvSpPr>
          <p:nvPr>
            <p:ph type="body" sz="quarter" idx="16"/>
          </p:nvPr>
        </p:nvSpPr>
        <p:spPr>
          <a:prstGeom prst="rect">
            <a:avLst/>
          </a:prstGeom>
        </p:spPr>
        <p:txBody>
          <a:bodyPr/>
          <a:lstStyle/>
          <a:p>
            <a:r>
              <a:rPr lang="en-US" dirty="0" err="1"/>
              <a:t>Opdracht</a:t>
            </a:r>
            <a:endParaRPr lang="en-US" dirty="0"/>
          </a:p>
        </p:txBody>
      </p:sp>
      <p:sp>
        <p:nvSpPr>
          <p:cNvPr id="3" name="Text Placeholder 2">
            <a:extLst>
              <a:ext uri="{FF2B5EF4-FFF2-40B4-BE49-F238E27FC236}">
                <a16:creationId xmlns:a16="http://schemas.microsoft.com/office/drawing/2014/main" id="{E074D46F-2F73-65B5-8320-83E11BA5F695}"/>
              </a:ext>
            </a:extLst>
          </p:cNvPr>
          <p:cNvSpPr>
            <a:spLocks noGrp="1"/>
          </p:cNvSpPr>
          <p:nvPr>
            <p:ph type="body" sz="quarter" idx="19"/>
          </p:nvPr>
        </p:nvSpPr>
        <p:spPr>
          <a:xfrm>
            <a:off x="442721" y="2186089"/>
            <a:ext cx="7664850" cy="4243372"/>
          </a:xfrm>
          <a:prstGeom prst="rect">
            <a:avLst/>
          </a:prstGeom>
        </p:spPr>
        <p:txBody>
          <a:bodyPr/>
          <a:lstStyle/>
          <a:p>
            <a:pPr marL="0" indent="0" algn="just">
              <a:lnSpc>
                <a:spcPct val="150000"/>
              </a:lnSpc>
            </a:pPr>
            <a:r>
              <a:rPr lang="en-US" b="1" dirty="0"/>
              <a:t>Aanpassing van een bekend recept</a:t>
            </a:r>
          </a:p>
          <a:p>
            <a:pPr marL="0" indent="0" algn="just">
              <a:lnSpc>
                <a:spcPct val="100000"/>
              </a:lnSpc>
            </a:pPr>
            <a:r>
              <a:rPr lang="en-US" b="1" dirty="0"/>
              <a:t>OPDRACHT: </a:t>
            </a:r>
            <a:r>
              <a:rPr lang="en-US" dirty="0"/>
              <a:t>Pas een van je lokale of familierecepten aan door enkele principes van het mediterrane dieet toe te passen: </a:t>
            </a:r>
            <a:r>
              <a:rPr lang="en-US" dirty="0">
                <a:ea typeface="+mn-lt"/>
                <a:cs typeface="+mn-lt"/>
              </a:rPr>
              <a:t> </a:t>
            </a:r>
          </a:p>
          <a:p>
            <a:pPr marL="342900" indent="-342900" algn="just">
              <a:lnSpc>
                <a:spcPct val="150000"/>
              </a:lnSpc>
              <a:buFont typeface="Arial" panose="020B0604020202020204" pitchFamily="34" charset="0"/>
              <a:buChar char="•"/>
            </a:pPr>
            <a:r>
              <a:rPr lang="en-US" dirty="0"/>
              <a:t>Probeer dierlijke vetten te vervangen en het vetgehalte te verminderen.</a:t>
            </a:r>
          </a:p>
          <a:p>
            <a:pPr marL="342900" indent="-342900" algn="just">
              <a:lnSpc>
                <a:spcPct val="150000"/>
              </a:lnSpc>
              <a:buFont typeface="Arial" panose="020B0604020202020204" pitchFamily="34" charset="0"/>
              <a:buChar char="•"/>
            </a:pPr>
            <a:r>
              <a:rPr lang="en-US" dirty="0"/>
              <a:t>Gebruik meer </a:t>
            </a:r>
            <a:r>
              <a:rPr lang="en-US" dirty="0" err="1"/>
              <a:t>groenten</a:t>
            </a:r>
            <a:r>
              <a:rPr lang="en-US" dirty="0"/>
              <a:t> </a:t>
            </a:r>
            <a:r>
              <a:rPr lang="en-US" dirty="0" err="1"/>
              <a:t>en</a:t>
            </a:r>
            <a:r>
              <a:rPr lang="en-US" dirty="0"/>
              <a:t>/of peulvruchten.</a:t>
            </a:r>
          </a:p>
          <a:p>
            <a:pPr marL="342900" indent="-342900" algn="just">
              <a:lnSpc>
                <a:spcPct val="150000"/>
              </a:lnSpc>
              <a:buFont typeface="Arial" panose="020B0604020202020204" pitchFamily="34" charset="0"/>
              <a:buChar char="•"/>
            </a:pPr>
            <a:r>
              <a:rPr lang="en-US" dirty="0"/>
              <a:t>Gebruik indien </a:t>
            </a:r>
            <a:r>
              <a:rPr lang="en-US" dirty="0" err="1"/>
              <a:t>mogelijk</a:t>
            </a:r>
            <a:r>
              <a:rPr lang="en-US" dirty="0"/>
              <a:t> </a:t>
            </a:r>
            <a:r>
              <a:rPr lang="en-US" dirty="0" err="1"/>
              <a:t>volkoren</a:t>
            </a:r>
            <a:r>
              <a:rPr lang="en-US" dirty="0"/>
              <a:t> </a:t>
            </a:r>
            <a:r>
              <a:rPr lang="en-US" dirty="0" err="1"/>
              <a:t>producten</a:t>
            </a:r>
            <a:r>
              <a:rPr lang="en-US" dirty="0"/>
              <a:t>.</a:t>
            </a:r>
          </a:p>
          <a:p>
            <a:pPr marL="342900" indent="-342900" algn="just">
              <a:lnSpc>
                <a:spcPct val="150000"/>
              </a:lnSpc>
              <a:buFont typeface="Arial" panose="020B0604020202020204" pitchFamily="34" charset="0"/>
              <a:buChar char="•"/>
            </a:pPr>
            <a:endParaRPr lang="en-US" sz="1100" dirty="0"/>
          </a:p>
          <a:p>
            <a:pPr marL="0" indent="0" algn="just">
              <a:lnSpc>
                <a:spcPct val="150000"/>
              </a:lnSpc>
            </a:pPr>
            <a:endParaRPr lang="en-US" dirty="0"/>
          </a:p>
          <a:p>
            <a:pPr marL="0" indent="0" algn="just">
              <a:lnSpc>
                <a:spcPct val="150000"/>
              </a:lnSpc>
            </a:pPr>
            <a:endParaRPr lang="en-US" dirty="0"/>
          </a:p>
          <a:p>
            <a:pPr marL="342900" indent="-342900" algn="just">
              <a:lnSpc>
                <a:spcPct val="150000"/>
              </a:lnSpc>
              <a:buFont typeface="Arial" panose="020B0604020202020204" pitchFamily="34" charset="0"/>
              <a:buChar char="•"/>
            </a:pPr>
            <a:endParaRPr lang="en-US" dirty="0"/>
          </a:p>
          <a:p>
            <a:pPr algn="just">
              <a:lnSpc>
                <a:spcPct val="150000"/>
              </a:lnSpc>
            </a:pPr>
            <a:endParaRPr lang="en-US" dirty="0"/>
          </a:p>
        </p:txBody>
      </p:sp>
      <p:grpSp>
        <p:nvGrpSpPr>
          <p:cNvPr id="2" name="Group 1">
            <a:extLst>
              <a:ext uri="{FF2B5EF4-FFF2-40B4-BE49-F238E27FC236}">
                <a16:creationId xmlns:a16="http://schemas.microsoft.com/office/drawing/2014/main" id="{69216262-5D09-7863-9193-3F4BF0EB83D0}"/>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2720381E-40A9-A4DF-A500-AB0ADE1451B3}"/>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5F60084D-81FC-4EF5-5319-9D3C64F5FBB7}"/>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54340E9A-219A-5677-82FF-C5C990EB33E9}"/>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CDDEEBD-0D6D-1D2E-25BF-C847C75F974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29B4C6A-454F-DED1-5196-196375C363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38ECD18-C38D-8291-7B37-48CE221CC37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3FD24F4B-A21D-564F-5C02-CA91E96D2B8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6E293A8-3D8A-3111-41F9-5F83BA7FF9CF}"/>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3101105-8E7E-2BB9-DAAF-5D5053B3E05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3DC6642-4C9B-1785-F840-26603C68B88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B54F1F4E-FB3C-3EA8-E814-50686D7A9254}"/>
              </a:ext>
            </a:extLst>
          </p:cNvPr>
          <p:cNvGrpSpPr/>
          <p:nvPr/>
        </p:nvGrpSpPr>
        <p:grpSpPr>
          <a:xfrm>
            <a:off x="3452407" y="456648"/>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8B95DDF3-E260-E729-58BF-87C23CBEC1FB}"/>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21E10BEC-1F41-B942-5F98-086826D930DF}"/>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DF08DDB1-79D9-CA3C-B8FD-08FD732D68BC}"/>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00C7DCD9-209A-6E38-65B9-F5484C320B66}"/>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E1916910-4437-632E-3E59-ED3205BFA314}"/>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C704E0B-6166-4102-6C6E-555FA7CDEA9E}"/>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C694A569-6D64-045A-11E9-636DBE7FB49E}"/>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6C69C170-64CC-F42E-30C3-41CE8F03E289}"/>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975F0AC7-D3D2-4747-2346-0E0D77F6F918}"/>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39A8EE7-A03B-03C5-A239-64EF2EA8C039}"/>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5CFFFEB0-309F-F888-94A3-1BE57F1A1BB8}"/>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2589925D-4743-22F0-CDCC-EF1B4DF4D3E3}"/>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739B9B64-64B8-B01F-2B6E-4E10B2D1F83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2616AD11-77C3-D0D4-CF77-5441996CA4F4}"/>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pic>
        <p:nvPicPr>
          <p:cNvPr id="31" name="Picture 30" descr="Casserole dish with broccoli and cheese">
            <a:extLst>
              <a:ext uri="{FF2B5EF4-FFF2-40B4-BE49-F238E27FC236}">
                <a16:creationId xmlns:a16="http://schemas.microsoft.com/office/drawing/2014/main" id="{D1174F41-9491-EF26-9FE7-D4458AC477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8574199" y="2331670"/>
            <a:ext cx="2809875" cy="4214813"/>
          </a:xfrm>
          <a:prstGeom prst="rect">
            <a:avLst/>
          </a:prstGeom>
        </p:spPr>
      </p:pic>
    </p:spTree>
    <p:extLst>
      <p:ext uri="{BB962C8B-B14F-4D97-AF65-F5344CB8AC3E}">
        <p14:creationId xmlns:p14="http://schemas.microsoft.com/office/powerpoint/2010/main" val="3230676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FA4A6-A266-5517-3907-EE93F204ECEB}"/>
            </a:ext>
          </a:extLst>
        </p:cNvPr>
        <p:cNvGrpSpPr/>
        <p:nvPr/>
      </p:nvGrpSpPr>
      <p:grpSpPr>
        <a:xfrm>
          <a:off x="0" y="0"/>
          <a:ext cx="0" cy="0"/>
          <a:chOff x="0" y="0"/>
          <a:chExt cx="0" cy="0"/>
        </a:xfrm>
      </p:grpSpPr>
      <p:pic>
        <p:nvPicPr>
          <p:cNvPr id="9" name="Picture Placeholder 3" descr="Person cooking in kitchen">
            <a:extLst>
              <a:ext uri="{FF2B5EF4-FFF2-40B4-BE49-F238E27FC236}">
                <a16:creationId xmlns:a16="http://schemas.microsoft.com/office/drawing/2014/main" id="{2929B75B-7B1A-A745-8877-0D495BBFE30F}"/>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707"/>
          <a:stretch>
            <a:fillRect/>
          </a:stretch>
        </p:blipFill>
        <p:spPr>
          <a:xfrm>
            <a:off x="238772" y="2626822"/>
            <a:ext cx="8328758" cy="3634830"/>
          </a:xfrm>
        </p:spPr>
      </p:pic>
      <p:sp>
        <p:nvSpPr>
          <p:cNvPr id="14" name="Rectangle 13">
            <a:extLst>
              <a:ext uri="{FF2B5EF4-FFF2-40B4-BE49-F238E27FC236}">
                <a16:creationId xmlns:a16="http://schemas.microsoft.com/office/drawing/2014/main" id="{00561312-3B46-AFB7-040D-462E645CEE31}"/>
              </a:ext>
            </a:extLst>
          </p:cNvPr>
          <p:cNvSpPr/>
          <p:nvPr/>
        </p:nvSpPr>
        <p:spPr>
          <a:xfrm>
            <a:off x="1245141" y="3110948"/>
            <a:ext cx="5385379"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B74279E8-6B2C-35BA-EC1F-DBF31DCEC8B4}"/>
              </a:ext>
            </a:extLst>
          </p:cNvPr>
          <p:cNvSpPr txBox="1"/>
          <p:nvPr/>
        </p:nvSpPr>
        <p:spPr>
          <a:xfrm>
            <a:off x="1472120" y="3163246"/>
            <a:ext cx="5158400" cy="646331"/>
          </a:xfrm>
          <a:prstGeom prst="rect">
            <a:avLst/>
          </a:prstGeom>
          <a:noFill/>
        </p:spPr>
        <p:txBody>
          <a:bodyPr wrap="none" rtlCol="0">
            <a:spAutoFit/>
          </a:bodyPr>
          <a:lstStyle/>
          <a:p>
            <a:r>
              <a:rPr lang="en-US" sz="3600" b="1" dirty="0">
                <a:solidFill>
                  <a:srgbClr val="F26F46"/>
                </a:solidFill>
                <a:ea typeface="Calibri"/>
                <a:cs typeface="Calibri"/>
              </a:rPr>
              <a:t>THUIS EN GEZOND KOKEN</a:t>
            </a:r>
          </a:p>
        </p:txBody>
      </p:sp>
      <p:grpSp>
        <p:nvGrpSpPr>
          <p:cNvPr id="10" name="Group 9">
            <a:extLst>
              <a:ext uri="{FF2B5EF4-FFF2-40B4-BE49-F238E27FC236}">
                <a16:creationId xmlns:a16="http://schemas.microsoft.com/office/drawing/2014/main" id="{6E8DA931-E457-DD0B-BB3D-3DA0BBFCB551}"/>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643A0C34-C818-5A98-0A1A-6D34222D339D}"/>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669005B8-3BF1-BFEE-E06C-A3269AE6FD83}"/>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2CFDB231-2BAB-2865-C2A2-178A3B182092}"/>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87CB0AB-4E7F-4497-926D-617BC39DE6DD}"/>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27EEB92-68A0-B5D9-F1CA-5921950E0DA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19F06EA-994A-B1D6-7153-0FDBB7997BF5}"/>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576282A8-1CA0-EB34-A306-4635A7C0B30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A21C9D0-B60D-46D1-E8BE-4A1DFE0662F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67AE5F9-0DDA-CA37-34F9-219C9907DAE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7ECFE63-8149-0814-DC7B-C24632790CCF}"/>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2" name="Text Placeholder 4">
            <a:extLst>
              <a:ext uri="{FF2B5EF4-FFF2-40B4-BE49-F238E27FC236}">
                <a16:creationId xmlns:a16="http://schemas.microsoft.com/office/drawing/2014/main" id="{014E3820-4C10-0786-94D7-26793087F175}"/>
              </a:ext>
            </a:extLst>
          </p:cNvPr>
          <p:cNvSpPr>
            <a:spLocks noGrp="1"/>
          </p:cNvSpPr>
          <p:nvPr>
            <p:ph type="body" sz="quarter" idx="17"/>
          </p:nvPr>
        </p:nvSpPr>
        <p:spPr>
          <a:xfrm>
            <a:off x="6756180" y="911409"/>
            <a:ext cx="2066906" cy="582221"/>
          </a:xfrm>
        </p:spPr>
        <p:txBody>
          <a:bodyPr/>
          <a:lstStyle/>
          <a:p>
            <a:r>
              <a:rPr lang="en-US" dirty="0"/>
              <a:t>03</a:t>
            </a:r>
          </a:p>
        </p:txBody>
      </p:sp>
    </p:spTree>
    <p:extLst>
      <p:ext uri="{BB962C8B-B14F-4D97-AF65-F5344CB8AC3E}">
        <p14:creationId xmlns:p14="http://schemas.microsoft.com/office/powerpoint/2010/main" val="183648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30">
            <a:extLst>
              <a:ext uri="{FF2B5EF4-FFF2-40B4-BE49-F238E27FC236}">
                <a16:creationId xmlns:a16="http://schemas.microsoft.com/office/drawing/2014/main" id="{C2C98D1A-3AAA-2855-EC44-CE1FF1EE1B1D}"/>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a:stretch/>
        </p:blipFill>
        <p:spPr>
          <a:xfrm>
            <a:off x="799128" y="746272"/>
            <a:ext cx="10203652" cy="5365455"/>
          </a:xfrm>
          <a:prstGeom prst="rect">
            <a:avLst/>
          </a:prstGeom>
        </p:spPr>
      </p:pic>
      <p:sp>
        <p:nvSpPr>
          <p:cNvPr id="15" name="Text Placeholder 14">
            <a:extLst>
              <a:ext uri="{FF2B5EF4-FFF2-40B4-BE49-F238E27FC236}">
                <a16:creationId xmlns:a16="http://schemas.microsoft.com/office/drawing/2014/main" id="{3F3FB26F-94EA-58F8-4C25-D213BCD4D0D3}"/>
              </a:ext>
            </a:extLst>
          </p:cNvPr>
          <p:cNvSpPr>
            <a:spLocks noGrp="1"/>
          </p:cNvSpPr>
          <p:nvPr>
            <p:ph type="body" sz="quarter" idx="19"/>
          </p:nvPr>
        </p:nvSpPr>
        <p:spPr>
          <a:xfrm>
            <a:off x="1643974" y="3612881"/>
            <a:ext cx="8672591" cy="1838739"/>
          </a:xfrm>
        </p:spPr>
        <p:txBody>
          <a:bodyPr/>
          <a:lstStyle/>
          <a:p>
            <a:pPr>
              <a:lnSpc>
                <a:spcPts val="3000"/>
              </a:lnSpc>
              <a:spcBef>
                <a:spcPts val="0"/>
              </a:spcBef>
            </a:pPr>
            <a:r>
              <a:rPr lang="nl-NL" sz="3200" b="1" i="1" dirty="0"/>
              <a:t>“Kookvaardigheden zijn een waardevolle basis. Het vermogen om jezelf en anderen goed te voeden, zou iedere jongere moeten leren als een belangrijke levensvaardigheid.”</a:t>
            </a:r>
            <a:endParaRPr lang="en-US" sz="3200" b="1" i="1" dirty="0">
              <a:solidFill>
                <a:srgbClr val="292668"/>
              </a:solidFill>
              <a:latin typeface="Calibri" panose="020F0502020204030204" pitchFamily="34" charset="0"/>
              <a:cs typeface="Calibri" panose="020F0502020204030204" pitchFamily="34" charset="0"/>
            </a:endParaRPr>
          </a:p>
        </p:txBody>
      </p:sp>
      <p:sp>
        <p:nvSpPr>
          <p:cNvPr id="16" name="Text Placeholder 14">
            <a:extLst>
              <a:ext uri="{FF2B5EF4-FFF2-40B4-BE49-F238E27FC236}">
                <a16:creationId xmlns:a16="http://schemas.microsoft.com/office/drawing/2014/main" id="{9D317559-EBE8-C4A2-5DF7-166E484B6DB6}"/>
              </a:ext>
            </a:extLst>
          </p:cNvPr>
          <p:cNvSpPr txBox="1">
            <a:spLocks/>
          </p:cNvSpPr>
          <p:nvPr/>
        </p:nvSpPr>
        <p:spPr>
          <a:xfrm>
            <a:off x="784951" y="5264493"/>
            <a:ext cx="10098157" cy="630924"/>
          </a:xfrm>
          <a:prstGeom prst="rect">
            <a:avLst/>
          </a:prstGeom>
          <a:noFill/>
          <a:ln>
            <a:noFill/>
          </a:ln>
        </p:spPr>
        <p:txBody>
          <a:bodyPr anchor="ctr"/>
          <a:lstStyle>
            <a:lvl1pPr marL="228600" indent="-228600" algn="ctr" defTabSz="914400" rtl="0" eaLnBrk="1" latinLnBrk="0" hangingPunct="1">
              <a:lnSpc>
                <a:spcPct val="90000"/>
              </a:lnSpc>
              <a:spcBef>
                <a:spcPts val="1000"/>
              </a:spcBef>
              <a:buFont typeface="Arial" panose="020B0604020202020204" pitchFamily="34" charset="0"/>
              <a:buNone/>
              <a:defRPr sz="3000" b="0" i="0" kern="1200" spc="0">
                <a:solidFill>
                  <a:srgbClr val="2926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i="0" dirty="0">
                <a:solidFill>
                  <a:srgbClr val="F26F46"/>
                </a:solidFill>
              </a:rPr>
              <a:t>Anthony Bourdain</a:t>
            </a:r>
          </a:p>
        </p:txBody>
      </p:sp>
      <p:grpSp>
        <p:nvGrpSpPr>
          <p:cNvPr id="17" name="Group 16">
            <a:extLst>
              <a:ext uri="{FF2B5EF4-FFF2-40B4-BE49-F238E27FC236}">
                <a16:creationId xmlns:a16="http://schemas.microsoft.com/office/drawing/2014/main" id="{72F81353-4481-D709-2B3B-708AFFBDFB08}"/>
              </a:ext>
            </a:extLst>
          </p:cNvPr>
          <p:cNvGrpSpPr/>
          <p:nvPr/>
        </p:nvGrpSpPr>
        <p:grpSpPr>
          <a:xfrm>
            <a:off x="5090116" y="2463802"/>
            <a:ext cx="1487826" cy="1083162"/>
            <a:chOff x="3400450" y="986392"/>
            <a:chExt cx="1487826" cy="1083162"/>
          </a:xfrm>
        </p:grpSpPr>
        <p:sp>
          <p:nvSpPr>
            <p:cNvPr id="18" name="Freeform 17">
              <a:extLst>
                <a:ext uri="{FF2B5EF4-FFF2-40B4-BE49-F238E27FC236}">
                  <a16:creationId xmlns:a16="http://schemas.microsoft.com/office/drawing/2014/main" id="{20364B7C-729C-C6F6-40F1-3CE6180EC16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A94A0FC-10FF-4CED-1CCB-64FA1D6DFF8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92668"/>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007964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85C39-6724-C3F1-439A-24B5BD760FCE}"/>
            </a:ext>
          </a:extLst>
        </p:cNvPr>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E85E18EE-DDC7-A3B1-B628-9CCB5CEBC1A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28A6EBED-9DF4-2799-AFE7-2C4ECB8E6B44}"/>
              </a:ext>
            </a:extLst>
          </p:cNvPr>
          <p:cNvSpPr>
            <a:spLocks noGrp="1"/>
          </p:cNvSpPr>
          <p:nvPr>
            <p:ph type="body" sz="quarter" idx="18"/>
          </p:nvPr>
        </p:nvSpPr>
        <p:spPr>
          <a:xfrm>
            <a:off x="4649216" y="1779087"/>
            <a:ext cx="6921011" cy="3784924"/>
          </a:xfrm>
        </p:spPr>
        <p:txBody>
          <a:bodyPr lIns="91440" tIns="45720" rIns="91440" bIns="45720" anchor="t"/>
          <a:lstStyle/>
          <a:p>
            <a:pPr marL="342900" indent="-342900">
              <a:buFont typeface="Arial" panose="020B0604020202020204" pitchFamily="34" charset="0"/>
              <a:buChar char="•"/>
            </a:pPr>
            <a:r>
              <a:rPr lang="en-US" dirty="0">
                <a:ea typeface="Calibri" panose="020F0502020204030204"/>
                <a:cs typeface="Calibri" panose="020F0502020204030204"/>
              </a:rPr>
              <a:t>Thuis koken verwijst naar het vermogen om zelfstandig maaltijden te plannen, te bereiden en te koken.</a:t>
            </a:r>
          </a:p>
          <a:p>
            <a:pPr marL="342900" indent="-342900">
              <a:buFont typeface="Arial" panose="020B0604020202020204" pitchFamily="34" charset="0"/>
              <a:buChar char="•"/>
            </a:pPr>
            <a:r>
              <a:rPr lang="nl-NL" dirty="0"/>
              <a:t>Het is een essentiële levensvaardigheid die bijdraagt aan gezondere voeding, meer zelfstandigheid en welzijn.</a:t>
            </a:r>
          </a:p>
          <a:p>
            <a:pPr marL="342900" indent="-342900">
              <a:buFont typeface="Arial" panose="020B0604020202020204" pitchFamily="34" charset="0"/>
              <a:buChar char="•"/>
            </a:pPr>
            <a:r>
              <a:rPr lang="en-US" dirty="0" err="1">
                <a:ea typeface="Calibri" panose="020F0502020204030204"/>
                <a:cs typeface="Calibri" panose="020F0502020204030204"/>
              </a:rPr>
              <a:t>Regelmatig</a:t>
            </a:r>
            <a:r>
              <a:rPr lang="en-US" dirty="0">
                <a:ea typeface="Calibri" panose="020F0502020204030204"/>
                <a:cs typeface="Calibri" panose="020F0502020204030204"/>
              </a:rPr>
              <a:t> thuis koken </a:t>
            </a:r>
            <a:r>
              <a:rPr lang="en-US" dirty="0" err="1">
                <a:ea typeface="Calibri" panose="020F0502020204030204"/>
                <a:cs typeface="Calibri" panose="020F0502020204030204"/>
              </a:rPr>
              <a:t>gaat</a:t>
            </a:r>
            <a:r>
              <a:rPr lang="en-US" dirty="0">
                <a:ea typeface="Calibri" panose="020F0502020204030204"/>
                <a:cs typeface="Calibri" panose="020F0502020204030204"/>
              </a:rPr>
              <a:t> </a:t>
            </a:r>
            <a:r>
              <a:rPr lang="en-US" dirty="0" err="1">
                <a:ea typeface="Calibri" panose="020F0502020204030204"/>
                <a:cs typeface="Calibri" panose="020F0502020204030204"/>
              </a:rPr>
              <a:t>samen</a:t>
            </a:r>
            <a:r>
              <a:rPr lang="en-US" dirty="0">
                <a:ea typeface="Calibri" panose="020F0502020204030204"/>
                <a:cs typeface="Calibri" panose="020F0502020204030204"/>
              </a:rPr>
              <a:t> met een betere voedingskwaliteit en een lagere consumptie van </a:t>
            </a:r>
            <a:r>
              <a:rPr lang="en-US" dirty="0" err="1">
                <a:solidFill>
                  <a:srgbClr val="87A66E"/>
                </a:solidFill>
                <a:ea typeface="Calibri" panose="020F0502020204030204"/>
                <a:cs typeface="Calibri" panose="020F0502020204030204"/>
                <a:hlinkClick r:id="rId4">
                  <a:extLst>
                    <a:ext uri="{A12FA001-AC4F-418D-AE19-62706E023703}">
                      <ahyp:hlinkClr xmlns:ahyp="http://schemas.microsoft.com/office/drawing/2018/hyperlinkcolor" val="tx"/>
                    </a:ext>
                  </a:extLst>
                </a:hlinkClick>
              </a:rPr>
              <a:t>ultrabewerkte</a:t>
            </a:r>
            <a:r>
              <a:rPr lang="en-US" dirty="0">
                <a:solidFill>
                  <a:srgbClr val="87A66E"/>
                </a:solidFill>
                <a:ea typeface="Calibri" panose="020F0502020204030204"/>
                <a:cs typeface="Calibri" panose="020F0502020204030204"/>
                <a:hlinkClick r:id="rId4">
                  <a:extLst>
                    <a:ext uri="{A12FA001-AC4F-418D-AE19-62706E023703}">
                      <ahyp:hlinkClr xmlns:ahyp="http://schemas.microsoft.com/office/drawing/2018/hyperlinkcolor" val="tx"/>
                    </a:ext>
                  </a:extLst>
                </a:hlinkClick>
              </a:rPr>
              <a:t> voedingsmiddelen</a:t>
            </a:r>
            <a:r>
              <a:rPr lang="en-US" dirty="0">
                <a:ea typeface="Calibri" panose="020F0502020204030204"/>
                <a:cs typeface="Calibri" panose="020F0502020204030204"/>
              </a:rPr>
              <a:t>.</a:t>
            </a:r>
          </a:p>
          <a:p>
            <a:pPr marL="342900" indent="-342900">
              <a:buFont typeface="Arial" panose="020B0604020202020204" pitchFamily="34" charset="0"/>
              <a:buChar char="•"/>
            </a:pPr>
            <a:r>
              <a:rPr lang="en-US" dirty="0">
                <a:ea typeface="Calibri" panose="020F0502020204030204"/>
                <a:cs typeface="Calibri" panose="020F0502020204030204"/>
              </a:rPr>
              <a:t>Thuis koken </a:t>
            </a:r>
            <a:r>
              <a:rPr lang="en-US" dirty="0" err="1">
                <a:ea typeface="Calibri" panose="020F0502020204030204"/>
                <a:cs typeface="Calibri" panose="020F0502020204030204"/>
              </a:rPr>
              <a:t>draagt</a:t>
            </a:r>
            <a:r>
              <a:rPr lang="en-US" dirty="0">
                <a:ea typeface="Calibri" panose="020F0502020204030204"/>
                <a:cs typeface="Calibri" panose="020F0502020204030204"/>
              </a:rPr>
              <a:t> bij aan duurzaamheid door voedselverspilling te verminderen.</a:t>
            </a:r>
          </a:p>
        </p:txBody>
      </p:sp>
      <p:sp>
        <p:nvSpPr>
          <p:cNvPr id="13" name="Rectangle 12">
            <a:extLst>
              <a:ext uri="{FF2B5EF4-FFF2-40B4-BE49-F238E27FC236}">
                <a16:creationId xmlns:a16="http://schemas.microsoft.com/office/drawing/2014/main" id="{6FE30823-F5EF-CFB7-FBAF-A49289B5A2A6}"/>
              </a:ext>
            </a:extLst>
          </p:cNvPr>
          <p:cNvSpPr/>
          <p:nvPr/>
        </p:nvSpPr>
        <p:spPr>
          <a:xfrm>
            <a:off x="3926746" y="1005082"/>
            <a:ext cx="7373312"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BB7DE219-4949-4D61-AED7-8FFD8C65B322}"/>
              </a:ext>
            </a:extLst>
          </p:cNvPr>
          <p:cNvSpPr txBox="1"/>
          <p:nvPr/>
        </p:nvSpPr>
        <p:spPr>
          <a:xfrm>
            <a:off x="4028382" y="1080458"/>
            <a:ext cx="7170039" cy="1200329"/>
          </a:xfrm>
          <a:prstGeom prst="rect">
            <a:avLst/>
          </a:prstGeom>
          <a:noFill/>
        </p:spPr>
        <p:txBody>
          <a:bodyPr wrap="square" lIns="91440" tIns="45720" rIns="91440" bIns="45720" rtlCol="0" anchor="t">
            <a:spAutoFit/>
          </a:bodyPr>
          <a:lstStyle/>
          <a:p>
            <a:r>
              <a:rPr lang="en-US" sz="3600" b="1" spc="324" dirty="0">
                <a:solidFill>
                  <a:srgbClr val="F26F46"/>
                </a:solidFill>
                <a:latin typeface="Calibri"/>
                <a:ea typeface="Calibri"/>
                <a:cs typeface="Calibri"/>
              </a:rPr>
              <a:t>ONDERWERP 2 | THUIS KOKEN</a:t>
            </a:r>
          </a:p>
          <a:p>
            <a:endParaRPr lang="en-US" sz="3600" b="1" spc="324" dirty="0">
              <a:solidFill>
                <a:srgbClr val="F26F46"/>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C9792A73-A7BE-2796-8BE3-64BDC2090240}"/>
              </a:ext>
            </a:extLst>
          </p:cNvPr>
          <p:cNvGrpSpPr/>
          <p:nvPr/>
        </p:nvGrpSpPr>
        <p:grpSpPr>
          <a:xfrm>
            <a:off x="0" y="4438165"/>
            <a:ext cx="2366621" cy="2933183"/>
            <a:chOff x="2887563" y="4517695"/>
            <a:chExt cx="1145987" cy="1420333"/>
          </a:xfrm>
          <a:solidFill>
            <a:schemeClr val="bg1">
              <a:alpha val="26000"/>
            </a:schemeClr>
          </a:solidFill>
        </p:grpSpPr>
        <p:sp>
          <p:nvSpPr>
            <p:cNvPr id="15" name="Freeform 14">
              <a:extLst>
                <a:ext uri="{FF2B5EF4-FFF2-40B4-BE49-F238E27FC236}">
                  <a16:creationId xmlns:a16="http://schemas.microsoft.com/office/drawing/2014/main" id="{C185D8E6-6ABE-974F-5DF5-428823026405}"/>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6" name="Graphic 10">
              <a:extLst>
                <a:ext uri="{FF2B5EF4-FFF2-40B4-BE49-F238E27FC236}">
                  <a16:creationId xmlns:a16="http://schemas.microsoft.com/office/drawing/2014/main" id="{E4106722-1BE1-5A29-41A2-F3B0EE8593B1}"/>
                </a:ext>
              </a:extLst>
            </p:cNvPr>
            <p:cNvGrpSpPr/>
            <p:nvPr/>
          </p:nvGrpSpPr>
          <p:grpSpPr>
            <a:xfrm>
              <a:off x="3495254" y="4781992"/>
              <a:ext cx="536857" cy="499528"/>
              <a:chOff x="3495254" y="4781992"/>
              <a:chExt cx="536857" cy="499528"/>
            </a:xfrm>
            <a:grpFill/>
          </p:grpSpPr>
          <p:sp>
            <p:nvSpPr>
              <p:cNvPr id="21" name="Freeform 20">
                <a:extLst>
                  <a:ext uri="{FF2B5EF4-FFF2-40B4-BE49-F238E27FC236}">
                    <a16:creationId xmlns:a16="http://schemas.microsoft.com/office/drawing/2014/main" id="{94BEB05A-8E7D-DCF6-4986-FC25278CA84D}"/>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8A44AB7-C5B2-DF8E-80BD-6C227266E5F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EA78766-11DC-079A-C1F8-07174C1D6FA7}"/>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33207F1-EC19-7C62-0985-D105382ACB31}"/>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A3F19F53-651C-6454-4427-67725750C70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4A32C1E-1CDF-19B0-8FC2-3555CB8A904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DC1227C-5D6E-E045-1DEE-605F8DCFD03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E0FB494-9E85-6741-F6D2-1BB6D2FB83CE}"/>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35785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6451600" y="790192"/>
            <a:ext cx="4990998" cy="992652"/>
          </a:xfrm>
          <a:prstGeom prst="rect">
            <a:avLst/>
          </a:prstGeom>
        </p:spPr>
        <p:txBody>
          <a:bodyPr/>
          <a:lstStyle/>
          <a:p>
            <a:r>
              <a:rPr lang="en-US" dirty="0"/>
              <a:t>Onderzoek toont aan...</a:t>
            </a:r>
          </a:p>
          <a:p>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658250" y="1933132"/>
            <a:ext cx="4990998" cy="2717180"/>
          </a:xfrm>
          <a:prstGeom prst="rect">
            <a:avLst/>
          </a:prstGeom>
        </p:spPr>
        <p:txBody>
          <a:bodyPr/>
          <a:lstStyle/>
          <a:p>
            <a:pPr marL="0" indent="0">
              <a:lnSpc>
                <a:spcPct val="100000"/>
              </a:lnSpc>
            </a:pPr>
            <a:r>
              <a:rPr lang="nl-NL" dirty="0"/>
              <a:t>"Deelname aan een cursus in persoonlijke voedingsvaardigheden, met praktijklessen in de keuken, kan de zelfredzaamheid, kookvaardigheden en groenteconsumptie van studenten verbeteren."</a:t>
            </a:r>
            <a:endParaRPr lang="en-US" dirty="0"/>
          </a:p>
        </p:txBody>
      </p:sp>
      <p:pic>
        <p:nvPicPr>
          <p:cNvPr id="7" name="Picture 6">
            <a:hlinkClick r:id="rId3"/>
            <a:extLst>
              <a:ext uri="{FF2B5EF4-FFF2-40B4-BE49-F238E27FC236}">
                <a16:creationId xmlns:a16="http://schemas.microsoft.com/office/drawing/2014/main" id="{2281206B-7EBE-6972-9C64-BA119FCA0A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051" y="2104139"/>
            <a:ext cx="4363882" cy="4102937"/>
          </a:xfrm>
          <a:prstGeom prst="rect">
            <a:avLst/>
          </a:prstGeom>
        </p:spPr>
      </p:pic>
      <p:sp>
        <p:nvSpPr>
          <p:cNvPr id="11" name="TextBox 10">
            <a:extLst>
              <a:ext uri="{FF2B5EF4-FFF2-40B4-BE49-F238E27FC236}">
                <a16:creationId xmlns:a16="http://schemas.microsoft.com/office/drawing/2014/main" id="{C4001F43-3EE4-9954-8174-5476B25C2D30}"/>
              </a:ext>
            </a:extLst>
          </p:cNvPr>
          <p:cNvSpPr txBox="1"/>
          <p:nvPr/>
        </p:nvSpPr>
        <p:spPr>
          <a:xfrm>
            <a:off x="6658250" y="5714049"/>
            <a:ext cx="4990998" cy="738664"/>
          </a:xfrm>
          <a:prstGeom prst="rect">
            <a:avLst/>
          </a:prstGeom>
          <a:noFill/>
        </p:spPr>
        <p:txBody>
          <a:bodyPr wrap="square">
            <a:spAutoFit/>
          </a:bodyPr>
          <a:lstStyle/>
          <a:p>
            <a:pPr marL="180975"/>
            <a:r>
              <a:rPr lang="en-US" sz="1400" dirty="0">
                <a:solidFill>
                  <a:srgbClr val="87A66E"/>
                </a:solidFill>
                <a:hlinkClick r:id="rId3">
                  <a:extLst>
                    <a:ext uri="{A12FA001-AC4F-418D-AE19-62706E023703}">
                      <ahyp:hlinkClr xmlns:ahyp="http://schemas.microsoft.com/office/drawing/2018/hyperlinkcolor" val="tx"/>
                    </a:ext>
                  </a:extLst>
                </a:hlinkClick>
              </a:rPr>
              <a:t>French C.D., et al. Impact van een cursus voedingsvaardigheden met een leskeuken op zelfredzaamheid en gedrag op het gebied van voeding en koken bij studenten. Nutrients. 21 februari 2024; 16(5):585.</a:t>
            </a:r>
            <a:endParaRPr lang="en-US" sz="1400" dirty="0">
              <a:solidFill>
                <a:srgbClr val="87A66E"/>
              </a:solidFill>
            </a:endParaRPr>
          </a:p>
        </p:txBody>
      </p:sp>
      <p:grpSp>
        <p:nvGrpSpPr>
          <p:cNvPr id="14" name="Group 13">
            <a:extLst>
              <a:ext uri="{FF2B5EF4-FFF2-40B4-BE49-F238E27FC236}">
                <a16:creationId xmlns:a16="http://schemas.microsoft.com/office/drawing/2014/main" id="{6CA1A502-1F4E-9834-DE15-5A10E91954D6}"/>
              </a:ext>
            </a:extLst>
          </p:cNvPr>
          <p:cNvGrpSpPr/>
          <p:nvPr/>
        </p:nvGrpSpPr>
        <p:grpSpPr>
          <a:xfrm>
            <a:off x="5915198" y="4618813"/>
            <a:ext cx="2129947" cy="1033481"/>
            <a:chOff x="5915198" y="4618813"/>
            <a:chExt cx="2129947" cy="1033481"/>
          </a:xfrm>
        </p:grpSpPr>
        <p:sp>
          <p:nvSpPr>
            <p:cNvPr id="3" name="Arrow: Right 2">
              <a:extLst>
                <a:ext uri="{FF2B5EF4-FFF2-40B4-BE49-F238E27FC236}">
                  <a16:creationId xmlns:a16="http://schemas.microsoft.com/office/drawing/2014/main" id="{CF378361-30BC-CEF9-4010-FD2263A9E5C2}"/>
                </a:ext>
              </a:extLst>
            </p:cNvPr>
            <p:cNvSpPr/>
            <p:nvPr/>
          </p:nvSpPr>
          <p:spPr>
            <a:xfrm rot="10800000">
              <a:off x="6096000" y="4618813"/>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54D50771-31D3-29B9-2DAC-4EFDCEF47420}"/>
                </a:ext>
              </a:extLst>
            </p:cNvPr>
            <p:cNvSpPr txBox="1"/>
            <p:nvPr/>
          </p:nvSpPr>
          <p:spPr>
            <a:xfrm>
              <a:off x="5915198" y="4950888"/>
              <a:ext cx="2129947" cy="369332"/>
            </a:xfrm>
            <a:prstGeom prst="rect">
              <a:avLst/>
            </a:prstGeom>
            <a:noFill/>
          </p:spPr>
          <p:txBody>
            <a:bodyPr wrap="square">
              <a:spAutoFit/>
            </a:bodyPr>
            <a:lstStyle/>
            <a:p>
              <a:pPr algn="ctr"/>
              <a:r>
                <a:rPr lang="en-IE" dirty="0">
                  <a:solidFill>
                    <a:schemeClr val="bg1"/>
                  </a:solidFill>
                </a:rPr>
                <a:t>Klik om te lezen</a:t>
              </a:r>
            </a:p>
          </p:txBody>
        </p:sp>
      </p:grpSp>
    </p:spTree>
    <p:extLst>
      <p:ext uri="{BB962C8B-B14F-4D97-AF65-F5344CB8AC3E}">
        <p14:creationId xmlns:p14="http://schemas.microsoft.com/office/powerpoint/2010/main" val="2155738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C912D-FD11-D45B-B714-059075F3681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E46DC60-2DEC-9B1C-2A15-D79A38AFDD25}"/>
              </a:ext>
            </a:extLst>
          </p:cNvPr>
          <p:cNvSpPr>
            <a:spLocks noGrp="1"/>
          </p:cNvSpPr>
          <p:nvPr>
            <p:ph type="body" sz="quarter" idx="16"/>
          </p:nvPr>
        </p:nvSpPr>
        <p:spPr/>
        <p:txBody>
          <a:bodyPr/>
          <a:lstStyle/>
          <a:p>
            <a:r>
              <a:rPr lang="en-IE" dirty="0"/>
              <a:t>Thuis koken en gezondheidsresultaten</a:t>
            </a:r>
          </a:p>
          <a:p>
            <a:endParaRPr lang="en-IE" dirty="0"/>
          </a:p>
        </p:txBody>
      </p:sp>
      <p:sp>
        <p:nvSpPr>
          <p:cNvPr id="4" name="Freeform 1">
            <a:extLst>
              <a:ext uri="{FF2B5EF4-FFF2-40B4-BE49-F238E27FC236}">
                <a16:creationId xmlns:a16="http://schemas.microsoft.com/office/drawing/2014/main" id="{F97FED9C-74D8-9C00-A7BF-937CF06900B1}"/>
              </a:ext>
            </a:extLst>
          </p:cNvPr>
          <p:cNvSpPr>
            <a:spLocks noChangeArrowheads="1"/>
          </p:cNvSpPr>
          <p:nvPr/>
        </p:nvSpPr>
        <p:spPr bwMode="auto">
          <a:xfrm>
            <a:off x="747814" y="3236663"/>
            <a:ext cx="2909712" cy="3104956"/>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a:p>
        </p:txBody>
      </p:sp>
      <p:sp>
        <p:nvSpPr>
          <p:cNvPr id="5" name="Freeform 243">
            <a:extLst>
              <a:ext uri="{FF2B5EF4-FFF2-40B4-BE49-F238E27FC236}">
                <a16:creationId xmlns:a16="http://schemas.microsoft.com/office/drawing/2014/main" id="{F15ADAB1-AF99-D809-4F57-30A08B1929E2}"/>
              </a:ext>
            </a:extLst>
          </p:cNvPr>
          <p:cNvSpPr>
            <a:spLocks noChangeArrowheads="1"/>
          </p:cNvSpPr>
          <p:nvPr/>
        </p:nvSpPr>
        <p:spPr bwMode="auto">
          <a:xfrm>
            <a:off x="1352629" y="2073527"/>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292668"/>
          </a:solidFill>
          <a:ln>
            <a:noFill/>
          </a:ln>
          <a:effectLst/>
        </p:spPr>
        <p:txBody>
          <a:bodyPr wrap="none" anchor="ctr"/>
          <a:lstStyle/>
          <a:p>
            <a:endParaRPr lang="en-US" sz="900"/>
          </a:p>
        </p:txBody>
      </p:sp>
      <p:sp>
        <p:nvSpPr>
          <p:cNvPr id="6" name="Freeform 244">
            <a:extLst>
              <a:ext uri="{FF2B5EF4-FFF2-40B4-BE49-F238E27FC236}">
                <a16:creationId xmlns:a16="http://schemas.microsoft.com/office/drawing/2014/main" id="{19E4ED81-2F10-61B1-FE6E-FDD77564FFCE}"/>
              </a:ext>
            </a:extLst>
          </p:cNvPr>
          <p:cNvSpPr>
            <a:spLocks noChangeArrowheads="1"/>
          </p:cNvSpPr>
          <p:nvPr/>
        </p:nvSpPr>
        <p:spPr bwMode="auto">
          <a:xfrm>
            <a:off x="4377926" y="3227669"/>
            <a:ext cx="2859305" cy="3104956"/>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E25684"/>
          </a:solidFill>
          <a:ln>
            <a:noFill/>
          </a:ln>
          <a:effectLst/>
        </p:spPr>
        <p:txBody>
          <a:bodyPr wrap="none" anchor="ctr"/>
          <a:lstStyle/>
          <a:p>
            <a:endParaRPr lang="en-US" sz="900"/>
          </a:p>
        </p:txBody>
      </p:sp>
      <p:sp>
        <p:nvSpPr>
          <p:cNvPr id="7" name="Freeform 319">
            <a:extLst>
              <a:ext uri="{FF2B5EF4-FFF2-40B4-BE49-F238E27FC236}">
                <a16:creationId xmlns:a16="http://schemas.microsoft.com/office/drawing/2014/main" id="{63D35882-0542-51DA-4FA2-A1F39F2FD20F}"/>
              </a:ext>
            </a:extLst>
          </p:cNvPr>
          <p:cNvSpPr>
            <a:spLocks noChangeArrowheads="1"/>
          </p:cNvSpPr>
          <p:nvPr/>
        </p:nvSpPr>
        <p:spPr bwMode="auto">
          <a:xfrm>
            <a:off x="4986679" y="2073527"/>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292668"/>
          </a:solidFill>
          <a:ln>
            <a:noFill/>
          </a:ln>
          <a:effectLst/>
        </p:spPr>
        <p:txBody>
          <a:bodyPr wrap="none" anchor="ctr"/>
          <a:lstStyle/>
          <a:p>
            <a:endParaRPr lang="en-US" sz="900"/>
          </a:p>
        </p:txBody>
      </p:sp>
      <p:sp>
        <p:nvSpPr>
          <p:cNvPr id="8" name="Freeform 320">
            <a:extLst>
              <a:ext uri="{FF2B5EF4-FFF2-40B4-BE49-F238E27FC236}">
                <a16:creationId xmlns:a16="http://schemas.microsoft.com/office/drawing/2014/main" id="{03BF1016-3717-554F-32F4-9C309963633F}"/>
              </a:ext>
            </a:extLst>
          </p:cNvPr>
          <p:cNvSpPr>
            <a:spLocks noChangeArrowheads="1"/>
          </p:cNvSpPr>
          <p:nvPr/>
        </p:nvSpPr>
        <p:spPr bwMode="auto">
          <a:xfrm>
            <a:off x="7868093" y="3248436"/>
            <a:ext cx="2909713" cy="3104955"/>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11" name="Freeform 469">
            <a:extLst>
              <a:ext uri="{FF2B5EF4-FFF2-40B4-BE49-F238E27FC236}">
                <a16:creationId xmlns:a16="http://schemas.microsoft.com/office/drawing/2014/main" id="{0B24D460-2064-03AD-812F-13FD495224B0}"/>
              </a:ext>
            </a:extLst>
          </p:cNvPr>
          <p:cNvSpPr>
            <a:spLocks noChangeArrowheads="1"/>
          </p:cNvSpPr>
          <p:nvPr/>
        </p:nvSpPr>
        <p:spPr bwMode="auto">
          <a:xfrm>
            <a:off x="8570545" y="2092661"/>
            <a:ext cx="1581755" cy="1700704"/>
          </a:xfrm>
          <a:custGeom>
            <a:avLst/>
            <a:gdLst>
              <a:gd name="T0" fmla="*/ 1087 w 2757"/>
              <a:gd name="T1" fmla="*/ 2802 h 2964"/>
              <a:gd name="T2" fmla="*/ 416 w 2757"/>
              <a:gd name="T3" fmla="*/ 2131 h 2964"/>
              <a:gd name="T4" fmla="*/ 416 w 2757"/>
              <a:gd name="T5" fmla="*/ 2131 h 2964"/>
              <a:gd name="T6" fmla="*/ 416 w 2757"/>
              <a:gd name="T7" fmla="*/ 624 h 2964"/>
              <a:gd name="T8" fmla="*/ 623 w 2757"/>
              <a:gd name="T9" fmla="*/ 417 h 2964"/>
              <a:gd name="T10" fmla="*/ 623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9 w 2757"/>
              <a:gd name="T21" fmla="*/ 2802 h 2964"/>
              <a:gd name="T22" fmla="*/ 1669 w 2757"/>
              <a:gd name="T23" fmla="*/ 2802 h 2964"/>
              <a:gd name="T24" fmla="*/ 1087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6" y="1041"/>
                  <a:pt x="2756" y="1715"/>
                  <a:pt x="2339" y="2131"/>
                </a:cubicBezTo>
                <a:lnTo>
                  <a:pt x="1669" y="2802"/>
                </a:lnTo>
                <a:lnTo>
                  <a:pt x="1669" y="2802"/>
                </a:lnTo>
                <a:cubicBezTo>
                  <a:pt x="1508" y="2963"/>
                  <a:pt x="1248" y="2963"/>
                  <a:pt x="1087" y="2802"/>
                </a:cubicBezTo>
              </a:path>
            </a:pathLst>
          </a:custGeom>
          <a:solidFill>
            <a:srgbClr val="292668"/>
          </a:solidFill>
          <a:ln>
            <a:noFill/>
          </a:ln>
          <a:effectLst/>
        </p:spPr>
        <p:txBody>
          <a:bodyPr wrap="none" anchor="ctr"/>
          <a:lstStyle/>
          <a:p>
            <a:endParaRPr lang="en-US" sz="900"/>
          </a:p>
        </p:txBody>
      </p:sp>
      <p:sp>
        <p:nvSpPr>
          <p:cNvPr id="12" name="CuadroTexto 553">
            <a:extLst>
              <a:ext uri="{FF2B5EF4-FFF2-40B4-BE49-F238E27FC236}">
                <a16:creationId xmlns:a16="http://schemas.microsoft.com/office/drawing/2014/main" id="{0EC0B342-3DFE-08DD-D63F-65163A7BD872}"/>
              </a:ext>
            </a:extLst>
          </p:cNvPr>
          <p:cNvSpPr txBox="1"/>
          <p:nvPr/>
        </p:nvSpPr>
        <p:spPr>
          <a:xfrm>
            <a:off x="813090" y="3774231"/>
            <a:ext cx="2779160" cy="2554545"/>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Lato" charset="0"/>
                <a:cs typeface="Calibri" panose="020F0502020204030204" pitchFamily="34" charset="0"/>
              </a:rPr>
              <a:t>Mensen die vaker koken, consumeren doorgaans:</a:t>
            </a:r>
          </a:p>
          <a:p>
            <a:pPr marL="216000" indent="-216000">
              <a:buFont typeface="Arial" panose="020B0604020202020204" pitchFamily="34" charset="0"/>
              <a:buChar char="•"/>
            </a:pPr>
            <a:r>
              <a:rPr lang="en-US" sz="2000" b="1" dirty="0">
                <a:solidFill>
                  <a:schemeClr val="bg1"/>
                </a:solidFill>
                <a:latin typeface="Calibri" panose="020F0502020204030204" pitchFamily="34" charset="0"/>
                <a:ea typeface="Lato" charset="0"/>
                <a:cs typeface="Calibri" panose="020F0502020204030204" pitchFamily="34" charset="0"/>
              </a:rPr>
              <a:t>Meer fruit, groenten en volwaardige voeding</a:t>
            </a:r>
          </a:p>
          <a:p>
            <a:pPr marL="216000" indent="-216000">
              <a:buFont typeface="Arial" panose="020B0604020202020204" pitchFamily="34" charset="0"/>
              <a:buChar char="•"/>
            </a:pPr>
            <a:r>
              <a:rPr lang="en-US" sz="2000" b="1" dirty="0">
                <a:solidFill>
                  <a:schemeClr val="bg1"/>
                </a:solidFill>
                <a:latin typeface="Calibri" panose="020F0502020204030204" pitchFamily="34" charset="0"/>
                <a:ea typeface="Lato" charset="0"/>
                <a:cs typeface="Calibri" panose="020F0502020204030204" pitchFamily="34" charset="0"/>
              </a:rPr>
              <a:t>Minder zout, suiker en verzadigde vetten</a:t>
            </a:r>
          </a:p>
        </p:txBody>
      </p:sp>
      <p:sp>
        <p:nvSpPr>
          <p:cNvPr id="13" name="CuadroTexto 555">
            <a:extLst>
              <a:ext uri="{FF2B5EF4-FFF2-40B4-BE49-F238E27FC236}">
                <a16:creationId xmlns:a16="http://schemas.microsoft.com/office/drawing/2014/main" id="{7C09B0AC-C354-489F-0D36-4C55868ED723}"/>
              </a:ext>
            </a:extLst>
          </p:cNvPr>
          <p:cNvSpPr txBox="1"/>
          <p:nvPr/>
        </p:nvSpPr>
        <p:spPr>
          <a:xfrm>
            <a:off x="4377926" y="3805828"/>
            <a:ext cx="2859305" cy="1738938"/>
          </a:xfrm>
          <a:prstGeom prst="rect">
            <a:avLst/>
          </a:prstGeom>
          <a:noFill/>
        </p:spPr>
        <p:txBody>
          <a:bodyPr wrap="square" lIns="91440" tIns="45720" rIns="91440" bIns="45720" rtlCol="0" anchor="t">
            <a:spAutoFit/>
          </a:bodyPr>
          <a:lstStyle/>
          <a:p>
            <a:r>
              <a:rPr lang="en-US" sz="2000" b="1" dirty="0">
                <a:solidFill>
                  <a:schemeClr val="bg1"/>
                </a:solidFill>
                <a:latin typeface="Calibri"/>
                <a:ea typeface="Lato"/>
                <a:cs typeface="Calibri"/>
              </a:rPr>
              <a:t>Thuis koken ondersteunt:</a:t>
            </a:r>
          </a:p>
          <a:p>
            <a:pPr marL="180000" indent="-180000">
              <a:spcAft>
                <a:spcPts val="600"/>
              </a:spcAft>
              <a:buFont typeface="Arial" panose="020B0604020202020204" pitchFamily="34" charset="0"/>
              <a:buChar char="•"/>
            </a:pPr>
            <a:r>
              <a:rPr lang="en-US" b="1" dirty="0">
                <a:solidFill>
                  <a:schemeClr val="bg1"/>
                </a:solidFill>
                <a:latin typeface="Calibri"/>
                <a:ea typeface="Lato"/>
                <a:cs typeface="Calibri"/>
              </a:rPr>
              <a:t>Gezonder </a:t>
            </a:r>
            <a:r>
              <a:rPr lang="en-US" b="1" dirty="0" err="1">
                <a:solidFill>
                  <a:schemeClr val="bg1"/>
                </a:solidFill>
                <a:latin typeface="Calibri"/>
                <a:ea typeface="Lato"/>
                <a:cs typeface="Calibri"/>
              </a:rPr>
              <a:t>gewicht</a:t>
            </a:r>
            <a:endParaRPr lang="en-US" b="1" dirty="0">
              <a:solidFill>
                <a:schemeClr val="bg1"/>
              </a:solidFill>
              <a:latin typeface="Calibri"/>
              <a:ea typeface="Lato"/>
              <a:cs typeface="Calibri"/>
            </a:endParaRPr>
          </a:p>
          <a:p>
            <a:pPr marL="180000" indent="-180000">
              <a:spcAft>
                <a:spcPts val="600"/>
              </a:spcAft>
              <a:buFont typeface="Arial" panose="020B0604020202020204" pitchFamily="34" charset="0"/>
              <a:buChar char="•"/>
            </a:pPr>
            <a:r>
              <a:rPr lang="en-US" b="1" dirty="0">
                <a:solidFill>
                  <a:schemeClr val="bg1"/>
                </a:solidFill>
                <a:latin typeface="Calibri"/>
                <a:ea typeface="Lato"/>
                <a:cs typeface="Calibri"/>
              </a:rPr>
              <a:t>Een betere stofwisseling</a:t>
            </a:r>
          </a:p>
          <a:p>
            <a:pPr marL="180000" indent="-180000">
              <a:spcAft>
                <a:spcPts val="600"/>
              </a:spcAft>
              <a:buFont typeface="Arial" panose="020B0604020202020204" pitchFamily="34" charset="0"/>
              <a:buChar char="•"/>
            </a:pPr>
            <a:r>
              <a:rPr lang="en-US" b="1" dirty="0">
                <a:solidFill>
                  <a:schemeClr val="bg1"/>
                </a:solidFill>
                <a:latin typeface="Calibri"/>
                <a:ea typeface="Lato"/>
                <a:cs typeface="Calibri"/>
              </a:rPr>
              <a:t>Langdurige eetgewoonten</a:t>
            </a:r>
            <a:endParaRPr lang="en-US" b="1" dirty="0">
              <a:solidFill>
                <a:schemeClr val="bg1"/>
              </a:solidFill>
              <a:latin typeface="Calibri" panose="020F0502020204030204" pitchFamily="34" charset="0"/>
              <a:ea typeface="Lato" charset="0"/>
              <a:cs typeface="Calibri" panose="020F0502020204030204" pitchFamily="34" charset="0"/>
            </a:endParaRPr>
          </a:p>
          <a:p>
            <a:pPr marL="180000" indent="-180000">
              <a:spcAft>
                <a:spcPts val="600"/>
              </a:spcAft>
              <a:buFont typeface="Arial" panose="020B0604020202020204" pitchFamily="34" charset="0"/>
              <a:buChar char="•"/>
            </a:pPr>
            <a:r>
              <a:rPr lang="en-US" b="1" dirty="0">
                <a:solidFill>
                  <a:schemeClr val="bg1"/>
                </a:solidFill>
                <a:latin typeface="Calibri"/>
                <a:ea typeface="Lato"/>
                <a:cs typeface="Calibri"/>
              </a:rPr>
              <a:t>Kosteneffectiviteit</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4" name="CuadroTexto 557">
            <a:extLst>
              <a:ext uri="{FF2B5EF4-FFF2-40B4-BE49-F238E27FC236}">
                <a16:creationId xmlns:a16="http://schemas.microsoft.com/office/drawing/2014/main" id="{78E79D0A-59A8-CC54-FB8A-A74163476F79}"/>
              </a:ext>
            </a:extLst>
          </p:cNvPr>
          <p:cNvSpPr txBox="1"/>
          <p:nvPr/>
        </p:nvSpPr>
        <p:spPr>
          <a:xfrm>
            <a:off x="7963787" y="3869985"/>
            <a:ext cx="2814019" cy="163121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Kookvaardigheden zijn een belangrijke factor voor voedselkennis en </a:t>
            </a:r>
            <a:r>
              <a:rPr lang="en-US" sz="2000" b="1" dirty="0" err="1">
                <a:solidFill>
                  <a:schemeClr val="bg1"/>
                </a:solidFill>
                <a:latin typeface="Calibri" panose="020F0502020204030204" pitchFamily="34" charset="0"/>
                <a:ea typeface="Lato" charset="0"/>
                <a:cs typeface="Calibri" panose="020F0502020204030204" pitchFamily="34" charset="0"/>
              </a:rPr>
              <a:t>veerkracht</a:t>
            </a:r>
            <a:r>
              <a:rPr lang="en-US" sz="2000" b="1" dirty="0">
                <a:solidFill>
                  <a:schemeClr val="bg1"/>
                </a:solidFill>
                <a:latin typeface="Calibri" panose="020F0502020204030204" pitchFamily="34" charset="0"/>
                <a:ea typeface="Lato" charset="0"/>
                <a:cs typeface="Calibri" panose="020F0502020204030204" pitchFamily="34" charset="0"/>
              </a:rPr>
              <a:t> </a:t>
            </a:r>
            <a:r>
              <a:rPr lang="en-US" sz="2000" b="1" dirty="0" err="1">
                <a:solidFill>
                  <a:schemeClr val="bg1"/>
                </a:solidFill>
                <a:latin typeface="Calibri" panose="020F0502020204030204" pitchFamily="34" charset="0"/>
                <a:ea typeface="Lato" charset="0"/>
                <a:cs typeface="Calibri" panose="020F0502020204030204" pitchFamily="34" charset="0"/>
              </a:rPr>
              <a:t>rondom</a:t>
            </a:r>
            <a:r>
              <a:rPr lang="en-US" sz="2000" b="1" dirty="0">
                <a:solidFill>
                  <a:schemeClr val="bg1"/>
                </a:solidFill>
                <a:latin typeface="Calibri" panose="020F0502020204030204" pitchFamily="34" charset="0"/>
                <a:ea typeface="Lato" charset="0"/>
                <a:cs typeface="Calibri" panose="020F0502020204030204" pitchFamily="34" charset="0"/>
              </a:rPr>
              <a:t> voeding!</a:t>
            </a:r>
          </a:p>
        </p:txBody>
      </p:sp>
      <p:grpSp>
        <p:nvGrpSpPr>
          <p:cNvPr id="16" name="Graphic 3">
            <a:extLst>
              <a:ext uri="{FF2B5EF4-FFF2-40B4-BE49-F238E27FC236}">
                <a16:creationId xmlns:a16="http://schemas.microsoft.com/office/drawing/2014/main" id="{C05FC37D-5DCD-CB7D-2C67-E904B3480C5F}"/>
              </a:ext>
            </a:extLst>
          </p:cNvPr>
          <p:cNvGrpSpPr/>
          <p:nvPr/>
        </p:nvGrpSpPr>
        <p:grpSpPr>
          <a:xfrm>
            <a:off x="8984646" y="2486597"/>
            <a:ext cx="772300" cy="871495"/>
            <a:chOff x="4643578" y="432838"/>
            <a:chExt cx="1028134" cy="1160188"/>
          </a:xfrm>
          <a:solidFill>
            <a:schemeClr val="bg1"/>
          </a:solidFill>
        </p:grpSpPr>
        <p:sp>
          <p:nvSpPr>
            <p:cNvPr id="17" name="Freeform 1033">
              <a:extLst>
                <a:ext uri="{FF2B5EF4-FFF2-40B4-BE49-F238E27FC236}">
                  <a16:creationId xmlns:a16="http://schemas.microsoft.com/office/drawing/2014/main" id="{37FA20B1-52E6-8D40-C361-BCD908F1BC10}"/>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AFA7F1B7-730B-3420-B0EA-8CF94C0E5915}"/>
                </a:ext>
              </a:extLst>
            </p:cNvPr>
            <p:cNvGrpSpPr/>
            <p:nvPr/>
          </p:nvGrpSpPr>
          <p:grpSpPr>
            <a:xfrm>
              <a:off x="4643578" y="432838"/>
              <a:ext cx="1028134" cy="1160188"/>
              <a:chOff x="4643578" y="432838"/>
              <a:chExt cx="1028134" cy="1160188"/>
            </a:xfrm>
            <a:grpFill/>
          </p:grpSpPr>
          <p:sp>
            <p:nvSpPr>
              <p:cNvPr id="19" name="Freeform 1035">
                <a:extLst>
                  <a:ext uri="{FF2B5EF4-FFF2-40B4-BE49-F238E27FC236}">
                    <a16:creationId xmlns:a16="http://schemas.microsoft.com/office/drawing/2014/main" id="{A4692F0B-11C2-F88F-2EF9-8D7984910039}"/>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20" name="Graphic 3">
                <a:extLst>
                  <a:ext uri="{FF2B5EF4-FFF2-40B4-BE49-F238E27FC236}">
                    <a16:creationId xmlns:a16="http://schemas.microsoft.com/office/drawing/2014/main" id="{8D3397E4-02FB-EFDA-BE7A-4D28C4B16F38}"/>
                  </a:ext>
                </a:extLst>
              </p:cNvPr>
              <p:cNvGrpSpPr/>
              <p:nvPr/>
            </p:nvGrpSpPr>
            <p:grpSpPr>
              <a:xfrm>
                <a:off x="4643578" y="432838"/>
                <a:ext cx="1028134" cy="1160188"/>
                <a:chOff x="4643578" y="432838"/>
                <a:chExt cx="1028134" cy="1160188"/>
              </a:xfrm>
              <a:grpFill/>
            </p:grpSpPr>
            <p:sp>
              <p:nvSpPr>
                <p:cNvPr id="21" name="Freeform 1037">
                  <a:extLst>
                    <a:ext uri="{FF2B5EF4-FFF2-40B4-BE49-F238E27FC236}">
                      <a16:creationId xmlns:a16="http://schemas.microsoft.com/office/drawing/2014/main" id="{C689FB0D-350B-C91C-6B94-6E371102B8D7}"/>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2" name="Freeform 1038">
                  <a:extLst>
                    <a:ext uri="{FF2B5EF4-FFF2-40B4-BE49-F238E27FC236}">
                      <a16:creationId xmlns:a16="http://schemas.microsoft.com/office/drawing/2014/main" id="{8A360098-0D92-DB4F-2C09-C650E02BDE31}"/>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3" name="Graphic 2">
            <a:extLst>
              <a:ext uri="{FF2B5EF4-FFF2-40B4-BE49-F238E27FC236}">
                <a16:creationId xmlns:a16="http://schemas.microsoft.com/office/drawing/2014/main" id="{C50E478E-9C7E-6EF6-0A4A-3145C7965847}"/>
              </a:ext>
            </a:extLst>
          </p:cNvPr>
          <p:cNvGrpSpPr/>
          <p:nvPr/>
        </p:nvGrpSpPr>
        <p:grpSpPr>
          <a:xfrm>
            <a:off x="1799786" y="2486705"/>
            <a:ext cx="687439" cy="803654"/>
            <a:chOff x="5495623" y="2716950"/>
            <a:chExt cx="1439007" cy="1385585"/>
          </a:xfrm>
          <a:solidFill>
            <a:schemeClr val="bg1"/>
          </a:solidFill>
        </p:grpSpPr>
        <p:sp>
          <p:nvSpPr>
            <p:cNvPr id="9" name="Freeform 4">
              <a:extLst>
                <a:ext uri="{FF2B5EF4-FFF2-40B4-BE49-F238E27FC236}">
                  <a16:creationId xmlns:a16="http://schemas.microsoft.com/office/drawing/2014/main" id="{3F6BB73E-3F2C-6E83-880B-AB8A4218EFE0}"/>
                </a:ext>
              </a:extLst>
            </p:cNvPr>
            <p:cNvSpPr/>
            <p:nvPr/>
          </p:nvSpPr>
          <p:spPr>
            <a:xfrm>
              <a:off x="5768039" y="2718579"/>
              <a:ext cx="941801" cy="813249"/>
            </a:xfrm>
            <a:custGeom>
              <a:avLst/>
              <a:gdLst>
                <a:gd name="connsiteX0" fmla="*/ 470570 w 941801"/>
                <a:gd name="connsiteY0" fmla="*/ 82449 h 813249"/>
                <a:gd name="connsiteX1" fmla="*/ 460794 w 941801"/>
                <a:gd name="connsiteY1" fmla="*/ 73490 h 813249"/>
                <a:gd name="connsiteX2" fmla="*/ 147143 w 941801"/>
                <a:gd name="connsiteY2" fmla="*/ 31951 h 813249"/>
                <a:gd name="connsiteX3" fmla="*/ 2945 w 941801"/>
                <a:gd name="connsiteY3" fmla="*/ 317837 h 813249"/>
                <a:gd name="connsiteX4" fmla="*/ 99892 w 941801"/>
                <a:gd name="connsiteY4" fmla="*/ 503540 h 813249"/>
                <a:gd name="connsiteX5" fmla="*/ 420060 w 941801"/>
                <a:gd name="connsiteY5" fmla="*/ 791869 h 813249"/>
                <a:gd name="connsiteX6" fmla="*/ 521895 w 941801"/>
                <a:gd name="connsiteY6" fmla="*/ 791869 h 813249"/>
                <a:gd name="connsiteX7" fmla="*/ 620471 w 941801"/>
                <a:gd name="connsiteY7" fmla="*/ 707977 h 813249"/>
                <a:gd name="connsiteX8" fmla="*/ 858357 w 941801"/>
                <a:gd name="connsiteY8" fmla="*/ 485621 h 813249"/>
                <a:gd name="connsiteX9" fmla="*/ 934122 w 941801"/>
                <a:gd name="connsiteY9" fmla="*/ 216840 h 813249"/>
                <a:gd name="connsiteX10" fmla="*/ 632691 w 941801"/>
                <a:gd name="connsiteY10" fmla="*/ 3444 h 813249"/>
                <a:gd name="connsiteX11" fmla="*/ 470570 w 941801"/>
                <a:gd name="connsiteY11" fmla="*/ 84078 h 81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1801" h="813249">
                  <a:moveTo>
                    <a:pt x="470570" y="82449"/>
                  </a:moveTo>
                  <a:cubicBezTo>
                    <a:pt x="466497" y="79191"/>
                    <a:pt x="463238" y="75933"/>
                    <a:pt x="460794" y="73490"/>
                  </a:cubicBezTo>
                  <a:cubicBezTo>
                    <a:pt x="375253" y="-6330"/>
                    <a:pt x="249792" y="-22620"/>
                    <a:pt x="147143" y="31951"/>
                  </a:cubicBezTo>
                  <a:cubicBezTo>
                    <a:pt x="44493" y="86522"/>
                    <a:pt x="-14163" y="204623"/>
                    <a:pt x="2945" y="317837"/>
                  </a:cubicBezTo>
                  <a:cubicBezTo>
                    <a:pt x="14350" y="391141"/>
                    <a:pt x="48567" y="451413"/>
                    <a:pt x="99892" y="503540"/>
                  </a:cubicBezTo>
                  <a:cubicBezTo>
                    <a:pt x="200912" y="605351"/>
                    <a:pt x="310893" y="699018"/>
                    <a:pt x="420060" y="791869"/>
                  </a:cubicBezTo>
                  <a:cubicBezTo>
                    <a:pt x="453462" y="820377"/>
                    <a:pt x="487678" y="820377"/>
                    <a:pt x="521895" y="791869"/>
                  </a:cubicBezTo>
                  <a:cubicBezTo>
                    <a:pt x="554482" y="764177"/>
                    <a:pt x="588698" y="737299"/>
                    <a:pt x="620471" y="707977"/>
                  </a:cubicBezTo>
                  <a:cubicBezTo>
                    <a:pt x="700309" y="634673"/>
                    <a:pt x="782592" y="562998"/>
                    <a:pt x="858357" y="485621"/>
                  </a:cubicBezTo>
                  <a:cubicBezTo>
                    <a:pt x="930863" y="411503"/>
                    <a:pt x="956118" y="319466"/>
                    <a:pt x="934122" y="216840"/>
                  </a:cubicBezTo>
                  <a:cubicBezTo>
                    <a:pt x="904793" y="79191"/>
                    <a:pt x="771186" y="-14475"/>
                    <a:pt x="632691" y="3444"/>
                  </a:cubicBezTo>
                  <a:cubicBezTo>
                    <a:pt x="569961" y="11589"/>
                    <a:pt x="517007" y="38467"/>
                    <a:pt x="470570" y="84078"/>
                  </a:cubicBezTo>
                  <a:close/>
                </a:path>
              </a:pathLst>
            </a:custGeom>
            <a:grpFill/>
            <a:ln w="8132" cap="flat">
              <a:noFill/>
              <a:prstDash val="solid"/>
              <a:miter/>
            </a:ln>
          </p:spPr>
          <p:txBody>
            <a:bodyPr rtlCol="0" anchor="ctr"/>
            <a:lstStyle/>
            <a:p>
              <a:endParaRPr lang="en-US"/>
            </a:p>
          </p:txBody>
        </p:sp>
        <p:grpSp>
          <p:nvGrpSpPr>
            <p:cNvPr id="10" name="Graphic 2">
              <a:extLst>
                <a:ext uri="{FF2B5EF4-FFF2-40B4-BE49-F238E27FC236}">
                  <a16:creationId xmlns:a16="http://schemas.microsoft.com/office/drawing/2014/main" id="{1E3EDEEC-B598-9E13-CF61-3D8849A0B951}"/>
                </a:ext>
              </a:extLst>
            </p:cNvPr>
            <p:cNvGrpSpPr/>
            <p:nvPr/>
          </p:nvGrpSpPr>
          <p:grpSpPr>
            <a:xfrm>
              <a:off x="5495623" y="2716950"/>
              <a:ext cx="1439007" cy="1385585"/>
              <a:chOff x="5495623" y="2716950"/>
              <a:chExt cx="1439007" cy="1385585"/>
            </a:xfrm>
            <a:grpFill/>
          </p:grpSpPr>
          <p:sp>
            <p:nvSpPr>
              <p:cNvPr id="23" name="Freeform 6">
                <a:extLst>
                  <a:ext uri="{FF2B5EF4-FFF2-40B4-BE49-F238E27FC236}">
                    <a16:creationId xmlns:a16="http://schemas.microsoft.com/office/drawing/2014/main" id="{18854D94-7BB8-A71F-4AF6-0E888B0A5CC5}"/>
                  </a:ext>
                </a:extLst>
              </p:cNvPr>
              <p:cNvSpPr/>
              <p:nvPr/>
            </p:nvSpPr>
            <p:spPr>
              <a:xfrm>
                <a:off x="5495623" y="3470539"/>
                <a:ext cx="1439007" cy="631996"/>
              </a:xfrm>
              <a:custGeom>
                <a:avLst/>
                <a:gdLst>
                  <a:gd name="connsiteX0" fmla="*/ 936880 w 1439007"/>
                  <a:gd name="connsiteY0" fmla="*/ 276112 h 631996"/>
                  <a:gd name="connsiteX1" fmla="*/ 1128329 w 1439007"/>
                  <a:gd name="connsiteY1" fmla="*/ 191405 h 631996"/>
                  <a:gd name="connsiteX2" fmla="*/ 1312446 w 1439007"/>
                  <a:gd name="connsiteY2" fmla="*/ 110771 h 631996"/>
                  <a:gd name="connsiteX3" fmla="*/ 1428945 w 1439007"/>
                  <a:gd name="connsiteY3" fmla="*/ 147423 h 631996"/>
                  <a:gd name="connsiteX4" fmla="*/ 1411837 w 1439007"/>
                  <a:gd name="connsiteY4" fmla="*/ 245976 h 631996"/>
                  <a:gd name="connsiteX5" fmla="*/ 1310817 w 1439007"/>
                  <a:gd name="connsiteY5" fmla="*/ 326610 h 631996"/>
                  <a:gd name="connsiteX6" fmla="*/ 874964 w 1439007"/>
                  <a:gd name="connsiteY6" fmla="*/ 609238 h 631996"/>
                  <a:gd name="connsiteX7" fmla="*/ 731581 w 1439007"/>
                  <a:gd name="connsiteY7" fmla="*/ 623899 h 631996"/>
                  <a:gd name="connsiteX8" fmla="*/ 327501 w 1439007"/>
                  <a:gd name="connsiteY8" fmla="*/ 522902 h 631996"/>
                  <a:gd name="connsiteX9" fmla="*/ 320168 w 1439007"/>
                  <a:gd name="connsiteY9" fmla="*/ 521273 h 631996"/>
                  <a:gd name="connsiteX10" fmla="*/ 272102 w 1439007"/>
                  <a:gd name="connsiteY10" fmla="*/ 552224 h 631996"/>
                  <a:gd name="connsiteX11" fmla="*/ 39105 w 1439007"/>
                  <a:gd name="connsiteY11" fmla="*/ 552224 h 631996"/>
                  <a:gd name="connsiteX12" fmla="*/ 0 w 1439007"/>
                  <a:gd name="connsiteY12" fmla="*/ 513943 h 631996"/>
                  <a:gd name="connsiteX13" fmla="*/ 0 w 1439007"/>
                  <a:gd name="connsiteY13" fmla="*/ 38281 h 631996"/>
                  <a:gd name="connsiteX14" fmla="*/ 39105 w 1439007"/>
                  <a:gd name="connsiteY14" fmla="*/ 0 h 631996"/>
                  <a:gd name="connsiteX15" fmla="*/ 281064 w 1439007"/>
                  <a:gd name="connsiteY15" fmla="*/ 0 h 631996"/>
                  <a:gd name="connsiteX16" fmla="*/ 317724 w 1439007"/>
                  <a:gd name="connsiteY16" fmla="*/ 22806 h 631996"/>
                  <a:gd name="connsiteX17" fmla="*/ 329130 w 1439007"/>
                  <a:gd name="connsiteY17" fmla="*/ 29322 h 631996"/>
                  <a:gd name="connsiteX18" fmla="*/ 392675 w 1439007"/>
                  <a:gd name="connsiteY18" fmla="*/ 35023 h 631996"/>
                  <a:gd name="connsiteX19" fmla="*/ 518950 w 1439007"/>
                  <a:gd name="connsiteY19" fmla="*/ 84707 h 631996"/>
                  <a:gd name="connsiteX20" fmla="*/ 619155 w 1439007"/>
                  <a:gd name="connsiteY20" fmla="*/ 153938 h 631996"/>
                  <a:gd name="connsiteX21" fmla="*/ 780461 w 1439007"/>
                  <a:gd name="connsiteY21" fmla="*/ 207695 h 631996"/>
                  <a:gd name="connsiteX22" fmla="*/ 851339 w 1439007"/>
                  <a:gd name="connsiteY22" fmla="*/ 216654 h 631996"/>
                  <a:gd name="connsiteX23" fmla="*/ 936880 w 1439007"/>
                  <a:gd name="connsiteY23" fmla="*/ 276112 h 631996"/>
                  <a:gd name="connsiteX24" fmla="*/ 320168 w 1439007"/>
                  <a:gd name="connsiteY24" fmla="*/ 91223 h 631996"/>
                  <a:gd name="connsiteX25" fmla="*/ 318539 w 1439007"/>
                  <a:gd name="connsiteY25" fmla="*/ 98553 h 631996"/>
                  <a:gd name="connsiteX26" fmla="*/ 318539 w 1439007"/>
                  <a:gd name="connsiteY26" fmla="*/ 448784 h 631996"/>
                  <a:gd name="connsiteX27" fmla="*/ 328315 w 1439007"/>
                  <a:gd name="connsiteY27" fmla="*/ 460186 h 631996"/>
                  <a:gd name="connsiteX28" fmla="*/ 755207 w 1439007"/>
                  <a:gd name="connsiteY28" fmla="*/ 566885 h 631996"/>
                  <a:gd name="connsiteX29" fmla="*/ 857041 w 1439007"/>
                  <a:gd name="connsiteY29" fmla="*/ 548966 h 631996"/>
                  <a:gd name="connsiteX30" fmla="*/ 938509 w 1439007"/>
                  <a:gd name="connsiteY30" fmla="*/ 498467 h 631996"/>
                  <a:gd name="connsiteX31" fmla="*/ 1298597 w 1439007"/>
                  <a:gd name="connsiteY31" fmla="*/ 259822 h 631996"/>
                  <a:gd name="connsiteX32" fmla="*/ 1363771 w 1439007"/>
                  <a:gd name="connsiteY32" fmla="*/ 207695 h 631996"/>
                  <a:gd name="connsiteX33" fmla="*/ 1372732 w 1439007"/>
                  <a:gd name="connsiteY33" fmla="*/ 176744 h 631996"/>
                  <a:gd name="connsiteX34" fmla="*/ 1345033 w 1439007"/>
                  <a:gd name="connsiteY34" fmla="*/ 166156 h 631996"/>
                  <a:gd name="connsiteX35" fmla="*/ 1326296 w 1439007"/>
                  <a:gd name="connsiteY35" fmla="*/ 171043 h 631996"/>
                  <a:gd name="connsiteX36" fmla="*/ 952359 w 1439007"/>
                  <a:gd name="connsiteY36" fmla="*/ 337199 h 631996"/>
                  <a:gd name="connsiteX37" fmla="*/ 939324 w 1439007"/>
                  <a:gd name="connsiteY37" fmla="*/ 352674 h 631996"/>
                  <a:gd name="connsiteX38" fmla="*/ 891258 w 1439007"/>
                  <a:gd name="connsiteY38" fmla="*/ 412946 h 631996"/>
                  <a:gd name="connsiteX39" fmla="*/ 817937 w 1439007"/>
                  <a:gd name="connsiteY39" fmla="*/ 428421 h 631996"/>
                  <a:gd name="connsiteX40" fmla="*/ 550722 w 1439007"/>
                  <a:gd name="connsiteY40" fmla="*/ 388511 h 631996"/>
                  <a:gd name="connsiteX41" fmla="*/ 521394 w 1439007"/>
                  <a:gd name="connsiteY41" fmla="*/ 351859 h 631996"/>
                  <a:gd name="connsiteX42" fmla="*/ 563757 w 1439007"/>
                  <a:gd name="connsiteY42" fmla="*/ 329054 h 631996"/>
                  <a:gd name="connsiteX43" fmla="*/ 623229 w 1439007"/>
                  <a:gd name="connsiteY43" fmla="*/ 342086 h 631996"/>
                  <a:gd name="connsiteX44" fmla="*/ 819566 w 1439007"/>
                  <a:gd name="connsiteY44" fmla="*/ 367335 h 631996"/>
                  <a:gd name="connsiteX45" fmla="*/ 857856 w 1439007"/>
                  <a:gd name="connsiteY45" fmla="*/ 360819 h 631996"/>
                  <a:gd name="connsiteX46" fmla="*/ 880667 w 1439007"/>
                  <a:gd name="connsiteY46" fmla="*/ 311135 h 631996"/>
                  <a:gd name="connsiteX47" fmla="*/ 854597 w 1439007"/>
                  <a:gd name="connsiteY47" fmla="*/ 281813 h 631996"/>
                  <a:gd name="connsiteX48" fmla="*/ 802458 w 1439007"/>
                  <a:gd name="connsiteY48" fmla="*/ 272854 h 631996"/>
                  <a:gd name="connsiteX49" fmla="*/ 540946 w 1439007"/>
                  <a:gd name="connsiteY49" fmla="*/ 176744 h 631996"/>
                  <a:gd name="connsiteX50" fmla="*/ 458664 w 1439007"/>
                  <a:gd name="connsiteY50" fmla="*/ 121359 h 631996"/>
                  <a:gd name="connsiteX51" fmla="*/ 319354 w 1439007"/>
                  <a:gd name="connsiteY51" fmla="*/ 91223 h 631996"/>
                  <a:gd name="connsiteX52" fmla="*/ 61916 w 1439007"/>
                  <a:gd name="connsiteY52" fmla="*/ 61901 h 631996"/>
                  <a:gd name="connsiteX53" fmla="*/ 61916 w 1439007"/>
                  <a:gd name="connsiteY53" fmla="*/ 491137 h 631996"/>
                  <a:gd name="connsiteX54" fmla="*/ 255809 w 1439007"/>
                  <a:gd name="connsiteY54" fmla="*/ 491137 h 631996"/>
                  <a:gd name="connsiteX55" fmla="*/ 255809 w 1439007"/>
                  <a:gd name="connsiteY55" fmla="*/ 61901 h 631996"/>
                  <a:gd name="connsiteX56" fmla="*/ 61916 w 1439007"/>
                  <a:gd name="connsiteY56" fmla="*/ 61901 h 6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39007" h="631996">
                    <a:moveTo>
                      <a:pt x="936880" y="276112"/>
                    </a:moveTo>
                    <a:cubicBezTo>
                      <a:pt x="1001239" y="247605"/>
                      <a:pt x="1064784" y="219098"/>
                      <a:pt x="1128329" y="191405"/>
                    </a:cubicBezTo>
                    <a:cubicBezTo>
                      <a:pt x="1189430" y="164527"/>
                      <a:pt x="1250531" y="136834"/>
                      <a:pt x="1312446" y="110771"/>
                    </a:cubicBezTo>
                    <a:cubicBezTo>
                      <a:pt x="1348292" y="95295"/>
                      <a:pt x="1406949" y="100997"/>
                      <a:pt x="1428945" y="147423"/>
                    </a:cubicBezTo>
                    <a:cubicBezTo>
                      <a:pt x="1446053" y="183260"/>
                      <a:pt x="1441980" y="219098"/>
                      <a:pt x="1411837" y="245976"/>
                    </a:cubicBezTo>
                    <a:cubicBezTo>
                      <a:pt x="1380065" y="274483"/>
                      <a:pt x="1346663" y="302990"/>
                      <a:pt x="1310817" y="326610"/>
                    </a:cubicBezTo>
                    <a:cubicBezTo>
                      <a:pt x="1166619" y="421905"/>
                      <a:pt x="1021606" y="516386"/>
                      <a:pt x="874964" y="609238"/>
                    </a:cubicBezTo>
                    <a:cubicBezTo>
                      <a:pt x="830972" y="636931"/>
                      <a:pt x="781276" y="636116"/>
                      <a:pt x="731581" y="623899"/>
                    </a:cubicBezTo>
                    <a:cubicBezTo>
                      <a:pt x="597159" y="590505"/>
                      <a:pt x="461923" y="556296"/>
                      <a:pt x="327501" y="522902"/>
                    </a:cubicBezTo>
                    <a:cubicBezTo>
                      <a:pt x="325871" y="522902"/>
                      <a:pt x="323427" y="522902"/>
                      <a:pt x="320168" y="521273"/>
                    </a:cubicBezTo>
                    <a:cubicBezTo>
                      <a:pt x="315280" y="548966"/>
                      <a:pt x="295728" y="553038"/>
                      <a:pt x="272102" y="552224"/>
                    </a:cubicBezTo>
                    <a:cubicBezTo>
                      <a:pt x="194708" y="551409"/>
                      <a:pt x="116499" y="552224"/>
                      <a:pt x="39105" y="552224"/>
                    </a:cubicBezTo>
                    <a:cubicBezTo>
                      <a:pt x="10591" y="552224"/>
                      <a:pt x="0" y="541635"/>
                      <a:pt x="0" y="513943"/>
                    </a:cubicBezTo>
                    <a:cubicBezTo>
                      <a:pt x="0" y="355117"/>
                      <a:pt x="0" y="197106"/>
                      <a:pt x="0" y="38281"/>
                    </a:cubicBezTo>
                    <a:cubicBezTo>
                      <a:pt x="0" y="9774"/>
                      <a:pt x="10591" y="0"/>
                      <a:pt x="39105" y="0"/>
                    </a:cubicBezTo>
                    <a:cubicBezTo>
                      <a:pt x="119758" y="0"/>
                      <a:pt x="200411" y="0"/>
                      <a:pt x="281064" y="0"/>
                    </a:cubicBezTo>
                    <a:cubicBezTo>
                      <a:pt x="298987" y="0"/>
                      <a:pt x="311207" y="4887"/>
                      <a:pt x="317724" y="22806"/>
                    </a:cubicBezTo>
                    <a:cubicBezTo>
                      <a:pt x="318539" y="26064"/>
                      <a:pt x="325056" y="28507"/>
                      <a:pt x="329130" y="29322"/>
                    </a:cubicBezTo>
                    <a:cubicBezTo>
                      <a:pt x="350312" y="31765"/>
                      <a:pt x="371493" y="32580"/>
                      <a:pt x="392675" y="35023"/>
                    </a:cubicBezTo>
                    <a:cubicBezTo>
                      <a:pt x="439111" y="39910"/>
                      <a:pt x="480660" y="58643"/>
                      <a:pt x="518950" y="84707"/>
                    </a:cubicBezTo>
                    <a:cubicBezTo>
                      <a:pt x="552352" y="107512"/>
                      <a:pt x="585753" y="131133"/>
                      <a:pt x="619155" y="153938"/>
                    </a:cubicBezTo>
                    <a:cubicBezTo>
                      <a:pt x="668036" y="187333"/>
                      <a:pt x="722620" y="201993"/>
                      <a:pt x="780461" y="207695"/>
                    </a:cubicBezTo>
                    <a:cubicBezTo>
                      <a:pt x="804087" y="210138"/>
                      <a:pt x="827713" y="213396"/>
                      <a:pt x="851339" y="216654"/>
                    </a:cubicBezTo>
                    <a:cubicBezTo>
                      <a:pt x="887999" y="222355"/>
                      <a:pt x="918957" y="238645"/>
                      <a:pt x="936880" y="276112"/>
                    </a:cubicBezTo>
                    <a:close/>
                    <a:moveTo>
                      <a:pt x="320168" y="91223"/>
                    </a:moveTo>
                    <a:cubicBezTo>
                      <a:pt x="320168" y="94481"/>
                      <a:pt x="318539" y="96924"/>
                      <a:pt x="318539" y="98553"/>
                    </a:cubicBezTo>
                    <a:cubicBezTo>
                      <a:pt x="318539" y="215025"/>
                      <a:pt x="318539" y="332312"/>
                      <a:pt x="318539" y="448784"/>
                    </a:cubicBezTo>
                    <a:cubicBezTo>
                      <a:pt x="318539" y="452856"/>
                      <a:pt x="324242" y="459372"/>
                      <a:pt x="328315" y="460186"/>
                    </a:cubicBezTo>
                    <a:cubicBezTo>
                      <a:pt x="470069" y="496024"/>
                      <a:pt x="612638" y="531861"/>
                      <a:pt x="755207" y="566885"/>
                    </a:cubicBezTo>
                    <a:cubicBezTo>
                      <a:pt x="791052" y="575844"/>
                      <a:pt x="825269" y="570143"/>
                      <a:pt x="857041" y="548966"/>
                    </a:cubicBezTo>
                    <a:cubicBezTo>
                      <a:pt x="883926" y="531047"/>
                      <a:pt x="911625" y="515572"/>
                      <a:pt x="938509" y="498467"/>
                    </a:cubicBezTo>
                    <a:cubicBezTo>
                      <a:pt x="1059081" y="419462"/>
                      <a:pt x="1178839" y="339642"/>
                      <a:pt x="1298597" y="259822"/>
                    </a:cubicBezTo>
                    <a:cubicBezTo>
                      <a:pt x="1321408" y="244347"/>
                      <a:pt x="1342589" y="225613"/>
                      <a:pt x="1363771" y="207695"/>
                    </a:cubicBezTo>
                    <a:cubicBezTo>
                      <a:pt x="1373547" y="199550"/>
                      <a:pt x="1378435" y="189776"/>
                      <a:pt x="1372732" y="176744"/>
                    </a:cubicBezTo>
                    <a:cubicBezTo>
                      <a:pt x="1367030" y="163712"/>
                      <a:pt x="1355624" y="165341"/>
                      <a:pt x="1345033" y="166156"/>
                    </a:cubicBezTo>
                    <a:cubicBezTo>
                      <a:pt x="1338516" y="166156"/>
                      <a:pt x="1331999" y="168599"/>
                      <a:pt x="1326296" y="171043"/>
                    </a:cubicBezTo>
                    <a:cubicBezTo>
                      <a:pt x="1201650" y="226428"/>
                      <a:pt x="1077004" y="280999"/>
                      <a:pt x="952359" y="337199"/>
                    </a:cubicBezTo>
                    <a:cubicBezTo>
                      <a:pt x="946656" y="339642"/>
                      <a:pt x="940953" y="346973"/>
                      <a:pt x="939324" y="352674"/>
                    </a:cubicBezTo>
                    <a:cubicBezTo>
                      <a:pt x="931992" y="379552"/>
                      <a:pt x="915698" y="399914"/>
                      <a:pt x="891258" y="412946"/>
                    </a:cubicBezTo>
                    <a:cubicBezTo>
                      <a:pt x="868447" y="425978"/>
                      <a:pt x="844006" y="429236"/>
                      <a:pt x="817937" y="428421"/>
                    </a:cubicBezTo>
                    <a:cubicBezTo>
                      <a:pt x="727507" y="425978"/>
                      <a:pt x="638708" y="408059"/>
                      <a:pt x="550722" y="388511"/>
                    </a:cubicBezTo>
                    <a:cubicBezTo>
                      <a:pt x="528726" y="383625"/>
                      <a:pt x="517321" y="369778"/>
                      <a:pt x="521394" y="351859"/>
                    </a:cubicBezTo>
                    <a:cubicBezTo>
                      <a:pt x="525467" y="332312"/>
                      <a:pt x="540946" y="324167"/>
                      <a:pt x="563757" y="329054"/>
                    </a:cubicBezTo>
                    <a:cubicBezTo>
                      <a:pt x="583310" y="333126"/>
                      <a:pt x="602862" y="338828"/>
                      <a:pt x="623229" y="342086"/>
                    </a:cubicBezTo>
                    <a:cubicBezTo>
                      <a:pt x="688403" y="351045"/>
                      <a:pt x="753577" y="360004"/>
                      <a:pt x="819566" y="367335"/>
                    </a:cubicBezTo>
                    <a:cubicBezTo>
                      <a:pt x="831786" y="368964"/>
                      <a:pt x="845636" y="365706"/>
                      <a:pt x="857856" y="360819"/>
                    </a:cubicBezTo>
                    <a:cubicBezTo>
                      <a:pt x="877408" y="354303"/>
                      <a:pt x="883111" y="339642"/>
                      <a:pt x="880667" y="311135"/>
                    </a:cubicBezTo>
                    <a:cubicBezTo>
                      <a:pt x="879852" y="294845"/>
                      <a:pt x="869262" y="285071"/>
                      <a:pt x="854597" y="281813"/>
                    </a:cubicBezTo>
                    <a:cubicBezTo>
                      <a:pt x="837489" y="277741"/>
                      <a:pt x="819566" y="274483"/>
                      <a:pt x="802458" y="272854"/>
                    </a:cubicBezTo>
                    <a:cubicBezTo>
                      <a:pt x="705511" y="267152"/>
                      <a:pt x="617526" y="237016"/>
                      <a:pt x="540946" y="176744"/>
                    </a:cubicBezTo>
                    <a:cubicBezTo>
                      <a:pt x="514877" y="156382"/>
                      <a:pt x="487177" y="138463"/>
                      <a:pt x="458664" y="121359"/>
                    </a:cubicBezTo>
                    <a:cubicBezTo>
                      <a:pt x="416301" y="95295"/>
                      <a:pt x="367420" y="92852"/>
                      <a:pt x="319354" y="91223"/>
                    </a:cubicBezTo>
                    <a:close/>
                    <a:moveTo>
                      <a:pt x="61916" y="61901"/>
                    </a:moveTo>
                    <a:lnTo>
                      <a:pt x="61916" y="491137"/>
                    </a:lnTo>
                    <a:lnTo>
                      <a:pt x="255809" y="491137"/>
                    </a:lnTo>
                    <a:lnTo>
                      <a:pt x="255809" y="61901"/>
                    </a:lnTo>
                    <a:lnTo>
                      <a:pt x="61916" y="61901"/>
                    </a:lnTo>
                    <a:close/>
                  </a:path>
                </a:pathLst>
              </a:custGeom>
              <a:grpFill/>
              <a:ln w="8132" cap="flat">
                <a:noFill/>
                <a:prstDash val="solid"/>
                <a:miter/>
              </a:ln>
            </p:spPr>
            <p:txBody>
              <a:bodyPr rtlCol="0" anchor="ctr"/>
              <a:lstStyle/>
              <a:p>
                <a:endParaRPr lang="en-US"/>
              </a:p>
            </p:txBody>
          </p:sp>
          <p:sp>
            <p:nvSpPr>
              <p:cNvPr id="24" name="Freeform 7">
                <a:extLst>
                  <a:ext uri="{FF2B5EF4-FFF2-40B4-BE49-F238E27FC236}">
                    <a16:creationId xmlns:a16="http://schemas.microsoft.com/office/drawing/2014/main" id="{2EE0C496-B360-8F9A-7609-8BA653748E66}"/>
                  </a:ext>
                </a:extLst>
              </p:cNvPr>
              <p:cNvSpPr/>
              <p:nvPr/>
            </p:nvSpPr>
            <p:spPr>
              <a:xfrm>
                <a:off x="5768068" y="2716950"/>
                <a:ext cx="941772" cy="813556"/>
              </a:xfrm>
              <a:custGeom>
                <a:avLst/>
                <a:gdLst>
                  <a:gd name="connsiteX0" fmla="*/ 470541 w 941772"/>
                  <a:gd name="connsiteY0" fmla="*/ 84078 h 813556"/>
                  <a:gd name="connsiteX1" fmla="*/ 632662 w 941772"/>
                  <a:gd name="connsiteY1" fmla="*/ 3444 h 813556"/>
                  <a:gd name="connsiteX2" fmla="*/ 934093 w 941772"/>
                  <a:gd name="connsiteY2" fmla="*/ 216840 h 813556"/>
                  <a:gd name="connsiteX3" fmla="*/ 858328 w 941772"/>
                  <a:gd name="connsiteY3" fmla="*/ 485622 h 813556"/>
                  <a:gd name="connsiteX4" fmla="*/ 620442 w 941772"/>
                  <a:gd name="connsiteY4" fmla="*/ 707977 h 813556"/>
                  <a:gd name="connsiteX5" fmla="*/ 521866 w 941772"/>
                  <a:gd name="connsiteY5" fmla="*/ 791869 h 813556"/>
                  <a:gd name="connsiteX6" fmla="*/ 420031 w 941772"/>
                  <a:gd name="connsiteY6" fmla="*/ 791869 h 813556"/>
                  <a:gd name="connsiteX7" fmla="*/ 99863 w 941772"/>
                  <a:gd name="connsiteY7" fmla="*/ 503540 h 813556"/>
                  <a:gd name="connsiteX8" fmla="*/ 2916 w 941772"/>
                  <a:gd name="connsiteY8" fmla="*/ 317837 h 813556"/>
                  <a:gd name="connsiteX9" fmla="*/ 147114 w 941772"/>
                  <a:gd name="connsiteY9" fmla="*/ 31951 h 813556"/>
                  <a:gd name="connsiteX10" fmla="*/ 460765 w 941772"/>
                  <a:gd name="connsiteY10" fmla="*/ 73490 h 813556"/>
                  <a:gd name="connsiteX11" fmla="*/ 470541 w 941772"/>
                  <a:gd name="connsiteY11" fmla="*/ 82449 h 813556"/>
                  <a:gd name="connsiteX12" fmla="*/ 60758 w 941772"/>
                  <a:gd name="connsiteY12" fmla="*/ 279556 h 813556"/>
                  <a:gd name="connsiteX13" fmla="*/ 63202 w 941772"/>
                  <a:gd name="connsiteY13" fmla="*/ 309692 h 813556"/>
                  <a:gd name="connsiteX14" fmla="*/ 143856 w 941772"/>
                  <a:gd name="connsiteY14" fmla="*/ 462816 h 813556"/>
                  <a:gd name="connsiteX15" fmla="*/ 459136 w 941772"/>
                  <a:gd name="connsiteY15" fmla="*/ 746258 h 813556"/>
                  <a:gd name="connsiteX16" fmla="*/ 482762 w 941772"/>
                  <a:gd name="connsiteY16" fmla="*/ 744629 h 813556"/>
                  <a:gd name="connsiteX17" fmla="*/ 641624 w 941772"/>
                  <a:gd name="connsiteY17" fmla="*/ 606980 h 813556"/>
                  <a:gd name="connsiteX18" fmla="*/ 815150 w 941772"/>
                  <a:gd name="connsiteY18" fmla="*/ 440825 h 813556"/>
                  <a:gd name="connsiteX19" fmla="*/ 874622 w 941772"/>
                  <a:gd name="connsiteY19" fmla="*/ 242904 h 813556"/>
                  <a:gd name="connsiteX20" fmla="*/ 731238 w 941772"/>
                  <a:gd name="connsiteY20" fmla="*/ 74304 h 813556"/>
                  <a:gd name="connsiteX21" fmla="*/ 516978 w 941772"/>
                  <a:gd name="connsiteY21" fmla="*/ 123988 h 813556"/>
                  <a:gd name="connsiteX22" fmla="*/ 493352 w 941772"/>
                  <a:gd name="connsiteY22" fmla="*/ 147609 h 813556"/>
                  <a:gd name="connsiteX23" fmla="*/ 445286 w 941772"/>
                  <a:gd name="connsiteY23" fmla="*/ 147609 h 813556"/>
                  <a:gd name="connsiteX24" fmla="*/ 427363 w 941772"/>
                  <a:gd name="connsiteY24" fmla="*/ 128875 h 813556"/>
                  <a:gd name="connsiteX25" fmla="*/ 193551 w 941772"/>
                  <a:gd name="connsiteY25" fmla="*/ 78377 h 813556"/>
                  <a:gd name="connsiteX26" fmla="*/ 59944 w 941772"/>
                  <a:gd name="connsiteY26" fmla="*/ 279556 h 81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41772" h="813556">
                    <a:moveTo>
                      <a:pt x="470541" y="84078"/>
                    </a:moveTo>
                    <a:cubicBezTo>
                      <a:pt x="516163" y="39281"/>
                      <a:pt x="569932" y="11589"/>
                      <a:pt x="632662" y="3444"/>
                    </a:cubicBezTo>
                    <a:cubicBezTo>
                      <a:pt x="771158" y="-14475"/>
                      <a:pt x="904765" y="79191"/>
                      <a:pt x="934093" y="216840"/>
                    </a:cubicBezTo>
                    <a:cubicBezTo>
                      <a:pt x="956089" y="319466"/>
                      <a:pt x="930835" y="411503"/>
                      <a:pt x="858328" y="485622"/>
                    </a:cubicBezTo>
                    <a:cubicBezTo>
                      <a:pt x="782563" y="562998"/>
                      <a:pt x="700281" y="634673"/>
                      <a:pt x="620442" y="707977"/>
                    </a:cubicBezTo>
                    <a:cubicBezTo>
                      <a:pt x="588670" y="737299"/>
                      <a:pt x="555268" y="764177"/>
                      <a:pt x="521866" y="791869"/>
                    </a:cubicBezTo>
                    <a:cubicBezTo>
                      <a:pt x="487650" y="820377"/>
                      <a:pt x="454248" y="821191"/>
                      <a:pt x="420031" y="791869"/>
                    </a:cubicBezTo>
                    <a:cubicBezTo>
                      <a:pt x="310050" y="699018"/>
                      <a:pt x="200883" y="606166"/>
                      <a:pt x="99863" y="503540"/>
                    </a:cubicBezTo>
                    <a:cubicBezTo>
                      <a:pt x="48538" y="451413"/>
                      <a:pt x="13507" y="391141"/>
                      <a:pt x="2916" y="317837"/>
                    </a:cubicBezTo>
                    <a:cubicBezTo>
                      <a:pt x="-14192" y="204623"/>
                      <a:pt x="45279" y="85707"/>
                      <a:pt x="147114" y="31951"/>
                    </a:cubicBezTo>
                    <a:cubicBezTo>
                      <a:pt x="250578" y="-22620"/>
                      <a:pt x="376039" y="-6330"/>
                      <a:pt x="460765" y="73490"/>
                    </a:cubicBezTo>
                    <a:cubicBezTo>
                      <a:pt x="464024" y="75933"/>
                      <a:pt x="466468" y="79191"/>
                      <a:pt x="470541" y="82449"/>
                    </a:cubicBezTo>
                    <a:close/>
                    <a:moveTo>
                      <a:pt x="60758" y="279556"/>
                    </a:moveTo>
                    <a:cubicBezTo>
                      <a:pt x="60758" y="289330"/>
                      <a:pt x="61573" y="299918"/>
                      <a:pt x="63202" y="309692"/>
                    </a:cubicBezTo>
                    <a:cubicBezTo>
                      <a:pt x="71349" y="370779"/>
                      <a:pt x="101492" y="419648"/>
                      <a:pt x="143856" y="462816"/>
                    </a:cubicBezTo>
                    <a:cubicBezTo>
                      <a:pt x="244061" y="562998"/>
                      <a:pt x="351598" y="654221"/>
                      <a:pt x="459136" y="746258"/>
                    </a:cubicBezTo>
                    <a:cubicBezTo>
                      <a:pt x="468912" y="754403"/>
                      <a:pt x="474615" y="751959"/>
                      <a:pt x="482762" y="744629"/>
                    </a:cubicBezTo>
                    <a:cubicBezTo>
                      <a:pt x="535716" y="699018"/>
                      <a:pt x="590299" y="654221"/>
                      <a:pt x="641624" y="606980"/>
                    </a:cubicBezTo>
                    <a:cubicBezTo>
                      <a:pt x="701095" y="553224"/>
                      <a:pt x="759752" y="498653"/>
                      <a:pt x="815150" y="440825"/>
                    </a:cubicBezTo>
                    <a:cubicBezTo>
                      <a:pt x="867290" y="386254"/>
                      <a:pt x="888471" y="317837"/>
                      <a:pt x="874622" y="242904"/>
                    </a:cubicBezTo>
                    <a:cubicBezTo>
                      <a:pt x="859957" y="159826"/>
                      <a:pt x="811892" y="101183"/>
                      <a:pt x="731238" y="74304"/>
                    </a:cubicBezTo>
                    <a:cubicBezTo>
                      <a:pt x="651400" y="47426"/>
                      <a:pt x="578894" y="66160"/>
                      <a:pt x="516978" y="123988"/>
                    </a:cubicBezTo>
                    <a:cubicBezTo>
                      <a:pt x="508831" y="131319"/>
                      <a:pt x="501499" y="140278"/>
                      <a:pt x="493352" y="147609"/>
                    </a:cubicBezTo>
                    <a:cubicBezTo>
                      <a:pt x="477059" y="163084"/>
                      <a:pt x="460765" y="163084"/>
                      <a:pt x="445286" y="147609"/>
                    </a:cubicBezTo>
                    <a:cubicBezTo>
                      <a:pt x="438769" y="141907"/>
                      <a:pt x="433066" y="135391"/>
                      <a:pt x="427363" y="128875"/>
                    </a:cubicBezTo>
                    <a:cubicBezTo>
                      <a:pt x="363819" y="64531"/>
                      <a:pt x="274204" y="44983"/>
                      <a:pt x="193551" y="78377"/>
                    </a:cubicBezTo>
                    <a:cubicBezTo>
                      <a:pt x="112898" y="111771"/>
                      <a:pt x="60758" y="190776"/>
                      <a:pt x="59944" y="279556"/>
                    </a:cubicBezTo>
                    <a:close/>
                  </a:path>
                </a:pathLst>
              </a:custGeom>
              <a:grpFill/>
              <a:ln w="8132" cap="flat">
                <a:noFill/>
                <a:prstDash val="solid"/>
                <a:miter/>
              </a:ln>
            </p:spPr>
            <p:txBody>
              <a:bodyPr rtlCol="0" anchor="ctr"/>
              <a:lstStyle/>
              <a:p>
                <a:endParaRPr lang="en-US"/>
              </a:p>
            </p:txBody>
          </p:sp>
        </p:grpSp>
        <p:sp>
          <p:nvSpPr>
            <p:cNvPr id="15" name="Freeform 8">
              <a:extLst>
                <a:ext uri="{FF2B5EF4-FFF2-40B4-BE49-F238E27FC236}">
                  <a16:creationId xmlns:a16="http://schemas.microsoft.com/office/drawing/2014/main" id="{9619B41C-81AB-3A4D-7986-EBAC791EAD32}"/>
                </a:ext>
              </a:extLst>
            </p:cNvPr>
            <p:cNvSpPr/>
            <p:nvPr/>
          </p:nvSpPr>
          <p:spPr>
            <a:xfrm>
              <a:off x="5828826" y="2779264"/>
              <a:ext cx="818816" cy="688776"/>
            </a:xfrm>
            <a:custGeom>
              <a:avLst/>
              <a:gdLst>
                <a:gd name="connsiteX0" fmla="*/ 0 w 818816"/>
                <a:gd name="connsiteY0" fmla="*/ 217242 h 688776"/>
                <a:gd name="connsiteX1" fmla="*/ 133607 w 818816"/>
                <a:gd name="connsiteY1" fmla="*/ 16063 h 688776"/>
                <a:gd name="connsiteX2" fmla="*/ 367420 w 818816"/>
                <a:gd name="connsiteY2" fmla="*/ 66561 h 688776"/>
                <a:gd name="connsiteX3" fmla="*/ 385343 w 818816"/>
                <a:gd name="connsiteY3" fmla="*/ 85295 h 688776"/>
                <a:gd name="connsiteX4" fmla="*/ 433409 w 818816"/>
                <a:gd name="connsiteY4" fmla="*/ 85295 h 688776"/>
                <a:gd name="connsiteX5" fmla="*/ 457034 w 818816"/>
                <a:gd name="connsiteY5" fmla="*/ 61674 h 688776"/>
                <a:gd name="connsiteX6" fmla="*/ 671295 w 818816"/>
                <a:gd name="connsiteY6" fmla="*/ 11991 h 688776"/>
                <a:gd name="connsiteX7" fmla="*/ 814678 w 818816"/>
                <a:gd name="connsiteY7" fmla="*/ 180590 h 688776"/>
                <a:gd name="connsiteX8" fmla="*/ 755207 w 818816"/>
                <a:gd name="connsiteY8" fmla="*/ 378511 h 688776"/>
                <a:gd name="connsiteX9" fmla="*/ 581680 w 818816"/>
                <a:gd name="connsiteY9" fmla="*/ 544667 h 688776"/>
                <a:gd name="connsiteX10" fmla="*/ 422818 w 818816"/>
                <a:gd name="connsiteY10" fmla="*/ 682315 h 688776"/>
                <a:gd name="connsiteX11" fmla="*/ 399192 w 818816"/>
                <a:gd name="connsiteY11" fmla="*/ 683945 h 688776"/>
                <a:gd name="connsiteX12" fmla="*/ 83912 w 818816"/>
                <a:gd name="connsiteY12" fmla="*/ 400502 h 688776"/>
                <a:gd name="connsiteX13" fmla="*/ 3259 w 818816"/>
                <a:gd name="connsiteY13" fmla="*/ 247378 h 688776"/>
                <a:gd name="connsiteX14" fmla="*/ 815 w 818816"/>
                <a:gd name="connsiteY14" fmla="*/ 217242 h 68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8816" h="688776">
                  <a:moveTo>
                    <a:pt x="0" y="217242"/>
                  </a:moveTo>
                  <a:cubicBezTo>
                    <a:pt x="0" y="128463"/>
                    <a:pt x="52954" y="49457"/>
                    <a:pt x="133607" y="16063"/>
                  </a:cubicBezTo>
                  <a:cubicBezTo>
                    <a:pt x="214260" y="-17331"/>
                    <a:pt x="303875" y="2217"/>
                    <a:pt x="367420" y="66561"/>
                  </a:cubicBezTo>
                  <a:cubicBezTo>
                    <a:pt x="373123" y="73078"/>
                    <a:pt x="379640" y="78779"/>
                    <a:pt x="385343" y="85295"/>
                  </a:cubicBezTo>
                  <a:cubicBezTo>
                    <a:pt x="400822" y="100770"/>
                    <a:pt x="417115" y="100770"/>
                    <a:pt x="433409" y="85295"/>
                  </a:cubicBezTo>
                  <a:cubicBezTo>
                    <a:pt x="441556" y="77150"/>
                    <a:pt x="448888" y="69005"/>
                    <a:pt x="457034" y="61674"/>
                  </a:cubicBezTo>
                  <a:cubicBezTo>
                    <a:pt x="518950" y="4660"/>
                    <a:pt x="590642" y="-14073"/>
                    <a:pt x="671295" y="11991"/>
                  </a:cubicBezTo>
                  <a:cubicBezTo>
                    <a:pt x="751948" y="38869"/>
                    <a:pt x="800014" y="97512"/>
                    <a:pt x="814678" y="180590"/>
                  </a:cubicBezTo>
                  <a:cubicBezTo>
                    <a:pt x="828528" y="256338"/>
                    <a:pt x="807346" y="323940"/>
                    <a:pt x="755207" y="378511"/>
                  </a:cubicBezTo>
                  <a:cubicBezTo>
                    <a:pt x="699808" y="436340"/>
                    <a:pt x="640337" y="490910"/>
                    <a:pt x="581680" y="544667"/>
                  </a:cubicBezTo>
                  <a:cubicBezTo>
                    <a:pt x="529541" y="591907"/>
                    <a:pt x="475772" y="636704"/>
                    <a:pt x="422818" y="682315"/>
                  </a:cubicBezTo>
                  <a:cubicBezTo>
                    <a:pt x="414671" y="688831"/>
                    <a:pt x="408968" y="692089"/>
                    <a:pt x="399192" y="683945"/>
                  </a:cubicBezTo>
                  <a:cubicBezTo>
                    <a:pt x="291655" y="592722"/>
                    <a:pt x="184117" y="500684"/>
                    <a:pt x="83912" y="400502"/>
                  </a:cubicBezTo>
                  <a:cubicBezTo>
                    <a:pt x="41549" y="357334"/>
                    <a:pt x="10591" y="308465"/>
                    <a:pt x="3259" y="247378"/>
                  </a:cubicBezTo>
                  <a:cubicBezTo>
                    <a:pt x="1629" y="237604"/>
                    <a:pt x="1629" y="227016"/>
                    <a:pt x="815" y="217242"/>
                  </a:cubicBezTo>
                  <a:close/>
                </a:path>
              </a:pathLst>
            </a:custGeom>
            <a:solidFill>
              <a:srgbClr val="E25684"/>
            </a:solidFill>
            <a:ln w="8132" cap="flat">
              <a:noFill/>
              <a:prstDash val="solid"/>
              <a:miter/>
            </a:ln>
          </p:spPr>
          <p:txBody>
            <a:bodyPr rtlCol="0" anchor="ctr"/>
            <a:lstStyle/>
            <a:p>
              <a:endParaRPr lang="en-US"/>
            </a:p>
          </p:txBody>
        </p:sp>
      </p:grpSp>
      <p:grpSp>
        <p:nvGrpSpPr>
          <p:cNvPr id="25" name="Graphic 3">
            <a:extLst>
              <a:ext uri="{FF2B5EF4-FFF2-40B4-BE49-F238E27FC236}">
                <a16:creationId xmlns:a16="http://schemas.microsoft.com/office/drawing/2014/main" id="{7B321782-0C2C-7A38-7AD5-701B5E7069D8}"/>
              </a:ext>
            </a:extLst>
          </p:cNvPr>
          <p:cNvGrpSpPr/>
          <p:nvPr/>
        </p:nvGrpSpPr>
        <p:grpSpPr>
          <a:xfrm>
            <a:off x="5276671" y="2359323"/>
            <a:ext cx="1069679" cy="1069677"/>
            <a:chOff x="4621636" y="3685754"/>
            <a:chExt cx="1069679" cy="1069677"/>
          </a:xfrm>
          <a:solidFill>
            <a:schemeClr val="bg1"/>
          </a:solidFill>
        </p:grpSpPr>
        <p:sp>
          <p:nvSpPr>
            <p:cNvPr id="26" name="Freeform 1160">
              <a:extLst>
                <a:ext uri="{FF2B5EF4-FFF2-40B4-BE49-F238E27FC236}">
                  <a16:creationId xmlns:a16="http://schemas.microsoft.com/office/drawing/2014/main" id="{186AA590-8263-15E4-7CE9-E2EEA6F2254D}"/>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25684"/>
            </a:solidFill>
            <a:ln w="27426" cap="flat">
              <a:noFill/>
              <a:prstDash val="solid"/>
              <a:miter/>
            </a:ln>
          </p:spPr>
          <p:txBody>
            <a:bodyPr rtlCol="0" anchor="ctr"/>
            <a:lstStyle/>
            <a:p>
              <a:endParaRPr lang="en-US"/>
            </a:p>
          </p:txBody>
        </p:sp>
        <p:grpSp>
          <p:nvGrpSpPr>
            <p:cNvPr id="27" name="Graphic 3">
              <a:extLst>
                <a:ext uri="{FF2B5EF4-FFF2-40B4-BE49-F238E27FC236}">
                  <a16:creationId xmlns:a16="http://schemas.microsoft.com/office/drawing/2014/main" id="{5B648F88-1FEC-F632-FDEA-9D9F8933DE44}"/>
                </a:ext>
              </a:extLst>
            </p:cNvPr>
            <p:cNvGrpSpPr/>
            <p:nvPr/>
          </p:nvGrpSpPr>
          <p:grpSpPr>
            <a:xfrm>
              <a:off x="4621636" y="3685754"/>
              <a:ext cx="1069679" cy="1069677"/>
              <a:chOff x="4621636" y="3685754"/>
              <a:chExt cx="1069679" cy="1069677"/>
            </a:xfrm>
            <a:grpFill/>
          </p:grpSpPr>
          <p:grpSp>
            <p:nvGrpSpPr>
              <p:cNvPr id="28" name="Graphic 3">
                <a:extLst>
                  <a:ext uri="{FF2B5EF4-FFF2-40B4-BE49-F238E27FC236}">
                    <a16:creationId xmlns:a16="http://schemas.microsoft.com/office/drawing/2014/main" id="{7D2CCFCD-458B-54F8-63D3-65D58EBD0B64}"/>
                  </a:ext>
                </a:extLst>
              </p:cNvPr>
              <p:cNvGrpSpPr/>
              <p:nvPr/>
            </p:nvGrpSpPr>
            <p:grpSpPr>
              <a:xfrm>
                <a:off x="4621636" y="3685754"/>
                <a:ext cx="1069679" cy="1069677"/>
                <a:chOff x="4621636" y="3685754"/>
                <a:chExt cx="1069679" cy="1069677"/>
              </a:xfrm>
              <a:grpFill/>
            </p:grpSpPr>
            <p:sp>
              <p:nvSpPr>
                <p:cNvPr id="30" name="Freeform 1164">
                  <a:extLst>
                    <a:ext uri="{FF2B5EF4-FFF2-40B4-BE49-F238E27FC236}">
                      <a16:creationId xmlns:a16="http://schemas.microsoft.com/office/drawing/2014/main" id="{D88E4911-841A-5549-6301-981280A27811}"/>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grpFill/>
                <a:ln w="27426" cap="flat">
                  <a:noFill/>
                  <a:prstDash val="solid"/>
                  <a:miter/>
                </a:ln>
              </p:spPr>
              <p:txBody>
                <a:bodyPr rtlCol="0" anchor="ctr"/>
                <a:lstStyle/>
                <a:p>
                  <a:endParaRPr lang="en-US"/>
                </a:p>
              </p:txBody>
            </p:sp>
            <p:sp>
              <p:nvSpPr>
                <p:cNvPr id="31" name="Freeform 1165">
                  <a:extLst>
                    <a:ext uri="{FF2B5EF4-FFF2-40B4-BE49-F238E27FC236}">
                      <a16:creationId xmlns:a16="http://schemas.microsoft.com/office/drawing/2014/main" id="{BC8AF1AE-215B-6BAB-CA51-D91196A3A24F}"/>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grpFill/>
                <a:ln w="27426" cap="flat">
                  <a:noFill/>
                  <a:prstDash val="solid"/>
                  <a:miter/>
                </a:ln>
              </p:spPr>
              <p:txBody>
                <a:bodyPr rtlCol="0" anchor="ctr"/>
                <a:lstStyle/>
                <a:p>
                  <a:endParaRPr lang="en-US"/>
                </a:p>
              </p:txBody>
            </p:sp>
            <p:sp>
              <p:nvSpPr>
                <p:cNvPr id="32" name="Freeform 1166">
                  <a:extLst>
                    <a:ext uri="{FF2B5EF4-FFF2-40B4-BE49-F238E27FC236}">
                      <a16:creationId xmlns:a16="http://schemas.microsoft.com/office/drawing/2014/main" id="{F2F91D25-6403-1BD0-62F7-B5AB6CF8B478}"/>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grpFill/>
                <a:ln w="27426" cap="flat">
                  <a:noFill/>
                  <a:prstDash val="solid"/>
                  <a:miter/>
                </a:ln>
              </p:spPr>
              <p:txBody>
                <a:bodyPr rtlCol="0" anchor="ctr"/>
                <a:lstStyle/>
                <a:p>
                  <a:endParaRPr lang="en-US"/>
                </a:p>
              </p:txBody>
            </p:sp>
            <p:sp>
              <p:nvSpPr>
                <p:cNvPr id="33" name="Freeform 1167">
                  <a:extLst>
                    <a:ext uri="{FF2B5EF4-FFF2-40B4-BE49-F238E27FC236}">
                      <a16:creationId xmlns:a16="http://schemas.microsoft.com/office/drawing/2014/main" id="{92D0C21F-5FAA-FCCA-FDC3-6F224702D1F9}"/>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grpFill/>
                <a:ln w="27426" cap="flat">
                  <a:noFill/>
                  <a:prstDash val="solid"/>
                  <a:miter/>
                </a:ln>
              </p:spPr>
              <p:txBody>
                <a:bodyPr rtlCol="0" anchor="ctr"/>
                <a:lstStyle/>
                <a:p>
                  <a:endParaRPr lang="en-US"/>
                </a:p>
              </p:txBody>
            </p:sp>
            <p:sp>
              <p:nvSpPr>
                <p:cNvPr id="34" name="Freeform 1168">
                  <a:extLst>
                    <a:ext uri="{FF2B5EF4-FFF2-40B4-BE49-F238E27FC236}">
                      <a16:creationId xmlns:a16="http://schemas.microsoft.com/office/drawing/2014/main" id="{9E790A59-1A00-38AE-E5EC-49C9983AFA84}"/>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grpFill/>
                <a:ln w="27426" cap="flat">
                  <a:noFill/>
                  <a:prstDash val="solid"/>
                  <a:miter/>
                </a:ln>
              </p:spPr>
              <p:txBody>
                <a:bodyPr rtlCol="0" anchor="ctr"/>
                <a:lstStyle/>
                <a:p>
                  <a:endParaRPr lang="en-US"/>
                </a:p>
              </p:txBody>
            </p:sp>
            <p:sp>
              <p:nvSpPr>
                <p:cNvPr id="35" name="Freeform 1169">
                  <a:extLst>
                    <a:ext uri="{FF2B5EF4-FFF2-40B4-BE49-F238E27FC236}">
                      <a16:creationId xmlns:a16="http://schemas.microsoft.com/office/drawing/2014/main" id="{DEA9ABC2-B585-7796-AF28-FB0086F5AE54}"/>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grpFill/>
                <a:ln w="27426" cap="flat">
                  <a:noFill/>
                  <a:prstDash val="solid"/>
                  <a:miter/>
                </a:ln>
              </p:spPr>
              <p:txBody>
                <a:bodyPr rtlCol="0" anchor="ctr"/>
                <a:lstStyle/>
                <a:p>
                  <a:endParaRPr lang="en-US"/>
                </a:p>
              </p:txBody>
            </p:sp>
            <p:sp>
              <p:nvSpPr>
                <p:cNvPr id="36" name="Freeform 1170">
                  <a:extLst>
                    <a:ext uri="{FF2B5EF4-FFF2-40B4-BE49-F238E27FC236}">
                      <a16:creationId xmlns:a16="http://schemas.microsoft.com/office/drawing/2014/main" id="{40B525AB-66C4-184E-B64F-84C0465BC27C}"/>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grp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5FBCD564-42BB-E543-2884-02C064B42AAD}"/>
                    </a:ext>
                  </a:extLst>
                </p:cNvPr>
                <p:cNvGrpSpPr/>
                <p:nvPr/>
              </p:nvGrpSpPr>
              <p:grpSpPr>
                <a:xfrm>
                  <a:off x="5021366" y="3862855"/>
                  <a:ext cx="233848" cy="56033"/>
                  <a:chOff x="5021366" y="3862855"/>
                  <a:chExt cx="233848" cy="56033"/>
                </a:xfrm>
                <a:grpFill/>
              </p:grpSpPr>
              <p:sp>
                <p:nvSpPr>
                  <p:cNvPr id="66" name="Freeform 1173">
                    <a:extLst>
                      <a:ext uri="{FF2B5EF4-FFF2-40B4-BE49-F238E27FC236}">
                        <a16:creationId xmlns:a16="http://schemas.microsoft.com/office/drawing/2014/main" id="{5FE215B2-3D1A-034F-04C2-0337773DD2C9}"/>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grpFill/>
                  <a:ln w="27426" cap="flat">
                    <a:noFill/>
                    <a:prstDash val="solid"/>
                    <a:miter/>
                  </a:ln>
                </p:spPr>
                <p:txBody>
                  <a:bodyPr rtlCol="0" anchor="ctr"/>
                  <a:lstStyle/>
                  <a:p>
                    <a:endParaRPr lang="en-US"/>
                  </a:p>
                </p:txBody>
              </p:sp>
              <p:sp>
                <p:nvSpPr>
                  <p:cNvPr id="67" name="Freeform 1174">
                    <a:extLst>
                      <a:ext uri="{FF2B5EF4-FFF2-40B4-BE49-F238E27FC236}">
                        <a16:creationId xmlns:a16="http://schemas.microsoft.com/office/drawing/2014/main" id="{59CDDE44-6011-290B-F83B-10BBF506AE79}"/>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grpFill/>
                  <a:ln w="27426" cap="flat">
                    <a:noFill/>
                    <a:prstDash val="solid"/>
                    <a:miter/>
                  </a:ln>
                </p:spPr>
                <p:txBody>
                  <a:bodyPr rtlCol="0" anchor="ctr"/>
                  <a:lstStyle/>
                  <a:p>
                    <a:endParaRPr lang="en-US"/>
                  </a:p>
                </p:txBody>
              </p:sp>
            </p:grpSp>
            <p:sp>
              <p:nvSpPr>
                <p:cNvPr id="65" name="Freeform 1172">
                  <a:extLst>
                    <a:ext uri="{FF2B5EF4-FFF2-40B4-BE49-F238E27FC236}">
                      <a16:creationId xmlns:a16="http://schemas.microsoft.com/office/drawing/2014/main" id="{6D755592-BFB5-D707-0FBC-BCBBADB08C1A}"/>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grpFill/>
                <a:ln w="27426" cap="flat">
                  <a:noFill/>
                  <a:prstDash val="solid"/>
                  <a:miter/>
                </a:ln>
              </p:spPr>
              <p:txBody>
                <a:bodyPr rtlCol="0" anchor="ctr"/>
                <a:lstStyle/>
                <a:p>
                  <a:endParaRPr lang="en-US"/>
                </a:p>
              </p:txBody>
            </p:sp>
          </p:grpSp>
          <p:sp>
            <p:nvSpPr>
              <p:cNvPr id="29" name="Freeform 1163">
                <a:extLst>
                  <a:ext uri="{FF2B5EF4-FFF2-40B4-BE49-F238E27FC236}">
                    <a16:creationId xmlns:a16="http://schemas.microsoft.com/office/drawing/2014/main" id="{F6E265C5-2273-E05B-BD61-7C1E4D775B4A}"/>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25684"/>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88601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7FED8-7C5D-2852-F1EF-A21A555A84C1}"/>
            </a:ext>
          </a:extLst>
        </p:cNvPr>
        <p:cNvGrpSpPr/>
        <p:nvPr/>
      </p:nvGrpSpPr>
      <p:grpSpPr>
        <a:xfrm>
          <a:off x="0" y="0"/>
          <a:ext cx="0" cy="0"/>
          <a:chOff x="0" y="0"/>
          <a:chExt cx="0" cy="0"/>
        </a:xfrm>
      </p:grpSpPr>
      <p:sp>
        <p:nvSpPr>
          <p:cNvPr id="20" name="Freeform 186">
            <a:extLst>
              <a:ext uri="{FF2B5EF4-FFF2-40B4-BE49-F238E27FC236}">
                <a16:creationId xmlns:a16="http://schemas.microsoft.com/office/drawing/2014/main" id="{C7390CEE-40C5-FDCF-F82C-3FBEFD48F42A}"/>
              </a:ext>
            </a:extLst>
          </p:cNvPr>
          <p:cNvSpPr>
            <a:spLocks noChangeArrowheads="1"/>
          </p:cNvSpPr>
          <p:nvPr/>
        </p:nvSpPr>
        <p:spPr bwMode="auto">
          <a:xfrm>
            <a:off x="6900757" y="4274906"/>
            <a:ext cx="2463627" cy="2442067"/>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CC0DA"/>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B41741AB-C472-8862-F831-1BBF47DA9632}"/>
              </a:ext>
            </a:extLst>
          </p:cNvPr>
          <p:cNvSpPr>
            <a:spLocks noGrp="1"/>
          </p:cNvSpPr>
          <p:nvPr>
            <p:ph type="body" sz="quarter" idx="16"/>
          </p:nvPr>
        </p:nvSpPr>
        <p:spPr/>
        <p:txBody>
          <a:bodyPr lIns="91440" tIns="45720" rIns="91440" bIns="45720" anchor="t">
            <a:noAutofit/>
          </a:bodyPr>
          <a:lstStyle/>
          <a:p>
            <a:r>
              <a:rPr lang="pt-PT" dirty="0">
                <a:ea typeface="Calibri"/>
                <a:cs typeface="Calibri"/>
              </a:rPr>
              <a:t>Basisvaardigheden voor thuis koken</a:t>
            </a:r>
            <a:endParaRPr lang="en-IE" b="0" dirty="0">
              <a:solidFill>
                <a:srgbClr val="000000"/>
              </a:solidFill>
              <a:ea typeface="Calibri"/>
              <a:cs typeface="Calibri"/>
            </a:endParaRPr>
          </a:p>
          <a:p>
            <a:endParaRPr lang="en-IE" dirty="0">
              <a:ea typeface="Calibri"/>
              <a:cs typeface="Calibri"/>
            </a:endParaRPr>
          </a:p>
        </p:txBody>
      </p:sp>
      <p:sp>
        <p:nvSpPr>
          <p:cNvPr id="4" name="Freeform 1">
            <a:extLst>
              <a:ext uri="{FF2B5EF4-FFF2-40B4-BE49-F238E27FC236}">
                <a16:creationId xmlns:a16="http://schemas.microsoft.com/office/drawing/2014/main" id="{3C33D2D3-572B-CC9E-5BBA-0AF46B43BEE6}"/>
              </a:ext>
            </a:extLst>
          </p:cNvPr>
          <p:cNvSpPr>
            <a:spLocks noChangeArrowheads="1"/>
          </p:cNvSpPr>
          <p:nvPr/>
        </p:nvSpPr>
        <p:spPr bwMode="auto">
          <a:xfrm>
            <a:off x="87553" y="2030591"/>
            <a:ext cx="2616619" cy="2536242"/>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1672229B-E81D-DDCD-5061-C1A361A674E6}"/>
              </a:ext>
            </a:extLst>
          </p:cNvPr>
          <p:cNvSpPr>
            <a:spLocks noChangeArrowheads="1"/>
          </p:cNvSpPr>
          <p:nvPr/>
        </p:nvSpPr>
        <p:spPr bwMode="auto">
          <a:xfrm>
            <a:off x="148281" y="2091319"/>
            <a:ext cx="2616619" cy="2536242"/>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26F46"/>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234F955C-02C7-2576-CFE8-EB5FB006E010}"/>
              </a:ext>
            </a:extLst>
          </p:cNvPr>
          <p:cNvSpPr>
            <a:spLocks noChangeArrowheads="1"/>
          </p:cNvSpPr>
          <p:nvPr/>
        </p:nvSpPr>
        <p:spPr bwMode="auto">
          <a:xfrm>
            <a:off x="211540" y="2152047"/>
            <a:ext cx="2616619" cy="2536242"/>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 name="Freeform 173">
            <a:extLst>
              <a:ext uri="{FF2B5EF4-FFF2-40B4-BE49-F238E27FC236}">
                <a16:creationId xmlns:a16="http://schemas.microsoft.com/office/drawing/2014/main" id="{1BAF4061-5953-4231-DB8F-845DA0C1B177}"/>
              </a:ext>
            </a:extLst>
          </p:cNvPr>
          <p:cNvSpPr>
            <a:spLocks noChangeArrowheads="1"/>
          </p:cNvSpPr>
          <p:nvPr/>
        </p:nvSpPr>
        <p:spPr bwMode="auto">
          <a:xfrm>
            <a:off x="1755689" y="3545813"/>
            <a:ext cx="1078989" cy="104584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292668"/>
          </a:solidFill>
          <a:ln>
            <a:noFill/>
          </a:ln>
          <a:effectLst/>
        </p:spPr>
        <p:txBody>
          <a:bodyPr wrap="none" anchor="ctr"/>
          <a:lstStyle/>
          <a:p>
            <a:endParaRPr lang="en-US" sz="900"/>
          </a:p>
        </p:txBody>
      </p:sp>
      <p:sp>
        <p:nvSpPr>
          <p:cNvPr id="8" name="Freeform 174">
            <a:extLst>
              <a:ext uri="{FF2B5EF4-FFF2-40B4-BE49-F238E27FC236}">
                <a16:creationId xmlns:a16="http://schemas.microsoft.com/office/drawing/2014/main" id="{1064A585-252A-9DEB-C063-4A67DAE5786A}"/>
              </a:ext>
            </a:extLst>
          </p:cNvPr>
          <p:cNvSpPr>
            <a:spLocks noChangeArrowheads="1"/>
          </p:cNvSpPr>
          <p:nvPr/>
        </p:nvSpPr>
        <p:spPr bwMode="auto">
          <a:xfrm>
            <a:off x="1696354" y="3485173"/>
            <a:ext cx="1199530" cy="1162682"/>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BE0E44CA-8EE4-A9C6-E87A-AA2B7DE6020B}"/>
              </a:ext>
            </a:extLst>
          </p:cNvPr>
          <p:cNvSpPr>
            <a:spLocks noChangeArrowheads="1"/>
          </p:cNvSpPr>
          <p:nvPr/>
        </p:nvSpPr>
        <p:spPr bwMode="auto">
          <a:xfrm>
            <a:off x="2422401" y="4305340"/>
            <a:ext cx="2463627" cy="2363871"/>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60E5F429-6985-AE9B-649D-001DE8E1ECD2}"/>
              </a:ext>
            </a:extLst>
          </p:cNvPr>
          <p:cNvSpPr>
            <a:spLocks noChangeArrowheads="1"/>
          </p:cNvSpPr>
          <p:nvPr/>
        </p:nvSpPr>
        <p:spPr bwMode="auto">
          <a:xfrm>
            <a:off x="2398665" y="4322357"/>
            <a:ext cx="2463627" cy="2363871"/>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CC0DA"/>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741A400B-80E6-EFE0-06C0-80C8C9515D6E}"/>
              </a:ext>
            </a:extLst>
          </p:cNvPr>
          <p:cNvSpPr>
            <a:spLocks noChangeArrowheads="1"/>
          </p:cNvSpPr>
          <p:nvPr/>
        </p:nvSpPr>
        <p:spPr bwMode="auto">
          <a:xfrm>
            <a:off x="2276083" y="4349855"/>
            <a:ext cx="2463627" cy="2363871"/>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2" name="Freeform 178">
            <a:extLst>
              <a:ext uri="{FF2B5EF4-FFF2-40B4-BE49-F238E27FC236}">
                <a16:creationId xmlns:a16="http://schemas.microsoft.com/office/drawing/2014/main" id="{2AFF7B7B-AF95-5A60-725C-776E72127BF3}"/>
              </a:ext>
            </a:extLst>
          </p:cNvPr>
          <p:cNvSpPr>
            <a:spLocks noChangeArrowheads="1"/>
          </p:cNvSpPr>
          <p:nvPr/>
        </p:nvSpPr>
        <p:spPr bwMode="auto">
          <a:xfrm>
            <a:off x="4163044" y="5839023"/>
            <a:ext cx="1013132" cy="974764"/>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292668"/>
          </a:solidFill>
          <a:ln>
            <a:noFill/>
          </a:ln>
          <a:effectLst/>
        </p:spPr>
        <p:txBody>
          <a:bodyPr wrap="none" anchor="ctr"/>
          <a:lstStyle/>
          <a:p>
            <a:endParaRPr lang="en-US" sz="900"/>
          </a:p>
        </p:txBody>
      </p:sp>
      <p:sp>
        <p:nvSpPr>
          <p:cNvPr id="13" name="Freeform 179">
            <a:extLst>
              <a:ext uri="{FF2B5EF4-FFF2-40B4-BE49-F238E27FC236}">
                <a16:creationId xmlns:a16="http://schemas.microsoft.com/office/drawing/2014/main" id="{97D9B055-3196-6B45-AB30-3B0207748FFE}"/>
              </a:ext>
            </a:extLst>
          </p:cNvPr>
          <p:cNvSpPr>
            <a:spLocks noChangeArrowheads="1"/>
          </p:cNvSpPr>
          <p:nvPr/>
        </p:nvSpPr>
        <p:spPr bwMode="auto">
          <a:xfrm>
            <a:off x="4072086" y="5744910"/>
            <a:ext cx="1129393" cy="1083663"/>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6C10C6FB-6369-C827-E0FA-27BF1BAF376F}"/>
              </a:ext>
            </a:extLst>
          </p:cNvPr>
          <p:cNvSpPr>
            <a:spLocks noChangeArrowheads="1"/>
          </p:cNvSpPr>
          <p:nvPr/>
        </p:nvSpPr>
        <p:spPr bwMode="auto">
          <a:xfrm>
            <a:off x="4261390" y="2030357"/>
            <a:ext cx="2482036" cy="2524651"/>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317C7B15-025F-AEA1-C51F-26F2024FB3E3}"/>
              </a:ext>
            </a:extLst>
          </p:cNvPr>
          <p:cNvSpPr>
            <a:spLocks noChangeArrowheads="1"/>
          </p:cNvSpPr>
          <p:nvPr/>
        </p:nvSpPr>
        <p:spPr bwMode="auto">
          <a:xfrm>
            <a:off x="4312231" y="2085894"/>
            <a:ext cx="2482036" cy="2524651"/>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F26F46"/>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C23B0876-86B2-2263-7932-D8ABC742946C}"/>
              </a:ext>
            </a:extLst>
          </p:cNvPr>
          <p:cNvSpPr>
            <a:spLocks noChangeArrowheads="1"/>
          </p:cNvSpPr>
          <p:nvPr/>
        </p:nvSpPr>
        <p:spPr bwMode="auto">
          <a:xfrm>
            <a:off x="4372959" y="2146622"/>
            <a:ext cx="2482036" cy="2524651"/>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7" name="Freeform 183">
            <a:extLst>
              <a:ext uri="{FF2B5EF4-FFF2-40B4-BE49-F238E27FC236}">
                <a16:creationId xmlns:a16="http://schemas.microsoft.com/office/drawing/2014/main" id="{AABECDCF-855C-3B95-9E1A-4BA43FD2CFB4}"/>
              </a:ext>
            </a:extLst>
          </p:cNvPr>
          <p:cNvSpPr>
            <a:spLocks noChangeArrowheads="1"/>
          </p:cNvSpPr>
          <p:nvPr/>
        </p:nvSpPr>
        <p:spPr bwMode="auto">
          <a:xfrm>
            <a:off x="6391249" y="3528696"/>
            <a:ext cx="1023492" cy="1041063"/>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292668"/>
          </a:solidFill>
          <a:ln>
            <a:noFill/>
          </a:ln>
          <a:effectLst/>
        </p:spPr>
        <p:txBody>
          <a:bodyPr wrap="none" anchor="ctr"/>
          <a:lstStyle/>
          <a:p>
            <a:endParaRPr lang="en-US" sz="900" dirty="0"/>
          </a:p>
        </p:txBody>
      </p:sp>
      <p:sp>
        <p:nvSpPr>
          <p:cNvPr id="18" name="Freeform 184">
            <a:extLst>
              <a:ext uri="{FF2B5EF4-FFF2-40B4-BE49-F238E27FC236}">
                <a16:creationId xmlns:a16="http://schemas.microsoft.com/office/drawing/2014/main" id="{90A290DC-4E26-3A90-289D-ED88505190B6}"/>
              </a:ext>
            </a:extLst>
          </p:cNvPr>
          <p:cNvSpPr>
            <a:spLocks noChangeArrowheads="1"/>
          </p:cNvSpPr>
          <p:nvPr/>
        </p:nvSpPr>
        <p:spPr bwMode="auto">
          <a:xfrm>
            <a:off x="6330045" y="3462997"/>
            <a:ext cx="1137833" cy="1157369"/>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F57FE270-8A02-9E66-B258-598152646D5D}"/>
              </a:ext>
            </a:extLst>
          </p:cNvPr>
          <p:cNvSpPr>
            <a:spLocks noChangeArrowheads="1"/>
          </p:cNvSpPr>
          <p:nvPr/>
        </p:nvSpPr>
        <p:spPr bwMode="auto">
          <a:xfrm>
            <a:off x="6840029" y="4214178"/>
            <a:ext cx="2463627" cy="2442067"/>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 name="Freeform 187">
            <a:extLst>
              <a:ext uri="{FF2B5EF4-FFF2-40B4-BE49-F238E27FC236}">
                <a16:creationId xmlns:a16="http://schemas.microsoft.com/office/drawing/2014/main" id="{D5637EE3-D951-9779-F62F-D2981FFC88D2}"/>
              </a:ext>
            </a:extLst>
          </p:cNvPr>
          <p:cNvSpPr>
            <a:spLocks noChangeArrowheads="1"/>
          </p:cNvSpPr>
          <p:nvPr/>
        </p:nvSpPr>
        <p:spPr bwMode="auto">
          <a:xfrm>
            <a:off x="6964014" y="4335634"/>
            <a:ext cx="2463627" cy="2442067"/>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 name="Freeform 188">
            <a:extLst>
              <a:ext uri="{FF2B5EF4-FFF2-40B4-BE49-F238E27FC236}">
                <a16:creationId xmlns:a16="http://schemas.microsoft.com/office/drawing/2014/main" id="{9486A8A6-87DC-1152-21CE-34AA8037E5D4}"/>
              </a:ext>
            </a:extLst>
          </p:cNvPr>
          <p:cNvSpPr>
            <a:spLocks noChangeArrowheads="1"/>
          </p:cNvSpPr>
          <p:nvPr/>
        </p:nvSpPr>
        <p:spPr bwMode="auto">
          <a:xfrm>
            <a:off x="8553441" y="5745388"/>
            <a:ext cx="1015899" cy="1007009"/>
          </a:xfrm>
          <a:custGeom>
            <a:avLst/>
            <a:gdLst>
              <a:gd name="T0" fmla="*/ 1617 w 1618"/>
              <a:gd name="T1" fmla="*/ 808 h 1618"/>
              <a:gd name="T2" fmla="*/ 1617 w 1618"/>
              <a:gd name="T3" fmla="*/ 808 h 1618"/>
              <a:gd name="T4" fmla="*/ 808 w 1618"/>
              <a:gd name="T5" fmla="*/ 1617 h 1618"/>
              <a:gd name="T6" fmla="*/ 808 w 1618"/>
              <a:gd name="T7" fmla="*/ 1617 h 1618"/>
              <a:gd name="T8" fmla="*/ 0 w 1618"/>
              <a:gd name="T9" fmla="*/ 808 h 1618"/>
              <a:gd name="T10" fmla="*/ 0 w 1618"/>
              <a:gd name="T11" fmla="*/ 808 h 1618"/>
              <a:gd name="T12" fmla="*/ 808 w 1618"/>
              <a:gd name="T13" fmla="*/ 0 h 1618"/>
              <a:gd name="T14" fmla="*/ 808 w 1618"/>
              <a:gd name="T15" fmla="*/ 0 h 1618"/>
              <a:gd name="T16" fmla="*/ 1617 w 1618"/>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8" h="1618">
                <a:moveTo>
                  <a:pt x="1617" y="808"/>
                </a:moveTo>
                <a:lnTo>
                  <a:pt x="1617" y="808"/>
                </a:lnTo>
                <a:cubicBezTo>
                  <a:pt x="1617" y="1255"/>
                  <a:pt x="1255" y="1617"/>
                  <a:pt x="808" y="1617"/>
                </a:cubicBezTo>
                <a:lnTo>
                  <a:pt x="808" y="1617"/>
                </a:lnTo>
                <a:cubicBezTo>
                  <a:pt x="362" y="1617"/>
                  <a:pt x="0" y="1255"/>
                  <a:pt x="0" y="808"/>
                </a:cubicBezTo>
                <a:lnTo>
                  <a:pt x="0" y="808"/>
                </a:lnTo>
                <a:cubicBezTo>
                  <a:pt x="0" y="362"/>
                  <a:pt x="362" y="0"/>
                  <a:pt x="808" y="0"/>
                </a:cubicBezTo>
                <a:lnTo>
                  <a:pt x="808" y="0"/>
                </a:lnTo>
                <a:cubicBezTo>
                  <a:pt x="1255" y="0"/>
                  <a:pt x="1617" y="362"/>
                  <a:pt x="1617" y="808"/>
                </a:cubicBezTo>
              </a:path>
            </a:pathLst>
          </a:custGeom>
          <a:solidFill>
            <a:srgbClr val="292668"/>
          </a:solidFill>
          <a:ln>
            <a:noFill/>
          </a:ln>
          <a:effectLst/>
        </p:spPr>
        <p:txBody>
          <a:bodyPr wrap="none" anchor="ctr"/>
          <a:lstStyle/>
          <a:p>
            <a:endParaRPr lang="en-US" sz="900"/>
          </a:p>
        </p:txBody>
      </p:sp>
      <p:sp>
        <p:nvSpPr>
          <p:cNvPr id="23" name="Freeform 189">
            <a:extLst>
              <a:ext uri="{FF2B5EF4-FFF2-40B4-BE49-F238E27FC236}">
                <a16:creationId xmlns:a16="http://schemas.microsoft.com/office/drawing/2014/main" id="{30264662-0B5D-2A95-978C-D54C3586FB30}"/>
              </a:ext>
            </a:extLst>
          </p:cNvPr>
          <p:cNvSpPr>
            <a:spLocks noChangeArrowheads="1"/>
          </p:cNvSpPr>
          <p:nvPr/>
        </p:nvSpPr>
        <p:spPr bwMode="auto">
          <a:xfrm>
            <a:off x="8490554" y="5683495"/>
            <a:ext cx="1129393" cy="1119510"/>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2"/>
                  <a:pt x="402" y="0"/>
                  <a:pt x="898" y="0"/>
                </a:cubicBezTo>
                <a:lnTo>
                  <a:pt x="898"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1F90D965-68A6-DF44-CD17-CF9B14F598EB}"/>
              </a:ext>
            </a:extLst>
          </p:cNvPr>
          <p:cNvSpPr txBox="1"/>
          <p:nvPr/>
        </p:nvSpPr>
        <p:spPr>
          <a:xfrm>
            <a:off x="362446" y="2540999"/>
            <a:ext cx="2045310" cy="1015663"/>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Maaltijdplanning en tijdmanagement.</a:t>
            </a:r>
            <a:endParaRPr lang="en-US" sz="2000" b="1" dirty="0">
              <a:solidFill>
                <a:srgbClr val="292668"/>
              </a:solidFill>
              <a:latin typeface="Calibri"/>
              <a:ea typeface="Lato"/>
              <a:cs typeface="Calibri"/>
            </a:endParaRPr>
          </a:p>
        </p:txBody>
      </p:sp>
      <p:sp>
        <p:nvSpPr>
          <p:cNvPr id="25" name="CuadroTexto 555">
            <a:extLst>
              <a:ext uri="{FF2B5EF4-FFF2-40B4-BE49-F238E27FC236}">
                <a16:creationId xmlns:a16="http://schemas.microsoft.com/office/drawing/2014/main" id="{36B09AD0-B009-2A8E-F008-9EE2B7FB95C8}"/>
              </a:ext>
            </a:extLst>
          </p:cNvPr>
          <p:cNvSpPr txBox="1"/>
          <p:nvPr/>
        </p:nvSpPr>
        <p:spPr>
          <a:xfrm>
            <a:off x="2410925" y="4775414"/>
            <a:ext cx="2277427" cy="1938992"/>
          </a:xfrm>
          <a:prstGeom prst="rect">
            <a:avLst/>
          </a:prstGeom>
          <a:noFill/>
        </p:spPr>
        <p:txBody>
          <a:bodyPr wrap="square" lIns="91440" tIns="45720" rIns="91440" bIns="45720" rtlCol="0" anchor="t">
            <a:spAutoFit/>
          </a:bodyPr>
          <a:lstStyle/>
          <a:p>
            <a:pPr algn="ctr"/>
            <a:r>
              <a:rPr lang="pt-PT" sz="2000" b="1" dirty="0" err="1">
                <a:solidFill>
                  <a:srgbClr val="292668"/>
                </a:solidFill>
                <a:latin typeface="Calibri"/>
                <a:ea typeface="Calibri"/>
                <a:cs typeface="Calibri"/>
              </a:rPr>
              <a:t>Basisvaardigheden voor het gebruik van messen en het bereiden van </a:t>
            </a:r>
            <a:r>
              <a:rPr lang="pt-PT" sz="2000" b="1" dirty="0">
                <a:solidFill>
                  <a:srgbClr val="292668"/>
                </a:solidFill>
                <a:latin typeface="Calibri"/>
                <a:ea typeface="Calibri"/>
                <a:cs typeface="Calibri"/>
              </a:rPr>
              <a:t>voedsel.</a:t>
            </a:r>
            <a:endParaRPr lang="pt-BR" sz="2000" b="1" dirty="0">
              <a:solidFill>
                <a:srgbClr val="292668"/>
              </a:solidFill>
              <a:latin typeface="Calibri"/>
              <a:ea typeface="Calibri"/>
              <a:cs typeface="Calibri"/>
            </a:endParaRPr>
          </a:p>
          <a:p>
            <a:pPr algn="ctr"/>
            <a:endParaRPr lang="en-US" sz="2000" b="1" dirty="0">
              <a:solidFill>
                <a:srgbClr val="292668"/>
              </a:solidFill>
              <a:latin typeface="Calibri"/>
              <a:ea typeface="Lato"/>
              <a:cs typeface="Calibri"/>
            </a:endParaRPr>
          </a:p>
        </p:txBody>
      </p:sp>
      <p:sp>
        <p:nvSpPr>
          <p:cNvPr id="26" name="CuadroTexto 557">
            <a:extLst>
              <a:ext uri="{FF2B5EF4-FFF2-40B4-BE49-F238E27FC236}">
                <a16:creationId xmlns:a16="http://schemas.microsoft.com/office/drawing/2014/main" id="{AE0E6B4E-F378-A4BA-20B9-D0236DCBD56C}"/>
              </a:ext>
            </a:extLst>
          </p:cNvPr>
          <p:cNvSpPr txBox="1"/>
          <p:nvPr/>
        </p:nvSpPr>
        <p:spPr>
          <a:xfrm>
            <a:off x="4535618" y="2515930"/>
            <a:ext cx="2069995" cy="1631216"/>
          </a:xfrm>
          <a:prstGeom prst="rect">
            <a:avLst/>
          </a:prstGeom>
          <a:noFill/>
        </p:spPr>
        <p:txBody>
          <a:bodyPr wrap="square" lIns="91440" tIns="45720" rIns="91440" bIns="45720" rtlCol="0" anchor="t">
            <a:spAutoFit/>
          </a:bodyPr>
          <a:lstStyle/>
          <a:p>
            <a:pPr algn="ctr"/>
            <a:r>
              <a:rPr lang="pt-PT" sz="2000" b="1" dirty="0" err="1">
                <a:solidFill>
                  <a:srgbClr val="292668"/>
                </a:solidFill>
                <a:latin typeface="Calibri"/>
                <a:ea typeface="Calibri"/>
                <a:cs typeface="Calibri"/>
              </a:rPr>
              <a:t>Inzicht in kookmethodes </a:t>
            </a:r>
            <a:r>
              <a:rPr lang="pt-PT" sz="2000" b="1" dirty="0">
                <a:solidFill>
                  <a:srgbClr val="292668"/>
                </a:solidFill>
                <a:latin typeface="Calibri"/>
                <a:ea typeface="Calibri"/>
                <a:cs typeface="Calibri"/>
              </a:rPr>
              <a:t>zoals </a:t>
            </a:r>
            <a:r>
              <a:rPr lang="pt-PT" sz="2000" b="1" dirty="0" err="1">
                <a:solidFill>
                  <a:srgbClr val="292668"/>
                </a:solidFill>
                <a:latin typeface="Calibri"/>
                <a:ea typeface="Calibri"/>
                <a:cs typeface="Calibri"/>
              </a:rPr>
              <a:t>koken</a:t>
            </a:r>
            <a:r>
              <a:rPr lang="pt-PT" sz="2000" b="1" dirty="0">
                <a:solidFill>
                  <a:srgbClr val="292668"/>
                </a:solidFill>
                <a:latin typeface="Calibri"/>
                <a:ea typeface="Calibri"/>
                <a:cs typeface="Calibri"/>
              </a:rPr>
              <a:t>, </a:t>
            </a:r>
            <a:r>
              <a:rPr lang="pt-PT" sz="2000" b="1" dirty="0" err="1">
                <a:solidFill>
                  <a:srgbClr val="292668"/>
                </a:solidFill>
                <a:latin typeface="Calibri"/>
                <a:ea typeface="Calibri"/>
                <a:cs typeface="Calibri"/>
              </a:rPr>
              <a:t>stomen</a:t>
            </a:r>
            <a:r>
              <a:rPr lang="pt-PT" sz="2000" b="1" dirty="0">
                <a:solidFill>
                  <a:srgbClr val="292668"/>
                </a:solidFill>
                <a:latin typeface="Calibri"/>
                <a:ea typeface="Calibri"/>
                <a:cs typeface="Calibri"/>
              </a:rPr>
              <a:t>, </a:t>
            </a:r>
            <a:r>
              <a:rPr lang="pt-PT" sz="2000" b="1" dirty="0" err="1">
                <a:solidFill>
                  <a:srgbClr val="292668"/>
                </a:solidFill>
                <a:latin typeface="Calibri"/>
                <a:ea typeface="Calibri"/>
                <a:cs typeface="Calibri"/>
              </a:rPr>
              <a:t>bakken en sauteren</a:t>
            </a:r>
            <a:r>
              <a:rPr lang="pt-PT" sz="2000" b="1" dirty="0">
                <a:solidFill>
                  <a:srgbClr val="292668"/>
                </a:solidFill>
                <a:latin typeface="Calibri"/>
                <a:ea typeface="Calibri"/>
                <a:cs typeface="Calibri"/>
              </a:rPr>
              <a:t>.</a:t>
            </a:r>
            <a:endParaRPr lang="en-US" sz="2000" b="1" dirty="0">
              <a:solidFill>
                <a:srgbClr val="292668"/>
              </a:solidFill>
              <a:latin typeface="Calibri"/>
              <a:ea typeface="Calibri"/>
              <a:cs typeface="Calibri"/>
            </a:endParaRPr>
          </a:p>
        </p:txBody>
      </p:sp>
      <p:sp>
        <p:nvSpPr>
          <p:cNvPr id="27" name="CuadroTexto 559">
            <a:extLst>
              <a:ext uri="{FF2B5EF4-FFF2-40B4-BE49-F238E27FC236}">
                <a16:creationId xmlns:a16="http://schemas.microsoft.com/office/drawing/2014/main" id="{C02CED00-6DA6-34C9-8DAB-F58913ADB564}"/>
              </a:ext>
            </a:extLst>
          </p:cNvPr>
          <p:cNvSpPr txBox="1"/>
          <p:nvPr/>
        </p:nvSpPr>
        <p:spPr>
          <a:xfrm>
            <a:off x="7224514" y="4814411"/>
            <a:ext cx="2079142" cy="1015663"/>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Veilige omgang met voedsel en hygiëne.</a:t>
            </a:r>
            <a:endParaRPr lang="en-US" sz="2000" b="1" dirty="0">
              <a:solidFill>
                <a:srgbClr val="292668"/>
              </a:solidFill>
              <a:latin typeface="Calibri"/>
              <a:ea typeface="Lato"/>
              <a:cs typeface="Calibri"/>
            </a:endParaRPr>
          </a:p>
        </p:txBody>
      </p:sp>
      <p:grpSp>
        <p:nvGrpSpPr>
          <p:cNvPr id="35" name="Graphic 3">
            <a:extLst>
              <a:ext uri="{FF2B5EF4-FFF2-40B4-BE49-F238E27FC236}">
                <a16:creationId xmlns:a16="http://schemas.microsoft.com/office/drawing/2014/main" id="{D574F4FC-34CF-74F7-A8A8-52BC54185DF6}"/>
              </a:ext>
            </a:extLst>
          </p:cNvPr>
          <p:cNvGrpSpPr/>
          <p:nvPr/>
        </p:nvGrpSpPr>
        <p:grpSpPr>
          <a:xfrm>
            <a:off x="6563543" y="3661187"/>
            <a:ext cx="553013" cy="652509"/>
            <a:chOff x="6615628" y="2116894"/>
            <a:chExt cx="1066935" cy="1001108"/>
          </a:xfrm>
          <a:solidFill>
            <a:schemeClr val="bg1"/>
          </a:solidFill>
        </p:grpSpPr>
        <p:sp>
          <p:nvSpPr>
            <p:cNvPr id="36" name="Freeform 1128">
              <a:extLst>
                <a:ext uri="{FF2B5EF4-FFF2-40B4-BE49-F238E27FC236}">
                  <a16:creationId xmlns:a16="http://schemas.microsoft.com/office/drawing/2014/main" id="{DCFC40A3-2FF4-4153-567E-64025751F8FA}"/>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26F46"/>
            </a:solid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75B2B7B1-6E25-BA3F-1239-6D3601C26834}"/>
                </a:ext>
              </a:extLst>
            </p:cNvPr>
            <p:cNvGrpSpPr/>
            <p:nvPr/>
          </p:nvGrpSpPr>
          <p:grpSpPr>
            <a:xfrm>
              <a:off x="6615628" y="2116894"/>
              <a:ext cx="1066935" cy="1001108"/>
              <a:chOff x="6615628" y="2116894"/>
              <a:chExt cx="1066935" cy="1001108"/>
            </a:xfrm>
            <a:grpFill/>
          </p:grpSpPr>
          <p:sp>
            <p:nvSpPr>
              <p:cNvPr id="38" name="Freeform 1130">
                <a:extLst>
                  <a:ext uri="{FF2B5EF4-FFF2-40B4-BE49-F238E27FC236}">
                    <a16:creationId xmlns:a16="http://schemas.microsoft.com/office/drawing/2014/main" id="{BCBD0B22-6D77-5069-6C8F-8BEA08473CA2}"/>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39" name="Freeform 1131">
                <a:extLst>
                  <a:ext uri="{FF2B5EF4-FFF2-40B4-BE49-F238E27FC236}">
                    <a16:creationId xmlns:a16="http://schemas.microsoft.com/office/drawing/2014/main" id="{05F31653-62DE-BD29-8E06-356E9B37BB2A}"/>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40" name="Freeform 1132">
                <a:extLst>
                  <a:ext uri="{FF2B5EF4-FFF2-40B4-BE49-F238E27FC236}">
                    <a16:creationId xmlns:a16="http://schemas.microsoft.com/office/drawing/2014/main" id="{0EA70474-BC33-C408-2F1F-79878DA7047E}"/>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41" name="Freeform 1133">
                <a:extLst>
                  <a:ext uri="{FF2B5EF4-FFF2-40B4-BE49-F238E27FC236}">
                    <a16:creationId xmlns:a16="http://schemas.microsoft.com/office/drawing/2014/main" id="{7A400D12-646D-1502-E49B-9AE16C446685}"/>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42" name="Freeform 1134">
                <a:extLst>
                  <a:ext uri="{FF2B5EF4-FFF2-40B4-BE49-F238E27FC236}">
                    <a16:creationId xmlns:a16="http://schemas.microsoft.com/office/drawing/2014/main" id="{16D5F4E7-B726-C8E3-66B1-580475D94A4A}"/>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43" name="Freeform 1135">
                <a:extLst>
                  <a:ext uri="{FF2B5EF4-FFF2-40B4-BE49-F238E27FC236}">
                    <a16:creationId xmlns:a16="http://schemas.microsoft.com/office/drawing/2014/main" id="{9E9DB376-80D7-26AC-F1FF-104513A073A8}"/>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44" name="Freeform 1136">
                <a:extLst>
                  <a:ext uri="{FF2B5EF4-FFF2-40B4-BE49-F238E27FC236}">
                    <a16:creationId xmlns:a16="http://schemas.microsoft.com/office/drawing/2014/main" id="{32BE4D67-2C3E-F5E5-4FF1-A06FC50889F8}"/>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45" name="Freeform 1137">
                <a:extLst>
                  <a:ext uri="{FF2B5EF4-FFF2-40B4-BE49-F238E27FC236}">
                    <a16:creationId xmlns:a16="http://schemas.microsoft.com/office/drawing/2014/main" id="{67A59B78-7B4B-23C4-F565-41E0987D987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46" name="Freeform 1138">
                <a:extLst>
                  <a:ext uri="{FF2B5EF4-FFF2-40B4-BE49-F238E27FC236}">
                    <a16:creationId xmlns:a16="http://schemas.microsoft.com/office/drawing/2014/main" id="{D42E0039-20BC-2E5B-99CA-EA627A33DDAE}"/>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47" name="Freeform 1139">
                <a:extLst>
                  <a:ext uri="{FF2B5EF4-FFF2-40B4-BE49-F238E27FC236}">
                    <a16:creationId xmlns:a16="http://schemas.microsoft.com/office/drawing/2014/main" id="{67ADF82B-B012-6940-00C2-59824E157D41}"/>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48" name="Freeform 1140">
                <a:extLst>
                  <a:ext uri="{FF2B5EF4-FFF2-40B4-BE49-F238E27FC236}">
                    <a16:creationId xmlns:a16="http://schemas.microsoft.com/office/drawing/2014/main" id="{506AABAC-50EC-56C8-BA47-25F0A66DE04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49" name="Freeform 1141">
                <a:extLst>
                  <a:ext uri="{FF2B5EF4-FFF2-40B4-BE49-F238E27FC236}">
                    <a16:creationId xmlns:a16="http://schemas.microsoft.com/office/drawing/2014/main" id="{341E5EDC-36DE-092C-0DFF-CD85908F917C}"/>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50" name="Group 49">
            <a:extLst>
              <a:ext uri="{FF2B5EF4-FFF2-40B4-BE49-F238E27FC236}">
                <a16:creationId xmlns:a16="http://schemas.microsoft.com/office/drawing/2014/main" id="{B4F26639-805E-E039-AB56-DCDD223E3AB7}"/>
              </a:ext>
            </a:extLst>
          </p:cNvPr>
          <p:cNvGrpSpPr/>
          <p:nvPr/>
        </p:nvGrpSpPr>
        <p:grpSpPr>
          <a:xfrm>
            <a:off x="2015896" y="3737387"/>
            <a:ext cx="687604" cy="666367"/>
            <a:chOff x="3258209" y="1217582"/>
            <a:chExt cx="4712093" cy="4711281"/>
          </a:xfrm>
          <a:solidFill>
            <a:schemeClr val="bg1"/>
          </a:solidFill>
        </p:grpSpPr>
        <p:sp>
          <p:nvSpPr>
            <p:cNvPr id="51" name="Freeform 31">
              <a:extLst>
                <a:ext uri="{FF2B5EF4-FFF2-40B4-BE49-F238E27FC236}">
                  <a16:creationId xmlns:a16="http://schemas.microsoft.com/office/drawing/2014/main" id="{557F039D-48FA-E1FE-B2A6-41472E05CC6F}"/>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26F46"/>
            </a:solidFill>
            <a:ln w="9514" cap="flat">
              <a:noFill/>
              <a:prstDash val="solid"/>
              <a:miter/>
            </a:ln>
          </p:spPr>
          <p:txBody>
            <a:bodyPr rtlCol="0" anchor="ctr"/>
            <a:lstStyle/>
            <a:p>
              <a:endParaRPr lang="en-US"/>
            </a:p>
          </p:txBody>
        </p:sp>
        <p:sp>
          <p:nvSpPr>
            <p:cNvPr id="52" name="Freeform 32">
              <a:extLst>
                <a:ext uri="{FF2B5EF4-FFF2-40B4-BE49-F238E27FC236}">
                  <a16:creationId xmlns:a16="http://schemas.microsoft.com/office/drawing/2014/main" id="{43DBA689-8D76-3D6A-56BC-B75182025EEB}"/>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26F46"/>
            </a:solidFill>
            <a:ln w="9514" cap="flat">
              <a:noFill/>
              <a:prstDash val="solid"/>
              <a:miter/>
            </a:ln>
          </p:spPr>
          <p:txBody>
            <a:bodyPr rtlCol="0" anchor="ctr"/>
            <a:lstStyle/>
            <a:p>
              <a:endParaRPr lang="en-US" dirty="0"/>
            </a:p>
          </p:txBody>
        </p:sp>
        <p:grpSp>
          <p:nvGrpSpPr>
            <p:cNvPr id="53" name="Group 52">
              <a:extLst>
                <a:ext uri="{FF2B5EF4-FFF2-40B4-BE49-F238E27FC236}">
                  <a16:creationId xmlns:a16="http://schemas.microsoft.com/office/drawing/2014/main" id="{ECA0D191-0193-6D80-66BA-5347EE8ADD91}"/>
                </a:ext>
              </a:extLst>
            </p:cNvPr>
            <p:cNvGrpSpPr/>
            <p:nvPr/>
          </p:nvGrpSpPr>
          <p:grpSpPr>
            <a:xfrm>
              <a:off x="3258209" y="1217582"/>
              <a:ext cx="4712093" cy="4711281"/>
              <a:chOff x="3258209" y="1217582"/>
              <a:chExt cx="4712093" cy="4711281"/>
            </a:xfrm>
            <a:grpFill/>
          </p:grpSpPr>
          <p:sp>
            <p:nvSpPr>
              <p:cNvPr id="54" name="Freeform 16">
                <a:extLst>
                  <a:ext uri="{FF2B5EF4-FFF2-40B4-BE49-F238E27FC236}">
                    <a16:creationId xmlns:a16="http://schemas.microsoft.com/office/drawing/2014/main" id="{D1C843D4-AAE8-B9C4-7A09-C335CCBF6063}"/>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55" name="Freeform 18">
                <a:extLst>
                  <a:ext uri="{FF2B5EF4-FFF2-40B4-BE49-F238E27FC236}">
                    <a16:creationId xmlns:a16="http://schemas.microsoft.com/office/drawing/2014/main" id="{0CFF19E7-A5E1-61E4-1F0B-F2F249B4F84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56" name="Freeform 19">
                <a:extLst>
                  <a:ext uri="{FF2B5EF4-FFF2-40B4-BE49-F238E27FC236}">
                    <a16:creationId xmlns:a16="http://schemas.microsoft.com/office/drawing/2014/main" id="{BF4BFFCC-3730-6E38-8C3C-4A79924F180B}"/>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57" name="Freeform 20">
                <a:extLst>
                  <a:ext uri="{FF2B5EF4-FFF2-40B4-BE49-F238E27FC236}">
                    <a16:creationId xmlns:a16="http://schemas.microsoft.com/office/drawing/2014/main" id="{774D3449-C149-BDFD-3C60-3F207611BC07}"/>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58" name="Freeform 21">
                <a:extLst>
                  <a:ext uri="{FF2B5EF4-FFF2-40B4-BE49-F238E27FC236}">
                    <a16:creationId xmlns:a16="http://schemas.microsoft.com/office/drawing/2014/main" id="{B3FD96D2-9B59-25C0-FFAE-E841072DA131}"/>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59" name="Freeform 22">
                <a:extLst>
                  <a:ext uri="{FF2B5EF4-FFF2-40B4-BE49-F238E27FC236}">
                    <a16:creationId xmlns:a16="http://schemas.microsoft.com/office/drawing/2014/main" id="{C8539146-9958-2C43-4B5E-8240FCB0F410}"/>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60" name="Freeform 23">
                <a:extLst>
                  <a:ext uri="{FF2B5EF4-FFF2-40B4-BE49-F238E27FC236}">
                    <a16:creationId xmlns:a16="http://schemas.microsoft.com/office/drawing/2014/main" id="{4A7C2503-9E5D-F33C-8E58-B563154CFFD6}"/>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61" name="Freeform 24">
                <a:extLst>
                  <a:ext uri="{FF2B5EF4-FFF2-40B4-BE49-F238E27FC236}">
                    <a16:creationId xmlns:a16="http://schemas.microsoft.com/office/drawing/2014/main" id="{9FB59BA4-104B-2086-696A-F7137AD39AE4}"/>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2" name="Freeform 25">
                <a:extLst>
                  <a:ext uri="{FF2B5EF4-FFF2-40B4-BE49-F238E27FC236}">
                    <a16:creationId xmlns:a16="http://schemas.microsoft.com/office/drawing/2014/main" id="{B1E0DB6A-12EC-F960-55D2-267CD9B983F9}"/>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3" name="Freeform 26">
                <a:extLst>
                  <a:ext uri="{FF2B5EF4-FFF2-40B4-BE49-F238E27FC236}">
                    <a16:creationId xmlns:a16="http://schemas.microsoft.com/office/drawing/2014/main" id="{2BC6CFEB-F6D8-DCBB-A02D-10ED2B316B6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64" name="Freeform 27">
                <a:extLst>
                  <a:ext uri="{FF2B5EF4-FFF2-40B4-BE49-F238E27FC236}">
                    <a16:creationId xmlns:a16="http://schemas.microsoft.com/office/drawing/2014/main" id="{36EF917B-4371-E187-0875-662FA2FC0C20}"/>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65" name="Freeform 28">
                <a:extLst>
                  <a:ext uri="{FF2B5EF4-FFF2-40B4-BE49-F238E27FC236}">
                    <a16:creationId xmlns:a16="http://schemas.microsoft.com/office/drawing/2014/main" id="{9A545894-0376-5B85-D880-2E284CE01EA9}"/>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66" name="Freeform 29">
                <a:extLst>
                  <a:ext uri="{FF2B5EF4-FFF2-40B4-BE49-F238E27FC236}">
                    <a16:creationId xmlns:a16="http://schemas.microsoft.com/office/drawing/2014/main" id="{231513AD-B74E-4DEA-473C-C72247004549}"/>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67" name="Freeform 30">
                <a:extLst>
                  <a:ext uri="{FF2B5EF4-FFF2-40B4-BE49-F238E27FC236}">
                    <a16:creationId xmlns:a16="http://schemas.microsoft.com/office/drawing/2014/main" id="{B7AD829A-FA08-6C0C-E7A6-51C8ADE86577}"/>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77" name="Freeform 180">
            <a:extLst>
              <a:ext uri="{FF2B5EF4-FFF2-40B4-BE49-F238E27FC236}">
                <a16:creationId xmlns:a16="http://schemas.microsoft.com/office/drawing/2014/main" id="{532D3551-0490-2114-F38B-2366D3450608}"/>
              </a:ext>
            </a:extLst>
          </p:cNvPr>
          <p:cNvSpPr>
            <a:spLocks noChangeArrowheads="1"/>
          </p:cNvSpPr>
          <p:nvPr/>
        </p:nvSpPr>
        <p:spPr bwMode="auto">
          <a:xfrm>
            <a:off x="8477508" y="2020300"/>
            <a:ext cx="2482036" cy="2524651"/>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8" name="Freeform 181">
            <a:extLst>
              <a:ext uri="{FF2B5EF4-FFF2-40B4-BE49-F238E27FC236}">
                <a16:creationId xmlns:a16="http://schemas.microsoft.com/office/drawing/2014/main" id="{A4669011-65A4-E575-AC3D-67BB271956A6}"/>
              </a:ext>
            </a:extLst>
          </p:cNvPr>
          <p:cNvSpPr>
            <a:spLocks noChangeArrowheads="1"/>
          </p:cNvSpPr>
          <p:nvPr/>
        </p:nvSpPr>
        <p:spPr bwMode="auto">
          <a:xfrm>
            <a:off x="8504444" y="2094302"/>
            <a:ext cx="2482036" cy="2524651"/>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F26F46"/>
          </a:solidFill>
          <a:ln>
            <a:noFill/>
          </a:ln>
          <a:effectLst/>
        </p:spPr>
        <p:txBody>
          <a:bodyPr wrap="none" anchor="ctr"/>
          <a:lstStyle/>
          <a:p>
            <a:endParaRPr lang="en-US" sz="900"/>
          </a:p>
        </p:txBody>
      </p:sp>
      <p:sp>
        <p:nvSpPr>
          <p:cNvPr id="79" name="Freeform 182">
            <a:extLst>
              <a:ext uri="{FF2B5EF4-FFF2-40B4-BE49-F238E27FC236}">
                <a16:creationId xmlns:a16="http://schemas.microsoft.com/office/drawing/2014/main" id="{AC393C5A-3783-BD9B-88DA-4CBA831FF849}"/>
              </a:ext>
            </a:extLst>
          </p:cNvPr>
          <p:cNvSpPr>
            <a:spLocks noChangeArrowheads="1"/>
          </p:cNvSpPr>
          <p:nvPr/>
        </p:nvSpPr>
        <p:spPr bwMode="auto">
          <a:xfrm>
            <a:off x="8638960" y="2155030"/>
            <a:ext cx="2482036" cy="2524651"/>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0" name="Freeform 183">
            <a:extLst>
              <a:ext uri="{FF2B5EF4-FFF2-40B4-BE49-F238E27FC236}">
                <a16:creationId xmlns:a16="http://schemas.microsoft.com/office/drawing/2014/main" id="{E827AA4E-FEAD-04BD-2C6E-2E93CB8EF31F}"/>
              </a:ext>
            </a:extLst>
          </p:cNvPr>
          <p:cNvSpPr>
            <a:spLocks noChangeArrowheads="1"/>
          </p:cNvSpPr>
          <p:nvPr/>
        </p:nvSpPr>
        <p:spPr bwMode="auto">
          <a:xfrm>
            <a:off x="10527688" y="3538277"/>
            <a:ext cx="1023492" cy="1041063"/>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292668"/>
          </a:solidFill>
          <a:ln>
            <a:noFill/>
          </a:ln>
          <a:effectLst/>
        </p:spPr>
        <p:txBody>
          <a:bodyPr wrap="none" anchor="ctr"/>
          <a:lstStyle/>
          <a:p>
            <a:endParaRPr lang="en-US" sz="900"/>
          </a:p>
        </p:txBody>
      </p:sp>
      <p:sp>
        <p:nvSpPr>
          <p:cNvPr id="81" name="Freeform 184">
            <a:extLst>
              <a:ext uri="{FF2B5EF4-FFF2-40B4-BE49-F238E27FC236}">
                <a16:creationId xmlns:a16="http://schemas.microsoft.com/office/drawing/2014/main" id="{3446C318-AAC0-5C67-BAF4-2798B6E01EFB}"/>
              </a:ext>
            </a:extLst>
          </p:cNvPr>
          <p:cNvSpPr>
            <a:spLocks noChangeArrowheads="1"/>
          </p:cNvSpPr>
          <p:nvPr/>
        </p:nvSpPr>
        <p:spPr bwMode="auto">
          <a:xfrm>
            <a:off x="10436311" y="3544382"/>
            <a:ext cx="1137833" cy="1157369"/>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2" name="CuadroTexto 557">
            <a:extLst>
              <a:ext uri="{FF2B5EF4-FFF2-40B4-BE49-F238E27FC236}">
                <a16:creationId xmlns:a16="http://schemas.microsoft.com/office/drawing/2014/main" id="{5E19BE50-7507-DD45-64D0-67F943E0E448}"/>
              </a:ext>
            </a:extLst>
          </p:cNvPr>
          <p:cNvSpPr txBox="1"/>
          <p:nvPr/>
        </p:nvSpPr>
        <p:spPr>
          <a:xfrm>
            <a:off x="8669220" y="2660320"/>
            <a:ext cx="2180281" cy="1015663"/>
          </a:xfrm>
          <a:prstGeom prst="rect">
            <a:avLst/>
          </a:prstGeom>
          <a:noFill/>
        </p:spPr>
        <p:txBody>
          <a:bodyPr wrap="square" lIns="91440" tIns="45720" rIns="91440" bIns="45720" rtlCol="0" anchor="t">
            <a:spAutoFit/>
          </a:bodyPr>
          <a:lstStyle/>
          <a:p>
            <a:pPr algn="ctr"/>
            <a:r>
              <a:rPr lang="pt-PT" sz="2000" b="1" dirty="0">
                <a:solidFill>
                  <a:srgbClr val="292668"/>
                </a:solidFill>
                <a:latin typeface="Calibri"/>
                <a:ea typeface="Calibri"/>
                <a:cs typeface="Calibri"/>
              </a:rPr>
              <a:t>Basisvaardigheden voor het lezen en aanpassen van recepten.</a:t>
            </a:r>
            <a:endParaRPr lang="en-US" sz="2000" b="1" dirty="0">
              <a:solidFill>
                <a:srgbClr val="292668"/>
              </a:solidFill>
              <a:latin typeface="Calibri"/>
              <a:ea typeface="Calibri"/>
              <a:cs typeface="Calibri"/>
            </a:endParaRPr>
          </a:p>
        </p:txBody>
      </p:sp>
      <p:grpSp>
        <p:nvGrpSpPr>
          <p:cNvPr id="3" name="Group 2">
            <a:extLst>
              <a:ext uri="{FF2B5EF4-FFF2-40B4-BE49-F238E27FC236}">
                <a16:creationId xmlns:a16="http://schemas.microsoft.com/office/drawing/2014/main" id="{A66235B8-F29E-BC4E-A3E8-CA05556406C9}"/>
              </a:ext>
            </a:extLst>
          </p:cNvPr>
          <p:cNvGrpSpPr/>
          <p:nvPr/>
        </p:nvGrpSpPr>
        <p:grpSpPr>
          <a:xfrm>
            <a:off x="10708847" y="3681110"/>
            <a:ext cx="698628" cy="700252"/>
            <a:chOff x="5700273" y="5386353"/>
            <a:chExt cx="766016" cy="767823"/>
          </a:xfrm>
          <a:solidFill>
            <a:schemeClr val="bg1"/>
          </a:solidFill>
        </p:grpSpPr>
        <p:grpSp>
          <p:nvGrpSpPr>
            <p:cNvPr id="98" name="Graphic 2">
              <a:extLst>
                <a:ext uri="{FF2B5EF4-FFF2-40B4-BE49-F238E27FC236}">
                  <a16:creationId xmlns:a16="http://schemas.microsoft.com/office/drawing/2014/main" id="{4FBD53DF-56CC-1396-D239-D54534753A95}"/>
                </a:ext>
              </a:extLst>
            </p:cNvPr>
            <p:cNvGrpSpPr/>
            <p:nvPr/>
          </p:nvGrpSpPr>
          <p:grpSpPr>
            <a:xfrm>
              <a:off x="5844804" y="5531788"/>
              <a:ext cx="476953" cy="420947"/>
              <a:chOff x="5844804" y="5531788"/>
              <a:chExt cx="476953" cy="420947"/>
            </a:xfrm>
            <a:grpFill/>
          </p:grpSpPr>
          <p:sp>
            <p:nvSpPr>
              <p:cNvPr id="114" name="Freeform 352">
                <a:extLst>
                  <a:ext uri="{FF2B5EF4-FFF2-40B4-BE49-F238E27FC236}">
                    <a16:creationId xmlns:a16="http://schemas.microsoft.com/office/drawing/2014/main" id="{EFFADF8C-03C6-E565-47D7-A705FD77D6E9}"/>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26F4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353">
                <a:extLst>
                  <a:ext uri="{FF2B5EF4-FFF2-40B4-BE49-F238E27FC236}">
                    <a16:creationId xmlns:a16="http://schemas.microsoft.com/office/drawing/2014/main" id="{6EB2FE60-5B1F-AF2B-AB16-3365D6F9ED68}"/>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26F4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9" name="Graphic 2">
              <a:extLst>
                <a:ext uri="{FF2B5EF4-FFF2-40B4-BE49-F238E27FC236}">
                  <a16:creationId xmlns:a16="http://schemas.microsoft.com/office/drawing/2014/main" id="{FF15F3C2-14FD-BDA6-A2DE-7C64309B51B7}"/>
                </a:ext>
              </a:extLst>
            </p:cNvPr>
            <p:cNvGrpSpPr/>
            <p:nvPr/>
          </p:nvGrpSpPr>
          <p:grpSpPr>
            <a:xfrm>
              <a:off x="5700273" y="5386353"/>
              <a:ext cx="766016" cy="767823"/>
              <a:chOff x="5700273" y="5386353"/>
              <a:chExt cx="766016" cy="767823"/>
            </a:xfrm>
            <a:grpFill/>
          </p:grpSpPr>
          <p:sp>
            <p:nvSpPr>
              <p:cNvPr id="100" name="Freeform 338">
                <a:extLst>
                  <a:ext uri="{FF2B5EF4-FFF2-40B4-BE49-F238E27FC236}">
                    <a16:creationId xmlns:a16="http://schemas.microsoft.com/office/drawing/2014/main" id="{25A5500B-9098-A53E-B737-B58B86DED93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339">
                <a:extLst>
                  <a:ext uri="{FF2B5EF4-FFF2-40B4-BE49-F238E27FC236}">
                    <a16:creationId xmlns:a16="http://schemas.microsoft.com/office/drawing/2014/main" id="{90CEDB48-672C-4C57-4BE8-8932D46E676A}"/>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340">
                <a:extLst>
                  <a:ext uri="{FF2B5EF4-FFF2-40B4-BE49-F238E27FC236}">
                    <a16:creationId xmlns:a16="http://schemas.microsoft.com/office/drawing/2014/main" id="{BF94DA84-E716-9B4D-E743-4C10E4DD513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341">
                <a:extLst>
                  <a:ext uri="{FF2B5EF4-FFF2-40B4-BE49-F238E27FC236}">
                    <a16:creationId xmlns:a16="http://schemas.microsoft.com/office/drawing/2014/main" id="{9D69E404-4711-5385-6F04-6BA621F69030}"/>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342">
                <a:extLst>
                  <a:ext uri="{FF2B5EF4-FFF2-40B4-BE49-F238E27FC236}">
                    <a16:creationId xmlns:a16="http://schemas.microsoft.com/office/drawing/2014/main" id="{D51E2E4F-E726-D320-092F-9875B4CD1255}"/>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343">
                <a:extLst>
                  <a:ext uri="{FF2B5EF4-FFF2-40B4-BE49-F238E27FC236}">
                    <a16:creationId xmlns:a16="http://schemas.microsoft.com/office/drawing/2014/main" id="{A12E95A8-A068-6B1C-C425-E5F0E7C26BCC}"/>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6" name="Freeform 344">
                <a:extLst>
                  <a:ext uri="{FF2B5EF4-FFF2-40B4-BE49-F238E27FC236}">
                    <a16:creationId xmlns:a16="http://schemas.microsoft.com/office/drawing/2014/main" id="{9BEB0582-2D83-E894-25FE-C9CCFE00F190}"/>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345">
                <a:extLst>
                  <a:ext uri="{FF2B5EF4-FFF2-40B4-BE49-F238E27FC236}">
                    <a16:creationId xmlns:a16="http://schemas.microsoft.com/office/drawing/2014/main" id="{8DF9C2B8-0B62-A444-1F37-FFC135A93E24}"/>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8" name="Freeform 346">
                <a:extLst>
                  <a:ext uri="{FF2B5EF4-FFF2-40B4-BE49-F238E27FC236}">
                    <a16:creationId xmlns:a16="http://schemas.microsoft.com/office/drawing/2014/main" id="{9538AC97-4950-D20C-6E0F-4718EFCA9F2D}"/>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9" name="Freeform 347">
                <a:extLst>
                  <a:ext uri="{FF2B5EF4-FFF2-40B4-BE49-F238E27FC236}">
                    <a16:creationId xmlns:a16="http://schemas.microsoft.com/office/drawing/2014/main" id="{0C232151-1B5A-437A-6738-9EA3F715C2B2}"/>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0" name="Freeform 348">
                <a:extLst>
                  <a:ext uri="{FF2B5EF4-FFF2-40B4-BE49-F238E27FC236}">
                    <a16:creationId xmlns:a16="http://schemas.microsoft.com/office/drawing/2014/main" id="{D03036FB-6BA1-0446-9C5C-5AB93592B9A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1" name="Freeform 349">
                <a:extLst>
                  <a:ext uri="{FF2B5EF4-FFF2-40B4-BE49-F238E27FC236}">
                    <a16:creationId xmlns:a16="http://schemas.microsoft.com/office/drawing/2014/main" id="{252F0E89-D39D-2573-A3A8-FBAB3D9FEA7D}"/>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350">
                <a:extLst>
                  <a:ext uri="{FF2B5EF4-FFF2-40B4-BE49-F238E27FC236}">
                    <a16:creationId xmlns:a16="http://schemas.microsoft.com/office/drawing/2014/main" id="{420075B8-E7CF-1278-5261-393AF5856F3A}"/>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351">
                <a:extLst>
                  <a:ext uri="{FF2B5EF4-FFF2-40B4-BE49-F238E27FC236}">
                    <a16:creationId xmlns:a16="http://schemas.microsoft.com/office/drawing/2014/main" id="{0C2F964E-8B26-B922-7180-8C24D590BB6D}"/>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16" name="Graphic 3">
            <a:extLst>
              <a:ext uri="{FF2B5EF4-FFF2-40B4-BE49-F238E27FC236}">
                <a16:creationId xmlns:a16="http://schemas.microsoft.com/office/drawing/2014/main" id="{7526D9E7-BBF3-205A-E040-C081AB51B281}"/>
              </a:ext>
            </a:extLst>
          </p:cNvPr>
          <p:cNvGrpSpPr/>
          <p:nvPr/>
        </p:nvGrpSpPr>
        <p:grpSpPr>
          <a:xfrm>
            <a:off x="4329802" y="5991153"/>
            <a:ext cx="814266" cy="750346"/>
            <a:chOff x="2451513" y="5314516"/>
            <a:chExt cx="1088992" cy="1047735"/>
          </a:xfrm>
          <a:solidFill>
            <a:schemeClr val="bg1"/>
          </a:solidFill>
        </p:grpSpPr>
        <p:grpSp>
          <p:nvGrpSpPr>
            <p:cNvPr id="117" name="Graphic 3">
              <a:extLst>
                <a:ext uri="{FF2B5EF4-FFF2-40B4-BE49-F238E27FC236}">
                  <a16:creationId xmlns:a16="http://schemas.microsoft.com/office/drawing/2014/main" id="{58A4E58D-1EE6-A059-D467-1D3DB79E7D9B}"/>
                </a:ext>
              </a:extLst>
            </p:cNvPr>
            <p:cNvGrpSpPr/>
            <p:nvPr/>
          </p:nvGrpSpPr>
          <p:grpSpPr>
            <a:xfrm>
              <a:off x="2451513" y="5314516"/>
              <a:ext cx="1088992" cy="1047735"/>
              <a:chOff x="2451513" y="5314516"/>
              <a:chExt cx="1088992" cy="1047735"/>
            </a:xfrm>
            <a:grpFill/>
          </p:grpSpPr>
          <p:sp>
            <p:nvSpPr>
              <p:cNvPr id="119" name="Freeform 1312">
                <a:extLst>
                  <a:ext uri="{FF2B5EF4-FFF2-40B4-BE49-F238E27FC236}">
                    <a16:creationId xmlns:a16="http://schemas.microsoft.com/office/drawing/2014/main" id="{29622196-E26B-24FC-AADB-FF4AA3207131}"/>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grpFill/>
              <a:ln w="27426" cap="flat">
                <a:noFill/>
                <a:prstDash val="solid"/>
                <a:miter/>
              </a:ln>
            </p:spPr>
            <p:txBody>
              <a:bodyPr rtlCol="0" anchor="ctr"/>
              <a:lstStyle/>
              <a:p>
                <a:endParaRPr lang="en-US"/>
              </a:p>
            </p:txBody>
          </p:sp>
          <p:sp>
            <p:nvSpPr>
              <p:cNvPr id="120" name="Freeform 1313">
                <a:extLst>
                  <a:ext uri="{FF2B5EF4-FFF2-40B4-BE49-F238E27FC236}">
                    <a16:creationId xmlns:a16="http://schemas.microsoft.com/office/drawing/2014/main" id="{94E7D167-EA38-5938-20BD-78EEBC4CA93D}"/>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grpFill/>
              <a:ln w="27426" cap="flat">
                <a:noFill/>
                <a:prstDash val="solid"/>
                <a:miter/>
              </a:ln>
            </p:spPr>
            <p:txBody>
              <a:bodyPr rtlCol="0" anchor="ctr"/>
              <a:lstStyle/>
              <a:p>
                <a:endParaRPr lang="en-US"/>
              </a:p>
            </p:txBody>
          </p:sp>
          <p:sp>
            <p:nvSpPr>
              <p:cNvPr id="121" name="Freeform 1314">
                <a:extLst>
                  <a:ext uri="{FF2B5EF4-FFF2-40B4-BE49-F238E27FC236}">
                    <a16:creationId xmlns:a16="http://schemas.microsoft.com/office/drawing/2014/main" id="{C8F28095-40E7-1F59-531E-BF5877D44CC6}"/>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grpFill/>
              <a:ln w="27426" cap="flat">
                <a:noFill/>
                <a:prstDash val="solid"/>
                <a:miter/>
              </a:ln>
            </p:spPr>
            <p:txBody>
              <a:bodyPr rtlCol="0" anchor="ctr"/>
              <a:lstStyle/>
              <a:p>
                <a:endParaRPr lang="en-US"/>
              </a:p>
            </p:txBody>
          </p:sp>
        </p:grpSp>
        <p:sp>
          <p:nvSpPr>
            <p:cNvPr id="118" name="Freeform 1311">
              <a:extLst>
                <a:ext uri="{FF2B5EF4-FFF2-40B4-BE49-F238E27FC236}">
                  <a16:creationId xmlns:a16="http://schemas.microsoft.com/office/drawing/2014/main" id="{0E539D8B-4CAD-D1BE-78D3-D76A2FC31574}"/>
                </a:ext>
              </a:extLst>
            </p:cNvPr>
            <p:cNvSpPr/>
            <p:nvPr/>
          </p:nvSpPr>
          <p:spPr>
            <a:xfrm>
              <a:off x="2563395" y="5832898"/>
              <a:ext cx="320904" cy="409715"/>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F26F46"/>
            </a:solidFill>
            <a:ln w="27426" cap="flat">
              <a:noFill/>
              <a:prstDash val="solid"/>
              <a:miter/>
            </a:ln>
          </p:spPr>
          <p:txBody>
            <a:bodyPr rtlCol="0" anchor="ctr"/>
            <a:lstStyle/>
            <a:p>
              <a:endParaRPr lang="en-US"/>
            </a:p>
          </p:txBody>
        </p:sp>
      </p:grpSp>
      <p:grpSp>
        <p:nvGrpSpPr>
          <p:cNvPr id="122" name="Group 121">
            <a:extLst>
              <a:ext uri="{FF2B5EF4-FFF2-40B4-BE49-F238E27FC236}">
                <a16:creationId xmlns:a16="http://schemas.microsoft.com/office/drawing/2014/main" id="{50B69F6F-359C-C53C-1FBE-6369E1A3E3F8}"/>
              </a:ext>
            </a:extLst>
          </p:cNvPr>
          <p:cNvGrpSpPr/>
          <p:nvPr/>
        </p:nvGrpSpPr>
        <p:grpSpPr>
          <a:xfrm>
            <a:off x="8706805" y="5890802"/>
            <a:ext cx="693004" cy="686054"/>
            <a:chOff x="898304" y="2455901"/>
            <a:chExt cx="937202" cy="936853"/>
          </a:xfrm>
          <a:solidFill>
            <a:schemeClr val="bg1"/>
          </a:solidFill>
        </p:grpSpPr>
        <p:sp>
          <p:nvSpPr>
            <p:cNvPr id="123" name="Freeform 277">
              <a:extLst>
                <a:ext uri="{FF2B5EF4-FFF2-40B4-BE49-F238E27FC236}">
                  <a16:creationId xmlns:a16="http://schemas.microsoft.com/office/drawing/2014/main" id="{24884706-EFB9-1D6B-30B2-12B423765C56}"/>
                </a:ext>
              </a:extLst>
            </p:cNvPr>
            <p:cNvSpPr/>
            <p:nvPr/>
          </p:nvSpPr>
          <p:spPr>
            <a:xfrm>
              <a:off x="898304" y="2455901"/>
              <a:ext cx="937202" cy="936853"/>
            </a:xfrm>
            <a:custGeom>
              <a:avLst/>
              <a:gdLst>
                <a:gd name="connsiteX0" fmla="*/ 574524 w 937202"/>
                <a:gd name="connsiteY0" fmla="*/ 332237 h 936853"/>
                <a:gd name="connsiteX1" fmla="*/ 703472 w 937202"/>
                <a:gd name="connsiteY1" fmla="*/ 332237 h 936853"/>
                <a:gd name="connsiteX2" fmla="*/ 674200 w 937202"/>
                <a:gd name="connsiteY2" fmla="*/ 302965 h 936853"/>
                <a:gd name="connsiteX3" fmla="*/ 667387 w 937202"/>
                <a:gd name="connsiteY3" fmla="*/ 295142 h 936853"/>
                <a:gd name="connsiteX4" fmla="*/ 680257 w 937202"/>
                <a:gd name="connsiteY4" fmla="*/ 272179 h 936853"/>
                <a:gd name="connsiteX5" fmla="*/ 702715 w 937202"/>
                <a:gd name="connsiteY5" fmla="*/ 269908 h 936853"/>
                <a:gd name="connsiteX6" fmla="*/ 672686 w 937202"/>
                <a:gd name="connsiteY6" fmla="*/ 240636 h 936853"/>
                <a:gd name="connsiteX7" fmla="*/ 666125 w 937202"/>
                <a:gd name="connsiteY7" fmla="*/ 221458 h 936853"/>
                <a:gd name="connsiteX8" fmla="*/ 684547 w 937202"/>
                <a:gd name="connsiteY8" fmla="*/ 211364 h 936853"/>
                <a:gd name="connsiteX9" fmla="*/ 704229 w 937202"/>
                <a:gd name="connsiteY9" fmla="*/ 211364 h 936853"/>
                <a:gd name="connsiteX10" fmla="*/ 676472 w 937202"/>
                <a:gd name="connsiteY10" fmla="*/ 183606 h 936853"/>
                <a:gd name="connsiteX11" fmla="*/ 666378 w 937202"/>
                <a:gd name="connsiteY11" fmla="*/ 160390 h 936853"/>
                <a:gd name="connsiteX12" fmla="*/ 689593 w 937202"/>
                <a:gd name="connsiteY12" fmla="*/ 150802 h 936853"/>
                <a:gd name="connsiteX13" fmla="*/ 704734 w 937202"/>
                <a:gd name="connsiteY13" fmla="*/ 150802 h 936853"/>
                <a:gd name="connsiteX14" fmla="*/ 672686 w 937202"/>
                <a:gd name="connsiteY14" fmla="*/ 119511 h 936853"/>
                <a:gd name="connsiteX15" fmla="*/ 666378 w 937202"/>
                <a:gd name="connsiteY15" fmla="*/ 99576 h 936853"/>
                <a:gd name="connsiteX16" fmla="*/ 685304 w 937202"/>
                <a:gd name="connsiteY16" fmla="*/ 90239 h 936853"/>
                <a:gd name="connsiteX17" fmla="*/ 916703 w 937202"/>
                <a:gd name="connsiteY17" fmla="*/ 90239 h 936853"/>
                <a:gd name="connsiteX18" fmla="*/ 936134 w 937202"/>
                <a:gd name="connsiteY18" fmla="*/ 100333 h 936853"/>
                <a:gd name="connsiteX19" fmla="*/ 928816 w 937202"/>
                <a:gd name="connsiteY19" fmla="*/ 120015 h 936853"/>
                <a:gd name="connsiteX20" fmla="*/ 900301 w 937202"/>
                <a:gd name="connsiteY20" fmla="*/ 150802 h 936853"/>
                <a:gd name="connsiteX21" fmla="*/ 918974 w 937202"/>
                <a:gd name="connsiteY21" fmla="*/ 150802 h 936853"/>
                <a:gd name="connsiteX22" fmla="*/ 935629 w 937202"/>
                <a:gd name="connsiteY22" fmla="*/ 160390 h 936853"/>
                <a:gd name="connsiteX23" fmla="*/ 930330 w 937202"/>
                <a:gd name="connsiteY23" fmla="*/ 179064 h 936853"/>
                <a:gd name="connsiteX24" fmla="*/ 900048 w 937202"/>
                <a:gd name="connsiteY24" fmla="*/ 211364 h 936853"/>
                <a:gd name="connsiteX25" fmla="*/ 918469 w 937202"/>
                <a:gd name="connsiteY25" fmla="*/ 211364 h 936853"/>
                <a:gd name="connsiteX26" fmla="*/ 935629 w 937202"/>
                <a:gd name="connsiteY26" fmla="*/ 220448 h 936853"/>
                <a:gd name="connsiteX27" fmla="*/ 930077 w 937202"/>
                <a:gd name="connsiteY27" fmla="*/ 239879 h 936853"/>
                <a:gd name="connsiteX28" fmla="*/ 900301 w 937202"/>
                <a:gd name="connsiteY28" fmla="*/ 271927 h 936853"/>
                <a:gd name="connsiteX29" fmla="*/ 918974 w 937202"/>
                <a:gd name="connsiteY29" fmla="*/ 271927 h 936853"/>
                <a:gd name="connsiteX30" fmla="*/ 935629 w 937202"/>
                <a:gd name="connsiteY30" fmla="*/ 281516 h 936853"/>
                <a:gd name="connsiteX31" fmla="*/ 930330 w 937202"/>
                <a:gd name="connsiteY31" fmla="*/ 300189 h 936853"/>
                <a:gd name="connsiteX32" fmla="*/ 900048 w 937202"/>
                <a:gd name="connsiteY32" fmla="*/ 332489 h 936853"/>
                <a:gd name="connsiteX33" fmla="*/ 920236 w 937202"/>
                <a:gd name="connsiteY33" fmla="*/ 332489 h 936853"/>
                <a:gd name="connsiteX34" fmla="*/ 936891 w 937202"/>
                <a:gd name="connsiteY34" fmla="*/ 348892 h 936853"/>
                <a:gd name="connsiteX35" fmla="*/ 936891 w 937202"/>
                <a:gd name="connsiteY35" fmla="*/ 436707 h 936853"/>
                <a:gd name="connsiteX36" fmla="*/ 919479 w 937202"/>
                <a:gd name="connsiteY36" fmla="*/ 453362 h 936853"/>
                <a:gd name="connsiteX37" fmla="*/ 876580 w 937202"/>
                <a:gd name="connsiteY37" fmla="*/ 453362 h 936853"/>
                <a:gd name="connsiteX38" fmla="*/ 876580 w 937202"/>
                <a:gd name="connsiteY38" fmla="*/ 464465 h 936853"/>
                <a:gd name="connsiteX39" fmla="*/ 876580 w 937202"/>
                <a:gd name="connsiteY39" fmla="*/ 913890 h 936853"/>
                <a:gd name="connsiteX40" fmla="*/ 854122 w 937202"/>
                <a:gd name="connsiteY40" fmla="*/ 936854 h 936853"/>
                <a:gd name="connsiteX41" fmla="*/ 806934 w 937202"/>
                <a:gd name="connsiteY41" fmla="*/ 936854 h 936853"/>
                <a:gd name="connsiteX42" fmla="*/ 785989 w 937202"/>
                <a:gd name="connsiteY42" fmla="*/ 916161 h 936853"/>
                <a:gd name="connsiteX43" fmla="*/ 785989 w 937202"/>
                <a:gd name="connsiteY43" fmla="*/ 767026 h 936853"/>
                <a:gd name="connsiteX44" fmla="*/ 785989 w 937202"/>
                <a:gd name="connsiteY44" fmla="*/ 756175 h 936853"/>
                <a:gd name="connsiteX45" fmla="*/ 151343 w 937202"/>
                <a:gd name="connsiteY45" fmla="*/ 756175 h 936853"/>
                <a:gd name="connsiteX46" fmla="*/ 151343 w 937202"/>
                <a:gd name="connsiteY46" fmla="*/ 766521 h 936853"/>
                <a:gd name="connsiteX47" fmla="*/ 151343 w 937202"/>
                <a:gd name="connsiteY47" fmla="*/ 916666 h 936853"/>
                <a:gd name="connsiteX48" fmla="*/ 130904 w 937202"/>
                <a:gd name="connsiteY48" fmla="*/ 936854 h 936853"/>
                <a:gd name="connsiteX49" fmla="*/ 80939 w 937202"/>
                <a:gd name="connsiteY49" fmla="*/ 936854 h 936853"/>
                <a:gd name="connsiteX50" fmla="*/ 60752 w 937202"/>
                <a:gd name="connsiteY50" fmla="*/ 916413 h 936853"/>
                <a:gd name="connsiteX51" fmla="*/ 60752 w 937202"/>
                <a:gd name="connsiteY51" fmla="*/ 465979 h 936853"/>
                <a:gd name="connsiteX52" fmla="*/ 60752 w 937202"/>
                <a:gd name="connsiteY52" fmla="*/ 453362 h 936853"/>
                <a:gd name="connsiteX53" fmla="*/ 21134 w 937202"/>
                <a:gd name="connsiteY53" fmla="*/ 453362 h 936853"/>
                <a:gd name="connsiteX54" fmla="*/ 189 w 937202"/>
                <a:gd name="connsiteY54" fmla="*/ 432670 h 936853"/>
                <a:gd name="connsiteX55" fmla="*/ 189 w 937202"/>
                <a:gd name="connsiteY55" fmla="*/ 351415 h 936853"/>
                <a:gd name="connsiteX56" fmla="*/ 18863 w 937202"/>
                <a:gd name="connsiteY56" fmla="*/ 332489 h 936853"/>
                <a:gd name="connsiteX57" fmla="*/ 59995 w 937202"/>
                <a:gd name="connsiteY57" fmla="*/ 332489 h 936853"/>
                <a:gd name="connsiteX58" fmla="*/ 59995 w 937202"/>
                <a:gd name="connsiteY58" fmla="*/ 300946 h 936853"/>
                <a:gd name="connsiteX59" fmla="*/ 3470 w 937202"/>
                <a:gd name="connsiteY59" fmla="*/ 248206 h 936853"/>
                <a:gd name="connsiteX60" fmla="*/ 189 w 937202"/>
                <a:gd name="connsiteY60" fmla="*/ 226000 h 936853"/>
                <a:gd name="connsiteX61" fmla="*/ 189 w 937202"/>
                <a:gd name="connsiteY61" fmla="*/ 107903 h 936853"/>
                <a:gd name="connsiteX62" fmla="*/ 47882 w 937202"/>
                <a:gd name="connsiteY62" fmla="*/ 60462 h 936853"/>
                <a:gd name="connsiteX63" fmla="*/ 90024 w 937202"/>
                <a:gd name="connsiteY63" fmla="*/ 60462 h 936853"/>
                <a:gd name="connsiteX64" fmla="*/ 153362 w 937202"/>
                <a:gd name="connsiteY64" fmla="*/ 152 h 936853"/>
                <a:gd name="connsiteX65" fmla="*/ 212158 w 937202"/>
                <a:gd name="connsiteY65" fmla="*/ 60462 h 936853"/>
                <a:gd name="connsiteX66" fmla="*/ 250262 w 937202"/>
                <a:gd name="connsiteY66" fmla="*/ 60462 h 936853"/>
                <a:gd name="connsiteX67" fmla="*/ 302498 w 937202"/>
                <a:gd name="connsiteY67" fmla="*/ 112697 h 936853"/>
                <a:gd name="connsiteX68" fmla="*/ 302498 w 937202"/>
                <a:gd name="connsiteY68" fmla="*/ 220448 h 936853"/>
                <a:gd name="connsiteX69" fmla="*/ 244963 w 937202"/>
                <a:gd name="connsiteY69" fmla="*/ 300189 h 936853"/>
                <a:gd name="connsiteX70" fmla="*/ 242187 w 937202"/>
                <a:gd name="connsiteY70" fmla="*/ 301451 h 936853"/>
                <a:gd name="connsiteX71" fmla="*/ 242187 w 937202"/>
                <a:gd name="connsiteY71" fmla="*/ 331984 h 936853"/>
                <a:gd name="connsiteX72" fmla="*/ 392584 w 937202"/>
                <a:gd name="connsiteY72" fmla="*/ 331984 h 936853"/>
                <a:gd name="connsiteX73" fmla="*/ 392584 w 937202"/>
                <a:gd name="connsiteY73" fmla="*/ 300946 h 936853"/>
                <a:gd name="connsiteX74" fmla="*/ 384005 w 937202"/>
                <a:gd name="connsiteY74" fmla="*/ 298170 h 936853"/>
                <a:gd name="connsiteX75" fmla="*/ 332779 w 937202"/>
                <a:gd name="connsiteY75" fmla="*/ 228271 h 936853"/>
                <a:gd name="connsiteX76" fmla="*/ 332779 w 937202"/>
                <a:gd name="connsiteY76" fmla="*/ 105380 h 936853"/>
                <a:gd name="connsiteX77" fmla="*/ 377948 w 937202"/>
                <a:gd name="connsiteY77" fmla="*/ 60462 h 936853"/>
                <a:gd name="connsiteX78" fmla="*/ 422866 w 937202"/>
                <a:gd name="connsiteY78" fmla="*/ 60462 h 936853"/>
                <a:gd name="connsiteX79" fmla="*/ 448100 w 937202"/>
                <a:gd name="connsiteY79" fmla="*/ 11760 h 936853"/>
                <a:gd name="connsiteX80" fmla="*/ 487970 w 937202"/>
                <a:gd name="connsiteY80" fmla="*/ 152 h 936853"/>
                <a:gd name="connsiteX81" fmla="*/ 544748 w 937202"/>
                <a:gd name="connsiteY81" fmla="*/ 60462 h 936853"/>
                <a:gd name="connsiteX82" fmla="*/ 585880 w 937202"/>
                <a:gd name="connsiteY82" fmla="*/ 60462 h 936853"/>
                <a:gd name="connsiteX83" fmla="*/ 634835 w 937202"/>
                <a:gd name="connsiteY83" fmla="*/ 109417 h 936853"/>
                <a:gd name="connsiteX84" fmla="*/ 634835 w 937202"/>
                <a:gd name="connsiteY84" fmla="*/ 217925 h 936853"/>
                <a:gd name="connsiteX85" fmla="*/ 574777 w 937202"/>
                <a:gd name="connsiteY85" fmla="*/ 300946 h 936853"/>
                <a:gd name="connsiteX86" fmla="*/ 574524 w 937202"/>
                <a:gd name="connsiteY86" fmla="*/ 332237 h 936853"/>
                <a:gd name="connsiteX87" fmla="*/ 785232 w 937202"/>
                <a:gd name="connsiteY87" fmla="*/ 453615 h 936853"/>
                <a:gd name="connsiteX88" fmla="*/ 649218 w 937202"/>
                <a:gd name="connsiteY88" fmla="*/ 453362 h 936853"/>
                <a:gd name="connsiteX89" fmla="*/ 634582 w 937202"/>
                <a:gd name="connsiteY89" fmla="*/ 459671 h 936853"/>
                <a:gd name="connsiteX90" fmla="*/ 509672 w 937202"/>
                <a:gd name="connsiteY90" fmla="*/ 584581 h 936853"/>
                <a:gd name="connsiteX91" fmla="*/ 426651 w 937202"/>
                <a:gd name="connsiteY91" fmla="*/ 584329 h 936853"/>
                <a:gd name="connsiteX92" fmla="*/ 301488 w 937202"/>
                <a:gd name="connsiteY92" fmla="*/ 459671 h 936853"/>
                <a:gd name="connsiteX93" fmla="*/ 287862 w 937202"/>
                <a:gd name="connsiteY93" fmla="*/ 453867 h 936853"/>
                <a:gd name="connsiteX94" fmla="*/ 160428 w 937202"/>
                <a:gd name="connsiteY94" fmla="*/ 453615 h 936853"/>
                <a:gd name="connsiteX95" fmla="*/ 151343 w 937202"/>
                <a:gd name="connsiteY95" fmla="*/ 453615 h 936853"/>
                <a:gd name="connsiteX96" fmla="*/ 151343 w 937202"/>
                <a:gd name="connsiteY96" fmla="*/ 664574 h 936853"/>
                <a:gd name="connsiteX97" fmla="*/ 785232 w 937202"/>
                <a:gd name="connsiteY97" fmla="*/ 664574 h 936853"/>
                <a:gd name="connsiteX98" fmla="*/ 785232 w 937202"/>
                <a:gd name="connsiteY98" fmla="*/ 453615 h 936853"/>
                <a:gd name="connsiteX99" fmla="*/ 248748 w 937202"/>
                <a:gd name="connsiteY99" fmla="*/ 363527 h 936853"/>
                <a:gd name="connsiteX100" fmla="*/ 256571 w 937202"/>
                <a:gd name="connsiteY100" fmla="*/ 371855 h 936853"/>
                <a:gd name="connsiteX101" fmla="*/ 447343 w 937202"/>
                <a:gd name="connsiteY101" fmla="*/ 562627 h 936853"/>
                <a:gd name="connsiteX102" fmla="*/ 488727 w 937202"/>
                <a:gd name="connsiteY102" fmla="*/ 562627 h 936853"/>
                <a:gd name="connsiteX103" fmla="*/ 680257 w 937202"/>
                <a:gd name="connsiteY103" fmla="*/ 371098 h 936853"/>
                <a:gd name="connsiteX104" fmla="*/ 687322 w 937202"/>
                <a:gd name="connsiteY104" fmla="*/ 363527 h 936853"/>
                <a:gd name="connsiteX105" fmla="*/ 248748 w 937202"/>
                <a:gd name="connsiteY105" fmla="*/ 363527 h 936853"/>
                <a:gd name="connsiteX106" fmla="*/ 271712 w 937202"/>
                <a:gd name="connsiteY106" fmla="*/ 151811 h 936853"/>
                <a:gd name="connsiteX107" fmla="*/ 30218 w 937202"/>
                <a:gd name="connsiteY107" fmla="*/ 151811 h 936853"/>
                <a:gd name="connsiteX108" fmla="*/ 30471 w 937202"/>
                <a:gd name="connsiteY108" fmla="*/ 231552 h 936853"/>
                <a:gd name="connsiteX109" fmla="*/ 72864 w 937202"/>
                <a:gd name="connsiteY109" fmla="*/ 271927 h 936853"/>
                <a:gd name="connsiteX110" fmla="*/ 228561 w 937202"/>
                <a:gd name="connsiteY110" fmla="*/ 271927 h 936853"/>
                <a:gd name="connsiteX111" fmla="*/ 271459 w 937202"/>
                <a:gd name="connsiteY111" fmla="*/ 230795 h 936853"/>
                <a:gd name="connsiteX112" fmla="*/ 271712 w 937202"/>
                <a:gd name="connsiteY112" fmla="*/ 151811 h 936853"/>
                <a:gd name="connsiteX113" fmla="*/ 604049 w 937202"/>
                <a:gd name="connsiteY113" fmla="*/ 152063 h 936853"/>
                <a:gd name="connsiteX114" fmla="*/ 362555 w 937202"/>
                <a:gd name="connsiteY114" fmla="*/ 152063 h 936853"/>
                <a:gd name="connsiteX115" fmla="*/ 362808 w 937202"/>
                <a:gd name="connsiteY115" fmla="*/ 231804 h 936853"/>
                <a:gd name="connsiteX116" fmla="*/ 405454 w 937202"/>
                <a:gd name="connsiteY116" fmla="*/ 272179 h 936853"/>
                <a:gd name="connsiteX117" fmla="*/ 561150 w 937202"/>
                <a:gd name="connsiteY117" fmla="*/ 272179 h 936853"/>
                <a:gd name="connsiteX118" fmla="*/ 603796 w 937202"/>
                <a:gd name="connsiteY118" fmla="*/ 231047 h 936853"/>
                <a:gd name="connsiteX119" fmla="*/ 604049 w 937202"/>
                <a:gd name="connsiteY119" fmla="*/ 152063 h 936853"/>
                <a:gd name="connsiteX120" fmla="*/ 785232 w 937202"/>
                <a:gd name="connsiteY120" fmla="*/ 696117 h 936853"/>
                <a:gd name="connsiteX121" fmla="*/ 151343 w 937202"/>
                <a:gd name="connsiteY121" fmla="*/ 696117 h 936853"/>
                <a:gd name="connsiteX122" fmla="*/ 151343 w 937202"/>
                <a:gd name="connsiteY122" fmla="*/ 725137 h 936853"/>
                <a:gd name="connsiteX123" fmla="*/ 785232 w 937202"/>
                <a:gd name="connsiteY123" fmla="*/ 725137 h 936853"/>
                <a:gd name="connsiteX124" fmla="*/ 785232 w 937202"/>
                <a:gd name="connsiteY124" fmla="*/ 696117 h 936853"/>
                <a:gd name="connsiteX125" fmla="*/ 91033 w 937202"/>
                <a:gd name="connsiteY125" fmla="*/ 454119 h 936853"/>
                <a:gd name="connsiteX126" fmla="*/ 91033 w 937202"/>
                <a:gd name="connsiteY126" fmla="*/ 906320 h 936853"/>
                <a:gd name="connsiteX127" fmla="*/ 120053 w 937202"/>
                <a:gd name="connsiteY127" fmla="*/ 906320 h 936853"/>
                <a:gd name="connsiteX128" fmla="*/ 120053 w 937202"/>
                <a:gd name="connsiteY128" fmla="*/ 454119 h 936853"/>
                <a:gd name="connsiteX129" fmla="*/ 91033 w 937202"/>
                <a:gd name="connsiteY129" fmla="*/ 454119 h 936853"/>
                <a:gd name="connsiteX130" fmla="*/ 816270 w 937202"/>
                <a:gd name="connsiteY130" fmla="*/ 454119 h 936853"/>
                <a:gd name="connsiteX131" fmla="*/ 816270 w 937202"/>
                <a:gd name="connsiteY131" fmla="*/ 906320 h 936853"/>
                <a:gd name="connsiteX132" fmla="*/ 845290 w 937202"/>
                <a:gd name="connsiteY132" fmla="*/ 906320 h 936853"/>
                <a:gd name="connsiteX133" fmla="*/ 845290 w 937202"/>
                <a:gd name="connsiteY133" fmla="*/ 454119 h 936853"/>
                <a:gd name="connsiteX134" fmla="*/ 816270 w 937202"/>
                <a:gd name="connsiteY134" fmla="*/ 454119 h 936853"/>
                <a:gd name="connsiteX135" fmla="*/ 264394 w 937202"/>
                <a:gd name="connsiteY135" fmla="*/ 422828 h 936853"/>
                <a:gd name="connsiteX136" fmla="*/ 258085 w 937202"/>
                <a:gd name="connsiteY136" fmla="*/ 416015 h 936853"/>
                <a:gd name="connsiteX137" fmla="*/ 210644 w 937202"/>
                <a:gd name="connsiteY137" fmla="*/ 368827 h 936853"/>
                <a:gd name="connsiteX138" fmla="*/ 197018 w 937202"/>
                <a:gd name="connsiteY138" fmla="*/ 363023 h 936853"/>
                <a:gd name="connsiteX139" fmla="*/ 39555 w 937202"/>
                <a:gd name="connsiteY139" fmla="*/ 362771 h 936853"/>
                <a:gd name="connsiteX140" fmla="*/ 30723 w 937202"/>
                <a:gd name="connsiteY140" fmla="*/ 363275 h 936853"/>
                <a:gd name="connsiteX141" fmla="*/ 30723 w 937202"/>
                <a:gd name="connsiteY141" fmla="*/ 422828 h 936853"/>
                <a:gd name="connsiteX142" fmla="*/ 264394 w 937202"/>
                <a:gd name="connsiteY142" fmla="*/ 422828 h 936853"/>
                <a:gd name="connsiteX143" fmla="*/ 906105 w 937202"/>
                <a:gd name="connsiteY143" fmla="*/ 362771 h 936853"/>
                <a:gd name="connsiteX144" fmla="*/ 736025 w 937202"/>
                <a:gd name="connsiteY144" fmla="*/ 363023 h 936853"/>
                <a:gd name="connsiteX145" fmla="*/ 726688 w 937202"/>
                <a:gd name="connsiteY145" fmla="*/ 367818 h 936853"/>
                <a:gd name="connsiteX146" fmla="*/ 677229 w 937202"/>
                <a:gd name="connsiteY146" fmla="*/ 417025 h 936853"/>
                <a:gd name="connsiteX147" fmla="*/ 672939 w 937202"/>
                <a:gd name="connsiteY147" fmla="*/ 422576 h 936853"/>
                <a:gd name="connsiteX148" fmla="*/ 906357 w 937202"/>
                <a:gd name="connsiteY148" fmla="*/ 422576 h 936853"/>
                <a:gd name="connsiteX149" fmla="*/ 906105 w 937202"/>
                <a:gd name="connsiteY149" fmla="*/ 362771 h 936853"/>
                <a:gd name="connsiteX150" fmla="*/ 271712 w 937202"/>
                <a:gd name="connsiteY150" fmla="*/ 120773 h 936853"/>
                <a:gd name="connsiteX151" fmla="*/ 271712 w 937202"/>
                <a:gd name="connsiteY151" fmla="*/ 111183 h 936853"/>
                <a:gd name="connsiteX152" fmla="*/ 251524 w 937202"/>
                <a:gd name="connsiteY152" fmla="*/ 90996 h 936853"/>
                <a:gd name="connsiteX153" fmla="*/ 223261 w 937202"/>
                <a:gd name="connsiteY153" fmla="*/ 90996 h 936853"/>
                <a:gd name="connsiteX154" fmla="*/ 48639 w 937202"/>
                <a:gd name="connsiteY154" fmla="*/ 90996 h 936853"/>
                <a:gd name="connsiteX155" fmla="*/ 30471 w 937202"/>
                <a:gd name="connsiteY155" fmla="*/ 103361 h 936853"/>
                <a:gd name="connsiteX156" fmla="*/ 30218 w 937202"/>
                <a:gd name="connsiteY156" fmla="*/ 120773 h 936853"/>
                <a:gd name="connsiteX157" fmla="*/ 271712 w 937202"/>
                <a:gd name="connsiteY157" fmla="*/ 120773 h 936853"/>
                <a:gd name="connsiteX158" fmla="*/ 362303 w 937202"/>
                <a:gd name="connsiteY158" fmla="*/ 120520 h 936853"/>
                <a:gd name="connsiteX159" fmla="*/ 603544 w 937202"/>
                <a:gd name="connsiteY159" fmla="*/ 120520 h 936853"/>
                <a:gd name="connsiteX160" fmla="*/ 577300 w 937202"/>
                <a:gd name="connsiteY160" fmla="*/ 90996 h 936853"/>
                <a:gd name="connsiteX161" fmla="*/ 446081 w 937202"/>
                <a:gd name="connsiteY161" fmla="*/ 90996 h 936853"/>
                <a:gd name="connsiteX162" fmla="*/ 379210 w 937202"/>
                <a:gd name="connsiteY162" fmla="*/ 90996 h 936853"/>
                <a:gd name="connsiteX163" fmla="*/ 362303 w 937202"/>
                <a:gd name="connsiteY163" fmla="*/ 107903 h 936853"/>
                <a:gd name="connsiteX164" fmla="*/ 362303 w 937202"/>
                <a:gd name="connsiteY164" fmla="*/ 120520 h 936853"/>
                <a:gd name="connsiteX165" fmla="*/ 884908 w 937202"/>
                <a:gd name="connsiteY165" fmla="*/ 122034 h 936853"/>
                <a:gd name="connsiteX166" fmla="*/ 716594 w 937202"/>
                <a:gd name="connsiteY166" fmla="*/ 122034 h 936853"/>
                <a:gd name="connsiteX167" fmla="*/ 743090 w 937202"/>
                <a:gd name="connsiteY167" fmla="*/ 147773 h 936853"/>
                <a:gd name="connsiteX168" fmla="*/ 752175 w 937202"/>
                <a:gd name="connsiteY168" fmla="*/ 151306 h 936853"/>
                <a:gd name="connsiteX169" fmla="*/ 849327 w 937202"/>
                <a:gd name="connsiteY169" fmla="*/ 151306 h 936853"/>
                <a:gd name="connsiteX170" fmla="*/ 858412 w 937202"/>
                <a:gd name="connsiteY170" fmla="*/ 147773 h 936853"/>
                <a:gd name="connsiteX171" fmla="*/ 884908 w 937202"/>
                <a:gd name="connsiteY171" fmla="*/ 122034 h 936853"/>
                <a:gd name="connsiteX172" fmla="*/ 885412 w 937202"/>
                <a:gd name="connsiteY172" fmla="*/ 182092 h 936853"/>
                <a:gd name="connsiteX173" fmla="*/ 717099 w 937202"/>
                <a:gd name="connsiteY173" fmla="*/ 182092 h 936853"/>
                <a:gd name="connsiteX174" fmla="*/ 745109 w 937202"/>
                <a:gd name="connsiteY174" fmla="*/ 210102 h 936853"/>
                <a:gd name="connsiteX175" fmla="*/ 752932 w 937202"/>
                <a:gd name="connsiteY175" fmla="*/ 211616 h 936853"/>
                <a:gd name="connsiteX176" fmla="*/ 848318 w 937202"/>
                <a:gd name="connsiteY176" fmla="*/ 211616 h 936853"/>
                <a:gd name="connsiteX177" fmla="*/ 857402 w 937202"/>
                <a:gd name="connsiteY177" fmla="*/ 208588 h 936853"/>
                <a:gd name="connsiteX178" fmla="*/ 885412 w 937202"/>
                <a:gd name="connsiteY178" fmla="*/ 182092 h 936853"/>
                <a:gd name="connsiteX179" fmla="*/ 716594 w 937202"/>
                <a:gd name="connsiteY179" fmla="*/ 242402 h 936853"/>
                <a:gd name="connsiteX180" fmla="*/ 743847 w 937202"/>
                <a:gd name="connsiteY180" fmla="*/ 268898 h 936853"/>
                <a:gd name="connsiteX181" fmla="*/ 752932 w 937202"/>
                <a:gd name="connsiteY181" fmla="*/ 271927 h 936853"/>
                <a:gd name="connsiteX182" fmla="*/ 848318 w 937202"/>
                <a:gd name="connsiteY182" fmla="*/ 271927 h 936853"/>
                <a:gd name="connsiteX183" fmla="*/ 856898 w 937202"/>
                <a:gd name="connsiteY183" fmla="*/ 269656 h 936853"/>
                <a:gd name="connsiteX184" fmla="*/ 884151 w 937202"/>
                <a:gd name="connsiteY184" fmla="*/ 244169 h 936853"/>
                <a:gd name="connsiteX185" fmla="*/ 882637 w 937202"/>
                <a:gd name="connsiteY185" fmla="*/ 242150 h 936853"/>
                <a:gd name="connsiteX186" fmla="*/ 716594 w 937202"/>
                <a:gd name="connsiteY186" fmla="*/ 242402 h 936853"/>
                <a:gd name="connsiteX187" fmla="*/ 885665 w 937202"/>
                <a:gd name="connsiteY187" fmla="*/ 302965 h 936853"/>
                <a:gd name="connsiteX188" fmla="*/ 715837 w 937202"/>
                <a:gd name="connsiteY188" fmla="*/ 302965 h 936853"/>
                <a:gd name="connsiteX189" fmla="*/ 744604 w 937202"/>
                <a:gd name="connsiteY189" fmla="*/ 330470 h 936853"/>
                <a:gd name="connsiteX190" fmla="*/ 752427 w 937202"/>
                <a:gd name="connsiteY190" fmla="*/ 332489 h 936853"/>
                <a:gd name="connsiteX191" fmla="*/ 848823 w 937202"/>
                <a:gd name="connsiteY191" fmla="*/ 332489 h 936853"/>
                <a:gd name="connsiteX192" fmla="*/ 857402 w 937202"/>
                <a:gd name="connsiteY192" fmla="*/ 329966 h 936853"/>
                <a:gd name="connsiteX193" fmla="*/ 885665 w 937202"/>
                <a:gd name="connsiteY193" fmla="*/ 302965 h 936853"/>
                <a:gd name="connsiteX194" fmla="*/ 210897 w 937202"/>
                <a:gd name="connsiteY194" fmla="*/ 303217 h 936853"/>
                <a:gd name="connsiteX195" fmla="*/ 91033 w 937202"/>
                <a:gd name="connsiteY195" fmla="*/ 303217 h 936853"/>
                <a:gd name="connsiteX196" fmla="*/ 91033 w 937202"/>
                <a:gd name="connsiteY196" fmla="*/ 331984 h 936853"/>
                <a:gd name="connsiteX197" fmla="*/ 210897 w 937202"/>
                <a:gd name="connsiteY197" fmla="*/ 331984 h 936853"/>
                <a:gd name="connsiteX198" fmla="*/ 210897 w 937202"/>
                <a:gd name="connsiteY198" fmla="*/ 303217 h 936853"/>
                <a:gd name="connsiteX199" fmla="*/ 422866 w 937202"/>
                <a:gd name="connsiteY199" fmla="*/ 331984 h 936853"/>
                <a:gd name="connsiteX200" fmla="*/ 542981 w 937202"/>
                <a:gd name="connsiteY200" fmla="*/ 331984 h 936853"/>
                <a:gd name="connsiteX201" fmla="*/ 542981 w 937202"/>
                <a:gd name="connsiteY201" fmla="*/ 302965 h 936853"/>
                <a:gd name="connsiteX202" fmla="*/ 423118 w 937202"/>
                <a:gd name="connsiteY202" fmla="*/ 302965 h 936853"/>
                <a:gd name="connsiteX203" fmla="*/ 422866 w 937202"/>
                <a:gd name="connsiteY203" fmla="*/ 308012 h 936853"/>
                <a:gd name="connsiteX204" fmla="*/ 422866 w 937202"/>
                <a:gd name="connsiteY204" fmla="*/ 331984 h 936853"/>
                <a:gd name="connsiteX205" fmla="*/ 180615 w 937202"/>
                <a:gd name="connsiteY205" fmla="*/ 60210 h 936853"/>
                <a:gd name="connsiteX206" fmla="*/ 148568 w 937202"/>
                <a:gd name="connsiteY206" fmla="*/ 30433 h 936853"/>
                <a:gd name="connsiteX207" fmla="*/ 121819 w 937202"/>
                <a:gd name="connsiteY207" fmla="*/ 60210 h 936853"/>
                <a:gd name="connsiteX208" fmla="*/ 180615 w 937202"/>
                <a:gd name="connsiteY208" fmla="*/ 60210 h 936853"/>
                <a:gd name="connsiteX209" fmla="*/ 453652 w 937202"/>
                <a:gd name="connsiteY209" fmla="*/ 60210 h 936853"/>
                <a:gd name="connsiteX210" fmla="*/ 513205 w 937202"/>
                <a:gd name="connsiteY210" fmla="*/ 60210 h 936853"/>
                <a:gd name="connsiteX211" fmla="*/ 482924 w 937202"/>
                <a:gd name="connsiteY211" fmla="*/ 30433 h 936853"/>
                <a:gd name="connsiteX212" fmla="*/ 453652 w 937202"/>
                <a:gd name="connsiteY212" fmla="*/ 60210 h 93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937202" h="936853">
                  <a:moveTo>
                    <a:pt x="574524" y="332237"/>
                  </a:moveTo>
                  <a:cubicBezTo>
                    <a:pt x="617171" y="332237"/>
                    <a:pt x="659060" y="332237"/>
                    <a:pt x="703472" y="332237"/>
                  </a:cubicBezTo>
                  <a:cubicBezTo>
                    <a:pt x="692874" y="321638"/>
                    <a:pt x="683537" y="312302"/>
                    <a:pt x="674200" y="302965"/>
                  </a:cubicBezTo>
                  <a:cubicBezTo>
                    <a:pt x="671677" y="300441"/>
                    <a:pt x="669154" y="298170"/>
                    <a:pt x="667387" y="295142"/>
                  </a:cubicBezTo>
                  <a:cubicBezTo>
                    <a:pt x="661078" y="285049"/>
                    <a:pt x="667892" y="272936"/>
                    <a:pt x="680257" y="272179"/>
                  </a:cubicBezTo>
                  <a:cubicBezTo>
                    <a:pt x="687322" y="271674"/>
                    <a:pt x="694388" y="272179"/>
                    <a:pt x="702715" y="269908"/>
                  </a:cubicBezTo>
                  <a:cubicBezTo>
                    <a:pt x="692621" y="260066"/>
                    <a:pt x="682780" y="250477"/>
                    <a:pt x="672686" y="240636"/>
                  </a:cubicBezTo>
                  <a:cubicBezTo>
                    <a:pt x="667135" y="235337"/>
                    <a:pt x="662845" y="229533"/>
                    <a:pt x="666125" y="221458"/>
                  </a:cubicBezTo>
                  <a:cubicBezTo>
                    <a:pt x="669406" y="213130"/>
                    <a:pt x="676219" y="211112"/>
                    <a:pt x="684547" y="211364"/>
                  </a:cubicBezTo>
                  <a:cubicBezTo>
                    <a:pt x="690098" y="211616"/>
                    <a:pt x="695902" y="211364"/>
                    <a:pt x="704229" y="211364"/>
                  </a:cubicBezTo>
                  <a:cubicBezTo>
                    <a:pt x="693883" y="201018"/>
                    <a:pt x="685304" y="192438"/>
                    <a:pt x="676472" y="183606"/>
                  </a:cubicBezTo>
                  <a:cubicBezTo>
                    <a:pt x="670163" y="177298"/>
                    <a:pt x="661836" y="171494"/>
                    <a:pt x="666378" y="160390"/>
                  </a:cubicBezTo>
                  <a:cubicBezTo>
                    <a:pt x="670920" y="149540"/>
                    <a:pt x="680509" y="150802"/>
                    <a:pt x="689593" y="150802"/>
                  </a:cubicBezTo>
                  <a:cubicBezTo>
                    <a:pt x="693631" y="150802"/>
                    <a:pt x="697668" y="150802"/>
                    <a:pt x="704734" y="150802"/>
                  </a:cubicBezTo>
                  <a:cubicBezTo>
                    <a:pt x="692621" y="138941"/>
                    <a:pt x="682780" y="129352"/>
                    <a:pt x="672686" y="119511"/>
                  </a:cubicBezTo>
                  <a:cubicBezTo>
                    <a:pt x="666883" y="113959"/>
                    <a:pt x="662593" y="108155"/>
                    <a:pt x="666378" y="99576"/>
                  </a:cubicBezTo>
                  <a:cubicBezTo>
                    <a:pt x="669911" y="91248"/>
                    <a:pt x="677229" y="90239"/>
                    <a:pt x="685304" y="90239"/>
                  </a:cubicBezTo>
                  <a:cubicBezTo>
                    <a:pt x="762521" y="90239"/>
                    <a:pt x="839486" y="90239"/>
                    <a:pt x="916703" y="90239"/>
                  </a:cubicBezTo>
                  <a:cubicBezTo>
                    <a:pt x="925031" y="90239"/>
                    <a:pt x="932601" y="91248"/>
                    <a:pt x="936134" y="100333"/>
                  </a:cubicBezTo>
                  <a:cubicBezTo>
                    <a:pt x="939414" y="108912"/>
                    <a:pt x="934620" y="114716"/>
                    <a:pt x="928816" y="120015"/>
                  </a:cubicBezTo>
                  <a:cubicBezTo>
                    <a:pt x="918974" y="129352"/>
                    <a:pt x="909385" y="138941"/>
                    <a:pt x="900301" y="150802"/>
                  </a:cubicBezTo>
                  <a:cubicBezTo>
                    <a:pt x="906609" y="150802"/>
                    <a:pt x="912918" y="151054"/>
                    <a:pt x="918974" y="150802"/>
                  </a:cubicBezTo>
                  <a:cubicBezTo>
                    <a:pt x="926545" y="150549"/>
                    <a:pt x="932601" y="152820"/>
                    <a:pt x="935629" y="160390"/>
                  </a:cubicBezTo>
                  <a:cubicBezTo>
                    <a:pt x="938909" y="167961"/>
                    <a:pt x="935629" y="173765"/>
                    <a:pt x="930330" y="179064"/>
                  </a:cubicBezTo>
                  <a:cubicBezTo>
                    <a:pt x="919984" y="189158"/>
                    <a:pt x="909637" y="199252"/>
                    <a:pt x="900048" y="211364"/>
                  </a:cubicBezTo>
                  <a:cubicBezTo>
                    <a:pt x="906105" y="211364"/>
                    <a:pt x="912161" y="211616"/>
                    <a:pt x="918469" y="211364"/>
                  </a:cubicBezTo>
                  <a:cubicBezTo>
                    <a:pt x="926040" y="211112"/>
                    <a:pt x="932096" y="213130"/>
                    <a:pt x="935629" y="220448"/>
                  </a:cubicBezTo>
                  <a:cubicBezTo>
                    <a:pt x="939162" y="228271"/>
                    <a:pt x="935629" y="234327"/>
                    <a:pt x="930077" y="239879"/>
                  </a:cubicBezTo>
                  <a:cubicBezTo>
                    <a:pt x="919984" y="249720"/>
                    <a:pt x="909890" y="259562"/>
                    <a:pt x="900301" y="271927"/>
                  </a:cubicBezTo>
                  <a:cubicBezTo>
                    <a:pt x="906609" y="271927"/>
                    <a:pt x="912918" y="272179"/>
                    <a:pt x="918974" y="271927"/>
                  </a:cubicBezTo>
                  <a:cubicBezTo>
                    <a:pt x="926545" y="271674"/>
                    <a:pt x="932601" y="273945"/>
                    <a:pt x="935629" y="281516"/>
                  </a:cubicBezTo>
                  <a:cubicBezTo>
                    <a:pt x="938909" y="289086"/>
                    <a:pt x="935629" y="294890"/>
                    <a:pt x="930330" y="300189"/>
                  </a:cubicBezTo>
                  <a:cubicBezTo>
                    <a:pt x="919984" y="310283"/>
                    <a:pt x="909637" y="320377"/>
                    <a:pt x="900048" y="332489"/>
                  </a:cubicBezTo>
                  <a:cubicBezTo>
                    <a:pt x="906862" y="332489"/>
                    <a:pt x="913423" y="332237"/>
                    <a:pt x="920236" y="332489"/>
                  </a:cubicBezTo>
                  <a:cubicBezTo>
                    <a:pt x="930834" y="332742"/>
                    <a:pt x="936638" y="338293"/>
                    <a:pt x="936891" y="348892"/>
                  </a:cubicBezTo>
                  <a:cubicBezTo>
                    <a:pt x="937143" y="378164"/>
                    <a:pt x="937143" y="407435"/>
                    <a:pt x="936891" y="436707"/>
                  </a:cubicBezTo>
                  <a:cubicBezTo>
                    <a:pt x="936891" y="447558"/>
                    <a:pt x="930834" y="453110"/>
                    <a:pt x="919479" y="453362"/>
                  </a:cubicBezTo>
                  <a:cubicBezTo>
                    <a:pt x="905600" y="453615"/>
                    <a:pt x="891721" y="453362"/>
                    <a:pt x="876580" y="453362"/>
                  </a:cubicBezTo>
                  <a:cubicBezTo>
                    <a:pt x="876580" y="457400"/>
                    <a:pt x="876580" y="460932"/>
                    <a:pt x="876580" y="464465"/>
                  </a:cubicBezTo>
                  <a:cubicBezTo>
                    <a:pt x="876580" y="614358"/>
                    <a:pt x="876580" y="764250"/>
                    <a:pt x="876580" y="913890"/>
                  </a:cubicBezTo>
                  <a:cubicBezTo>
                    <a:pt x="876580" y="932564"/>
                    <a:pt x="872543" y="936854"/>
                    <a:pt x="854122" y="936854"/>
                  </a:cubicBezTo>
                  <a:cubicBezTo>
                    <a:pt x="838477" y="936854"/>
                    <a:pt x="822579" y="936854"/>
                    <a:pt x="806934" y="936854"/>
                  </a:cubicBezTo>
                  <a:cubicBezTo>
                    <a:pt x="790783" y="936854"/>
                    <a:pt x="785989" y="932311"/>
                    <a:pt x="785989" y="916161"/>
                  </a:cubicBezTo>
                  <a:cubicBezTo>
                    <a:pt x="785989" y="866449"/>
                    <a:pt x="785989" y="816737"/>
                    <a:pt x="785989" y="767026"/>
                  </a:cubicBezTo>
                  <a:cubicBezTo>
                    <a:pt x="785989" y="763493"/>
                    <a:pt x="785989" y="760213"/>
                    <a:pt x="785989" y="756175"/>
                  </a:cubicBezTo>
                  <a:cubicBezTo>
                    <a:pt x="574272" y="756175"/>
                    <a:pt x="363312" y="756175"/>
                    <a:pt x="151343" y="756175"/>
                  </a:cubicBezTo>
                  <a:cubicBezTo>
                    <a:pt x="151343" y="759708"/>
                    <a:pt x="151343" y="762988"/>
                    <a:pt x="151343" y="766521"/>
                  </a:cubicBezTo>
                  <a:cubicBezTo>
                    <a:pt x="151343" y="816485"/>
                    <a:pt x="151343" y="866702"/>
                    <a:pt x="151343" y="916666"/>
                  </a:cubicBezTo>
                  <a:cubicBezTo>
                    <a:pt x="151343" y="932059"/>
                    <a:pt x="146549" y="936854"/>
                    <a:pt x="130904" y="936854"/>
                  </a:cubicBezTo>
                  <a:cubicBezTo>
                    <a:pt x="114249" y="936854"/>
                    <a:pt x="97594" y="936854"/>
                    <a:pt x="80939" y="936854"/>
                  </a:cubicBezTo>
                  <a:cubicBezTo>
                    <a:pt x="65546" y="936854"/>
                    <a:pt x="60752" y="932059"/>
                    <a:pt x="60752" y="916413"/>
                  </a:cubicBezTo>
                  <a:cubicBezTo>
                    <a:pt x="60752" y="766269"/>
                    <a:pt x="60752" y="616124"/>
                    <a:pt x="60752" y="465979"/>
                  </a:cubicBezTo>
                  <a:cubicBezTo>
                    <a:pt x="60752" y="462194"/>
                    <a:pt x="60752" y="458409"/>
                    <a:pt x="60752" y="453362"/>
                  </a:cubicBezTo>
                  <a:cubicBezTo>
                    <a:pt x="47378" y="453362"/>
                    <a:pt x="34256" y="453362"/>
                    <a:pt x="21134" y="453362"/>
                  </a:cubicBezTo>
                  <a:cubicBezTo>
                    <a:pt x="4984" y="453362"/>
                    <a:pt x="189" y="448568"/>
                    <a:pt x="189" y="432670"/>
                  </a:cubicBezTo>
                  <a:cubicBezTo>
                    <a:pt x="189" y="405669"/>
                    <a:pt x="189" y="378416"/>
                    <a:pt x="189" y="351415"/>
                  </a:cubicBezTo>
                  <a:cubicBezTo>
                    <a:pt x="189" y="337789"/>
                    <a:pt x="5488" y="332489"/>
                    <a:pt x="18863" y="332489"/>
                  </a:cubicBezTo>
                  <a:cubicBezTo>
                    <a:pt x="32237" y="332489"/>
                    <a:pt x="45863" y="332489"/>
                    <a:pt x="59995" y="332489"/>
                  </a:cubicBezTo>
                  <a:cubicBezTo>
                    <a:pt x="59995" y="321638"/>
                    <a:pt x="59995" y="311292"/>
                    <a:pt x="59995" y="300946"/>
                  </a:cubicBezTo>
                  <a:cubicBezTo>
                    <a:pt x="31985" y="293376"/>
                    <a:pt x="12049" y="276469"/>
                    <a:pt x="3470" y="248206"/>
                  </a:cubicBezTo>
                  <a:cubicBezTo>
                    <a:pt x="1451" y="241141"/>
                    <a:pt x="189" y="233318"/>
                    <a:pt x="189" y="226000"/>
                  </a:cubicBezTo>
                  <a:cubicBezTo>
                    <a:pt x="-63" y="186634"/>
                    <a:pt x="-63" y="147269"/>
                    <a:pt x="189" y="107903"/>
                  </a:cubicBezTo>
                  <a:cubicBezTo>
                    <a:pt x="189" y="79640"/>
                    <a:pt x="19620" y="60715"/>
                    <a:pt x="47882" y="60462"/>
                  </a:cubicBezTo>
                  <a:cubicBezTo>
                    <a:pt x="62014" y="60462"/>
                    <a:pt x="76145" y="60462"/>
                    <a:pt x="90024" y="60462"/>
                  </a:cubicBezTo>
                  <a:cubicBezTo>
                    <a:pt x="96837" y="20844"/>
                    <a:pt x="119800" y="-858"/>
                    <a:pt x="153362" y="152"/>
                  </a:cubicBezTo>
                  <a:cubicBezTo>
                    <a:pt x="184905" y="909"/>
                    <a:pt x="208121" y="24377"/>
                    <a:pt x="212158" y="60462"/>
                  </a:cubicBezTo>
                  <a:cubicBezTo>
                    <a:pt x="224776" y="60462"/>
                    <a:pt x="237393" y="60462"/>
                    <a:pt x="250262" y="60462"/>
                  </a:cubicBezTo>
                  <a:cubicBezTo>
                    <a:pt x="285086" y="60462"/>
                    <a:pt x="302498" y="77874"/>
                    <a:pt x="302498" y="112697"/>
                  </a:cubicBezTo>
                  <a:cubicBezTo>
                    <a:pt x="302498" y="148530"/>
                    <a:pt x="302498" y="184363"/>
                    <a:pt x="302498" y="220448"/>
                  </a:cubicBezTo>
                  <a:cubicBezTo>
                    <a:pt x="302498" y="261580"/>
                    <a:pt x="284076" y="287067"/>
                    <a:pt x="244963" y="300189"/>
                  </a:cubicBezTo>
                  <a:cubicBezTo>
                    <a:pt x="244206" y="300441"/>
                    <a:pt x="243197" y="300946"/>
                    <a:pt x="242187" y="301451"/>
                  </a:cubicBezTo>
                  <a:cubicBezTo>
                    <a:pt x="242187" y="311545"/>
                    <a:pt x="242187" y="321386"/>
                    <a:pt x="242187" y="331984"/>
                  </a:cubicBezTo>
                  <a:cubicBezTo>
                    <a:pt x="292404" y="331984"/>
                    <a:pt x="342116" y="331984"/>
                    <a:pt x="392584" y="331984"/>
                  </a:cubicBezTo>
                  <a:cubicBezTo>
                    <a:pt x="392584" y="321638"/>
                    <a:pt x="392584" y="311797"/>
                    <a:pt x="392584" y="300946"/>
                  </a:cubicBezTo>
                  <a:cubicBezTo>
                    <a:pt x="389809" y="300189"/>
                    <a:pt x="387033" y="299180"/>
                    <a:pt x="384005" y="298170"/>
                  </a:cubicBezTo>
                  <a:cubicBezTo>
                    <a:pt x="353976" y="288077"/>
                    <a:pt x="333031" y="260066"/>
                    <a:pt x="332779" y="228271"/>
                  </a:cubicBezTo>
                  <a:cubicBezTo>
                    <a:pt x="332274" y="187391"/>
                    <a:pt x="332526" y="146512"/>
                    <a:pt x="332779" y="105380"/>
                  </a:cubicBezTo>
                  <a:cubicBezTo>
                    <a:pt x="333031" y="80145"/>
                    <a:pt x="352462" y="60715"/>
                    <a:pt x="377948" y="60462"/>
                  </a:cubicBezTo>
                  <a:cubicBezTo>
                    <a:pt x="392584" y="60210"/>
                    <a:pt x="407473" y="60462"/>
                    <a:pt x="422866" y="60462"/>
                  </a:cubicBezTo>
                  <a:cubicBezTo>
                    <a:pt x="424380" y="40275"/>
                    <a:pt x="431950" y="23620"/>
                    <a:pt x="448100" y="11760"/>
                  </a:cubicBezTo>
                  <a:cubicBezTo>
                    <a:pt x="459960" y="3180"/>
                    <a:pt x="473335" y="-858"/>
                    <a:pt x="487970" y="152"/>
                  </a:cubicBezTo>
                  <a:cubicBezTo>
                    <a:pt x="518504" y="2171"/>
                    <a:pt x="540206" y="24882"/>
                    <a:pt x="544748" y="60462"/>
                  </a:cubicBezTo>
                  <a:cubicBezTo>
                    <a:pt x="558375" y="60462"/>
                    <a:pt x="572253" y="60462"/>
                    <a:pt x="585880" y="60462"/>
                  </a:cubicBezTo>
                  <a:cubicBezTo>
                    <a:pt x="616161" y="60462"/>
                    <a:pt x="634835" y="79136"/>
                    <a:pt x="634835" y="109417"/>
                  </a:cubicBezTo>
                  <a:cubicBezTo>
                    <a:pt x="634835" y="145502"/>
                    <a:pt x="634835" y="181840"/>
                    <a:pt x="634835" y="217925"/>
                  </a:cubicBezTo>
                  <a:cubicBezTo>
                    <a:pt x="634835" y="262338"/>
                    <a:pt x="617423" y="286563"/>
                    <a:pt x="574777" y="300946"/>
                  </a:cubicBezTo>
                  <a:cubicBezTo>
                    <a:pt x="574524" y="311040"/>
                    <a:pt x="574524" y="321134"/>
                    <a:pt x="574524" y="332237"/>
                  </a:cubicBezTo>
                  <a:close/>
                  <a:moveTo>
                    <a:pt x="785232" y="453615"/>
                  </a:moveTo>
                  <a:cubicBezTo>
                    <a:pt x="739305" y="453615"/>
                    <a:pt x="694136" y="453615"/>
                    <a:pt x="649218" y="453362"/>
                  </a:cubicBezTo>
                  <a:cubicBezTo>
                    <a:pt x="642910" y="453362"/>
                    <a:pt x="638872" y="455381"/>
                    <a:pt x="634582" y="459671"/>
                  </a:cubicBezTo>
                  <a:cubicBezTo>
                    <a:pt x="593198" y="501560"/>
                    <a:pt x="551309" y="542944"/>
                    <a:pt x="509672" y="584581"/>
                  </a:cubicBezTo>
                  <a:cubicBezTo>
                    <a:pt x="482671" y="611582"/>
                    <a:pt x="453652" y="611582"/>
                    <a:pt x="426651" y="584329"/>
                  </a:cubicBezTo>
                  <a:cubicBezTo>
                    <a:pt x="385014" y="542692"/>
                    <a:pt x="343377" y="501055"/>
                    <a:pt x="301488" y="459671"/>
                  </a:cubicBezTo>
                  <a:cubicBezTo>
                    <a:pt x="298208" y="456390"/>
                    <a:pt x="292404" y="453867"/>
                    <a:pt x="287862" y="453867"/>
                  </a:cubicBezTo>
                  <a:cubicBezTo>
                    <a:pt x="245468" y="453362"/>
                    <a:pt x="202822" y="453615"/>
                    <a:pt x="160428" y="453615"/>
                  </a:cubicBezTo>
                  <a:cubicBezTo>
                    <a:pt x="157400" y="453615"/>
                    <a:pt x="154371" y="453615"/>
                    <a:pt x="151343" y="453615"/>
                  </a:cubicBezTo>
                  <a:cubicBezTo>
                    <a:pt x="151343" y="524775"/>
                    <a:pt x="151343" y="594422"/>
                    <a:pt x="151343" y="664574"/>
                  </a:cubicBezTo>
                  <a:cubicBezTo>
                    <a:pt x="362808" y="664574"/>
                    <a:pt x="573767" y="664574"/>
                    <a:pt x="785232" y="664574"/>
                  </a:cubicBezTo>
                  <a:cubicBezTo>
                    <a:pt x="785232" y="594170"/>
                    <a:pt x="785232" y="524523"/>
                    <a:pt x="785232" y="453615"/>
                  </a:cubicBezTo>
                  <a:close/>
                  <a:moveTo>
                    <a:pt x="248748" y="363527"/>
                  </a:moveTo>
                  <a:cubicBezTo>
                    <a:pt x="252029" y="367060"/>
                    <a:pt x="254300" y="369584"/>
                    <a:pt x="256571" y="371855"/>
                  </a:cubicBezTo>
                  <a:cubicBezTo>
                    <a:pt x="320162" y="435446"/>
                    <a:pt x="383752" y="499036"/>
                    <a:pt x="447343" y="562627"/>
                  </a:cubicBezTo>
                  <a:cubicBezTo>
                    <a:pt x="462988" y="578272"/>
                    <a:pt x="473082" y="578272"/>
                    <a:pt x="488727" y="562627"/>
                  </a:cubicBezTo>
                  <a:cubicBezTo>
                    <a:pt x="552571" y="498784"/>
                    <a:pt x="616414" y="434941"/>
                    <a:pt x="680257" y="371098"/>
                  </a:cubicBezTo>
                  <a:cubicBezTo>
                    <a:pt x="682275" y="369079"/>
                    <a:pt x="684294" y="366808"/>
                    <a:pt x="687322" y="363527"/>
                  </a:cubicBezTo>
                  <a:cubicBezTo>
                    <a:pt x="540963" y="363527"/>
                    <a:pt x="395865" y="363527"/>
                    <a:pt x="248748" y="363527"/>
                  </a:cubicBezTo>
                  <a:close/>
                  <a:moveTo>
                    <a:pt x="271712" y="151811"/>
                  </a:moveTo>
                  <a:cubicBezTo>
                    <a:pt x="190709" y="151811"/>
                    <a:pt x="110716" y="151811"/>
                    <a:pt x="30218" y="151811"/>
                  </a:cubicBezTo>
                  <a:cubicBezTo>
                    <a:pt x="30218" y="178812"/>
                    <a:pt x="29209" y="205056"/>
                    <a:pt x="30471" y="231552"/>
                  </a:cubicBezTo>
                  <a:cubicBezTo>
                    <a:pt x="31480" y="253505"/>
                    <a:pt x="50910" y="271674"/>
                    <a:pt x="72864" y="271927"/>
                  </a:cubicBezTo>
                  <a:cubicBezTo>
                    <a:pt x="124847" y="272431"/>
                    <a:pt x="176578" y="272431"/>
                    <a:pt x="228561" y="271927"/>
                  </a:cubicBezTo>
                  <a:cubicBezTo>
                    <a:pt x="251019" y="271674"/>
                    <a:pt x="270450" y="253253"/>
                    <a:pt x="271459" y="230795"/>
                  </a:cubicBezTo>
                  <a:cubicBezTo>
                    <a:pt x="272469" y="204803"/>
                    <a:pt x="271712" y="178812"/>
                    <a:pt x="271712" y="151811"/>
                  </a:cubicBezTo>
                  <a:close/>
                  <a:moveTo>
                    <a:pt x="604049" y="152063"/>
                  </a:moveTo>
                  <a:cubicBezTo>
                    <a:pt x="523046" y="152063"/>
                    <a:pt x="443053" y="152063"/>
                    <a:pt x="362555" y="152063"/>
                  </a:cubicBezTo>
                  <a:cubicBezTo>
                    <a:pt x="362555" y="179064"/>
                    <a:pt x="361546" y="205308"/>
                    <a:pt x="362808" y="231804"/>
                  </a:cubicBezTo>
                  <a:cubicBezTo>
                    <a:pt x="363817" y="253758"/>
                    <a:pt x="383248" y="271927"/>
                    <a:pt x="405454" y="272179"/>
                  </a:cubicBezTo>
                  <a:cubicBezTo>
                    <a:pt x="457437" y="272684"/>
                    <a:pt x="509167" y="272684"/>
                    <a:pt x="561150" y="272179"/>
                  </a:cubicBezTo>
                  <a:cubicBezTo>
                    <a:pt x="583609" y="271927"/>
                    <a:pt x="603039" y="253505"/>
                    <a:pt x="603796" y="231047"/>
                  </a:cubicBezTo>
                  <a:cubicBezTo>
                    <a:pt x="604806" y="204803"/>
                    <a:pt x="604049" y="178812"/>
                    <a:pt x="604049" y="152063"/>
                  </a:cubicBezTo>
                  <a:close/>
                  <a:moveTo>
                    <a:pt x="785232" y="696117"/>
                  </a:moveTo>
                  <a:cubicBezTo>
                    <a:pt x="573515" y="696117"/>
                    <a:pt x="362555" y="696117"/>
                    <a:pt x="151343" y="696117"/>
                  </a:cubicBezTo>
                  <a:cubicBezTo>
                    <a:pt x="151343" y="706211"/>
                    <a:pt x="151343" y="715548"/>
                    <a:pt x="151343" y="725137"/>
                  </a:cubicBezTo>
                  <a:cubicBezTo>
                    <a:pt x="362808" y="725137"/>
                    <a:pt x="573767" y="725137"/>
                    <a:pt x="785232" y="725137"/>
                  </a:cubicBezTo>
                  <a:cubicBezTo>
                    <a:pt x="785232" y="715295"/>
                    <a:pt x="785232" y="705959"/>
                    <a:pt x="785232" y="696117"/>
                  </a:cubicBezTo>
                  <a:close/>
                  <a:moveTo>
                    <a:pt x="91033" y="454119"/>
                  </a:moveTo>
                  <a:cubicBezTo>
                    <a:pt x="91033" y="605273"/>
                    <a:pt x="91033" y="755923"/>
                    <a:pt x="91033" y="906320"/>
                  </a:cubicBezTo>
                  <a:cubicBezTo>
                    <a:pt x="101127" y="906320"/>
                    <a:pt x="110716" y="906320"/>
                    <a:pt x="120053" y="906320"/>
                  </a:cubicBezTo>
                  <a:cubicBezTo>
                    <a:pt x="120053" y="755166"/>
                    <a:pt x="120053" y="605021"/>
                    <a:pt x="120053" y="454119"/>
                  </a:cubicBezTo>
                  <a:cubicBezTo>
                    <a:pt x="110464" y="454119"/>
                    <a:pt x="101127" y="454119"/>
                    <a:pt x="91033" y="454119"/>
                  </a:cubicBezTo>
                  <a:close/>
                  <a:moveTo>
                    <a:pt x="816270" y="454119"/>
                  </a:moveTo>
                  <a:cubicBezTo>
                    <a:pt x="816270" y="605273"/>
                    <a:pt x="816270" y="755923"/>
                    <a:pt x="816270" y="906320"/>
                  </a:cubicBezTo>
                  <a:cubicBezTo>
                    <a:pt x="826364" y="906320"/>
                    <a:pt x="835953" y="906320"/>
                    <a:pt x="845290" y="906320"/>
                  </a:cubicBezTo>
                  <a:cubicBezTo>
                    <a:pt x="845290" y="755166"/>
                    <a:pt x="845290" y="605021"/>
                    <a:pt x="845290" y="454119"/>
                  </a:cubicBezTo>
                  <a:cubicBezTo>
                    <a:pt x="835701" y="454119"/>
                    <a:pt x="826364" y="454119"/>
                    <a:pt x="816270" y="454119"/>
                  </a:cubicBezTo>
                  <a:close/>
                  <a:moveTo>
                    <a:pt x="264394" y="422828"/>
                  </a:moveTo>
                  <a:cubicBezTo>
                    <a:pt x="261618" y="419800"/>
                    <a:pt x="259851" y="417781"/>
                    <a:pt x="258085" y="416015"/>
                  </a:cubicBezTo>
                  <a:cubicBezTo>
                    <a:pt x="242440" y="400117"/>
                    <a:pt x="226794" y="384220"/>
                    <a:pt x="210644" y="368827"/>
                  </a:cubicBezTo>
                  <a:cubicBezTo>
                    <a:pt x="207364" y="365546"/>
                    <a:pt x="201560" y="363275"/>
                    <a:pt x="197018" y="363023"/>
                  </a:cubicBezTo>
                  <a:cubicBezTo>
                    <a:pt x="144530" y="362518"/>
                    <a:pt x="92043" y="362771"/>
                    <a:pt x="39555" y="362771"/>
                  </a:cubicBezTo>
                  <a:cubicBezTo>
                    <a:pt x="36527" y="362771"/>
                    <a:pt x="33499" y="363023"/>
                    <a:pt x="30723" y="363275"/>
                  </a:cubicBezTo>
                  <a:cubicBezTo>
                    <a:pt x="30723" y="383715"/>
                    <a:pt x="30723" y="403398"/>
                    <a:pt x="30723" y="422828"/>
                  </a:cubicBezTo>
                  <a:cubicBezTo>
                    <a:pt x="108697" y="422828"/>
                    <a:pt x="185914" y="422828"/>
                    <a:pt x="264394" y="422828"/>
                  </a:cubicBezTo>
                  <a:close/>
                  <a:moveTo>
                    <a:pt x="906105" y="362771"/>
                  </a:moveTo>
                  <a:cubicBezTo>
                    <a:pt x="848823" y="362771"/>
                    <a:pt x="792550" y="362771"/>
                    <a:pt x="736025" y="363023"/>
                  </a:cubicBezTo>
                  <a:cubicBezTo>
                    <a:pt x="732744" y="363023"/>
                    <a:pt x="728959" y="365294"/>
                    <a:pt x="726688" y="367818"/>
                  </a:cubicBezTo>
                  <a:cubicBezTo>
                    <a:pt x="710033" y="383967"/>
                    <a:pt x="693631" y="400622"/>
                    <a:pt x="677229" y="417025"/>
                  </a:cubicBezTo>
                  <a:cubicBezTo>
                    <a:pt x="675715" y="418539"/>
                    <a:pt x="674453" y="420557"/>
                    <a:pt x="672939" y="422576"/>
                  </a:cubicBezTo>
                  <a:cubicBezTo>
                    <a:pt x="751418" y="422576"/>
                    <a:pt x="828635" y="422576"/>
                    <a:pt x="906357" y="422576"/>
                  </a:cubicBezTo>
                  <a:cubicBezTo>
                    <a:pt x="906105" y="402893"/>
                    <a:pt x="906105" y="383463"/>
                    <a:pt x="906105" y="362771"/>
                  </a:cubicBezTo>
                  <a:close/>
                  <a:moveTo>
                    <a:pt x="271712" y="120773"/>
                  </a:moveTo>
                  <a:cubicBezTo>
                    <a:pt x="271712" y="116987"/>
                    <a:pt x="271712" y="113959"/>
                    <a:pt x="271712" y="111183"/>
                  </a:cubicBezTo>
                  <a:cubicBezTo>
                    <a:pt x="271712" y="95790"/>
                    <a:pt x="266917" y="90996"/>
                    <a:pt x="251524" y="90996"/>
                  </a:cubicBezTo>
                  <a:cubicBezTo>
                    <a:pt x="242187" y="90996"/>
                    <a:pt x="232598" y="90996"/>
                    <a:pt x="223261" y="90996"/>
                  </a:cubicBezTo>
                  <a:cubicBezTo>
                    <a:pt x="164970" y="90996"/>
                    <a:pt x="106931" y="90996"/>
                    <a:pt x="48639" y="90996"/>
                  </a:cubicBezTo>
                  <a:cubicBezTo>
                    <a:pt x="37789" y="90996"/>
                    <a:pt x="31480" y="95033"/>
                    <a:pt x="30471" y="103361"/>
                  </a:cubicBezTo>
                  <a:cubicBezTo>
                    <a:pt x="29713" y="109165"/>
                    <a:pt x="30218" y="114969"/>
                    <a:pt x="30218" y="120773"/>
                  </a:cubicBezTo>
                  <a:cubicBezTo>
                    <a:pt x="111221" y="120773"/>
                    <a:pt x="190961" y="120773"/>
                    <a:pt x="271712" y="120773"/>
                  </a:cubicBezTo>
                  <a:close/>
                  <a:moveTo>
                    <a:pt x="362303" y="120520"/>
                  </a:moveTo>
                  <a:cubicBezTo>
                    <a:pt x="443558" y="120520"/>
                    <a:pt x="523551" y="120520"/>
                    <a:pt x="603544" y="120520"/>
                  </a:cubicBezTo>
                  <a:cubicBezTo>
                    <a:pt x="605563" y="94529"/>
                    <a:pt x="602282" y="90996"/>
                    <a:pt x="577300" y="90996"/>
                  </a:cubicBezTo>
                  <a:cubicBezTo>
                    <a:pt x="533645" y="90996"/>
                    <a:pt x="489989" y="90996"/>
                    <a:pt x="446081" y="90996"/>
                  </a:cubicBezTo>
                  <a:cubicBezTo>
                    <a:pt x="423875" y="90996"/>
                    <a:pt x="401416" y="90996"/>
                    <a:pt x="379210" y="90996"/>
                  </a:cubicBezTo>
                  <a:cubicBezTo>
                    <a:pt x="368107" y="90996"/>
                    <a:pt x="362555" y="96800"/>
                    <a:pt x="362303" y="107903"/>
                  </a:cubicBezTo>
                  <a:cubicBezTo>
                    <a:pt x="362303" y="111941"/>
                    <a:pt x="362303" y="115978"/>
                    <a:pt x="362303" y="120520"/>
                  </a:cubicBezTo>
                  <a:close/>
                  <a:moveTo>
                    <a:pt x="884908" y="122034"/>
                  </a:moveTo>
                  <a:cubicBezTo>
                    <a:pt x="827878" y="122034"/>
                    <a:pt x="773119" y="122034"/>
                    <a:pt x="716594" y="122034"/>
                  </a:cubicBezTo>
                  <a:cubicBezTo>
                    <a:pt x="726436" y="131623"/>
                    <a:pt x="734511" y="139951"/>
                    <a:pt x="743090" y="147773"/>
                  </a:cubicBezTo>
                  <a:cubicBezTo>
                    <a:pt x="745361" y="149792"/>
                    <a:pt x="749147" y="151306"/>
                    <a:pt x="752175" y="151306"/>
                  </a:cubicBezTo>
                  <a:cubicBezTo>
                    <a:pt x="784475" y="151558"/>
                    <a:pt x="817027" y="151558"/>
                    <a:pt x="849327" y="151306"/>
                  </a:cubicBezTo>
                  <a:cubicBezTo>
                    <a:pt x="852355" y="151306"/>
                    <a:pt x="856141" y="149792"/>
                    <a:pt x="858412" y="147773"/>
                  </a:cubicBezTo>
                  <a:cubicBezTo>
                    <a:pt x="866991" y="139698"/>
                    <a:pt x="875066" y="131371"/>
                    <a:pt x="884908" y="122034"/>
                  </a:cubicBezTo>
                  <a:close/>
                  <a:moveTo>
                    <a:pt x="885412" y="182092"/>
                  </a:moveTo>
                  <a:cubicBezTo>
                    <a:pt x="827878" y="182092"/>
                    <a:pt x="773372" y="182092"/>
                    <a:pt x="717099" y="182092"/>
                  </a:cubicBezTo>
                  <a:cubicBezTo>
                    <a:pt x="727193" y="192186"/>
                    <a:pt x="736025" y="201523"/>
                    <a:pt x="745109" y="210102"/>
                  </a:cubicBezTo>
                  <a:cubicBezTo>
                    <a:pt x="746875" y="211616"/>
                    <a:pt x="750408" y="211616"/>
                    <a:pt x="752932" y="211616"/>
                  </a:cubicBezTo>
                  <a:cubicBezTo>
                    <a:pt x="784727" y="211616"/>
                    <a:pt x="816523" y="211869"/>
                    <a:pt x="848318" y="211616"/>
                  </a:cubicBezTo>
                  <a:cubicBezTo>
                    <a:pt x="851346" y="211616"/>
                    <a:pt x="855383" y="210607"/>
                    <a:pt x="857402" y="208588"/>
                  </a:cubicBezTo>
                  <a:cubicBezTo>
                    <a:pt x="866487" y="200513"/>
                    <a:pt x="875066" y="192186"/>
                    <a:pt x="885412" y="182092"/>
                  </a:cubicBezTo>
                  <a:close/>
                  <a:moveTo>
                    <a:pt x="716594" y="242402"/>
                  </a:moveTo>
                  <a:cubicBezTo>
                    <a:pt x="726688" y="252244"/>
                    <a:pt x="735015" y="260824"/>
                    <a:pt x="743847" y="268898"/>
                  </a:cubicBezTo>
                  <a:cubicBezTo>
                    <a:pt x="746118" y="270917"/>
                    <a:pt x="749904" y="271927"/>
                    <a:pt x="752932" y="271927"/>
                  </a:cubicBezTo>
                  <a:cubicBezTo>
                    <a:pt x="784727" y="272179"/>
                    <a:pt x="816523" y="272179"/>
                    <a:pt x="848318" y="271927"/>
                  </a:cubicBezTo>
                  <a:cubicBezTo>
                    <a:pt x="851346" y="271927"/>
                    <a:pt x="854879" y="271422"/>
                    <a:pt x="856898" y="269656"/>
                  </a:cubicBezTo>
                  <a:cubicBezTo>
                    <a:pt x="866234" y="261580"/>
                    <a:pt x="875066" y="252748"/>
                    <a:pt x="884151" y="244169"/>
                  </a:cubicBezTo>
                  <a:cubicBezTo>
                    <a:pt x="883646" y="243412"/>
                    <a:pt x="883141" y="242907"/>
                    <a:pt x="882637" y="242150"/>
                  </a:cubicBezTo>
                  <a:cubicBezTo>
                    <a:pt x="827878" y="242402"/>
                    <a:pt x="773372" y="242402"/>
                    <a:pt x="716594" y="242402"/>
                  </a:cubicBezTo>
                  <a:close/>
                  <a:moveTo>
                    <a:pt x="885665" y="302965"/>
                  </a:moveTo>
                  <a:cubicBezTo>
                    <a:pt x="827878" y="302965"/>
                    <a:pt x="773372" y="302965"/>
                    <a:pt x="715837" y="302965"/>
                  </a:cubicBezTo>
                  <a:cubicBezTo>
                    <a:pt x="726436" y="313311"/>
                    <a:pt x="735268" y="322143"/>
                    <a:pt x="744604" y="330470"/>
                  </a:cubicBezTo>
                  <a:cubicBezTo>
                    <a:pt x="746371" y="331984"/>
                    <a:pt x="749651" y="332489"/>
                    <a:pt x="752427" y="332489"/>
                  </a:cubicBezTo>
                  <a:cubicBezTo>
                    <a:pt x="784475" y="332742"/>
                    <a:pt x="816523" y="332742"/>
                    <a:pt x="848823" y="332489"/>
                  </a:cubicBezTo>
                  <a:cubicBezTo>
                    <a:pt x="851598" y="332489"/>
                    <a:pt x="855383" y="331732"/>
                    <a:pt x="857402" y="329966"/>
                  </a:cubicBezTo>
                  <a:cubicBezTo>
                    <a:pt x="866234" y="321891"/>
                    <a:pt x="874814" y="313311"/>
                    <a:pt x="885665" y="302965"/>
                  </a:cubicBezTo>
                  <a:close/>
                  <a:moveTo>
                    <a:pt x="210897" y="303217"/>
                  </a:moveTo>
                  <a:cubicBezTo>
                    <a:pt x="170017" y="303217"/>
                    <a:pt x="130399" y="303217"/>
                    <a:pt x="91033" y="303217"/>
                  </a:cubicBezTo>
                  <a:cubicBezTo>
                    <a:pt x="91033" y="313311"/>
                    <a:pt x="91033" y="322648"/>
                    <a:pt x="91033" y="331984"/>
                  </a:cubicBezTo>
                  <a:cubicBezTo>
                    <a:pt x="131408" y="331984"/>
                    <a:pt x="171026" y="331984"/>
                    <a:pt x="210897" y="331984"/>
                  </a:cubicBezTo>
                  <a:cubicBezTo>
                    <a:pt x="210897" y="322143"/>
                    <a:pt x="210897" y="312806"/>
                    <a:pt x="210897" y="303217"/>
                  </a:cubicBezTo>
                  <a:close/>
                  <a:moveTo>
                    <a:pt x="422866" y="331984"/>
                  </a:moveTo>
                  <a:cubicBezTo>
                    <a:pt x="463745" y="331984"/>
                    <a:pt x="503616" y="331984"/>
                    <a:pt x="542981" y="331984"/>
                  </a:cubicBezTo>
                  <a:cubicBezTo>
                    <a:pt x="542981" y="321891"/>
                    <a:pt x="542981" y="312302"/>
                    <a:pt x="542981" y="302965"/>
                  </a:cubicBezTo>
                  <a:cubicBezTo>
                    <a:pt x="502606" y="302965"/>
                    <a:pt x="463241" y="302965"/>
                    <a:pt x="423118" y="302965"/>
                  </a:cubicBezTo>
                  <a:cubicBezTo>
                    <a:pt x="422866" y="304984"/>
                    <a:pt x="422866" y="306498"/>
                    <a:pt x="422866" y="308012"/>
                  </a:cubicBezTo>
                  <a:cubicBezTo>
                    <a:pt x="422866" y="315834"/>
                    <a:pt x="422866" y="323657"/>
                    <a:pt x="422866" y="331984"/>
                  </a:cubicBezTo>
                  <a:close/>
                  <a:moveTo>
                    <a:pt x="180615" y="60210"/>
                  </a:moveTo>
                  <a:cubicBezTo>
                    <a:pt x="179606" y="42041"/>
                    <a:pt x="165727" y="29424"/>
                    <a:pt x="148568" y="30433"/>
                  </a:cubicBezTo>
                  <a:cubicBezTo>
                    <a:pt x="135950" y="31190"/>
                    <a:pt x="119043" y="44060"/>
                    <a:pt x="121819" y="60210"/>
                  </a:cubicBezTo>
                  <a:cubicBezTo>
                    <a:pt x="141502" y="60210"/>
                    <a:pt x="160932" y="60210"/>
                    <a:pt x="180615" y="60210"/>
                  </a:cubicBezTo>
                  <a:close/>
                  <a:moveTo>
                    <a:pt x="453652" y="60210"/>
                  </a:moveTo>
                  <a:cubicBezTo>
                    <a:pt x="473839" y="60210"/>
                    <a:pt x="493522" y="60210"/>
                    <a:pt x="513205" y="60210"/>
                  </a:cubicBezTo>
                  <a:cubicBezTo>
                    <a:pt x="512195" y="42546"/>
                    <a:pt x="499578" y="30433"/>
                    <a:pt x="482924" y="30433"/>
                  </a:cubicBezTo>
                  <a:cubicBezTo>
                    <a:pt x="469549" y="30433"/>
                    <a:pt x="452895" y="42041"/>
                    <a:pt x="453652" y="60210"/>
                  </a:cubicBezTo>
                  <a:close/>
                </a:path>
              </a:pathLst>
            </a:custGeom>
            <a:grpFill/>
            <a:ln w="2523" cap="flat">
              <a:noFill/>
              <a:prstDash val="solid"/>
              <a:miter/>
            </a:ln>
          </p:spPr>
          <p:txBody>
            <a:bodyPr rtlCol="0" anchor="ctr"/>
            <a:lstStyle/>
            <a:p>
              <a:endParaRPr lang="en-US"/>
            </a:p>
          </p:txBody>
        </p:sp>
        <p:grpSp>
          <p:nvGrpSpPr>
            <p:cNvPr id="124" name="Graphic 266">
              <a:extLst>
                <a:ext uri="{FF2B5EF4-FFF2-40B4-BE49-F238E27FC236}">
                  <a16:creationId xmlns:a16="http://schemas.microsoft.com/office/drawing/2014/main" id="{3EF893B8-EA79-A477-E594-20B7FDAE7C1D}"/>
                </a:ext>
              </a:extLst>
            </p:cNvPr>
            <p:cNvGrpSpPr/>
            <p:nvPr/>
          </p:nvGrpSpPr>
          <p:grpSpPr>
            <a:xfrm>
              <a:off x="928250" y="2486278"/>
              <a:ext cx="657376" cy="543984"/>
              <a:chOff x="928250" y="2486278"/>
              <a:chExt cx="657376" cy="543984"/>
            </a:xfrm>
            <a:grpFill/>
          </p:grpSpPr>
          <p:sp>
            <p:nvSpPr>
              <p:cNvPr id="125" name="Freeform 279">
                <a:extLst>
                  <a:ext uri="{FF2B5EF4-FFF2-40B4-BE49-F238E27FC236}">
                    <a16:creationId xmlns:a16="http://schemas.microsoft.com/office/drawing/2014/main" id="{AB16F35D-3B48-0999-D84C-10D6F671FF1E}"/>
                  </a:ext>
                </a:extLst>
              </p:cNvPr>
              <p:cNvSpPr/>
              <p:nvPr/>
            </p:nvSpPr>
            <p:spPr>
              <a:xfrm>
                <a:off x="1147053" y="2819429"/>
                <a:ext cx="438574" cy="210833"/>
              </a:xfrm>
              <a:custGeom>
                <a:avLst/>
                <a:gdLst>
                  <a:gd name="connsiteX0" fmla="*/ 0 w 438574"/>
                  <a:gd name="connsiteY0" fmla="*/ 0 h 210833"/>
                  <a:gd name="connsiteX1" fmla="*/ 438574 w 438574"/>
                  <a:gd name="connsiteY1" fmla="*/ 0 h 210833"/>
                  <a:gd name="connsiteX2" fmla="*/ 431508 w 438574"/>
                  <a:gd name="connsiteY2" fmla="*/ 7570 h 210833"/>
                  <a:gd name="connsiteX3" fmla="*/ 239979 w 438574"/>
                  <a:gd name="connsiteY3" fmla="*/ 199100 h 210833"/>
                  <a:gd name="connsiteX4" fmla="*/ 198595 w 438574"/>
                  <a:gd name="connsiteY4" fmla="*/ 199100 h 210833"/>
                  <a:gd name="connsiteX5" fmla="*/ 7823 w 438574"/>
                  <a:gd name="connsiteY5" fmla="*/ 8327 h 210833"/>
                  <a:gd name="connsiteX6" fmla="*/ 0 w 438574"/>
                  <a:gd name="connsiteY6" fmla="*/ 0 h 21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74" h="210833">
                    <a:moveTo>
                      <a:pt x="0" y="0"/>
                    </a:moveTo>
                    <a:cubicBezTo>
                      <a:pt x="146864" y="0"/>
                      <a:pt x="292214" y="0"/>
                      <a:pt x="438574" y="0"/>
                    </a:cubicBezTo>
                    <a:cubicBezTo>
                      <a:pt x="435546" y="3281"/>
                      <a:pt x="433779" y="5552"/>
                      <a:pt x="431508" y="7570"/>
                    </a:cubicBezTo>
                    <a:cubicBezTo>
                      <a:pt x="367665" y="71414"/>
                      <a:pt x="303822" y="135256"/>
                      <a:pt x="239979" y="199100"/>
                    </a:cubicBezTo>
                    <a:cubicBezTo>
                      <a:pt x="224334" y="214745"/>
                      <a:pt x="214240" y="214745"/>
                      <a:pt x="198595" y="199100"/>
                    </a:cubicBezTo>
                    <a:cubicBezTo>
                      <a:pt x="135004" y="135509"/>
                      <a:pt x="71413" y="71918"/>
                      <a:pt x="7823" y="8327"/>
                    </a:cubicBezTo>
                    <a:cubicBezTo>
                      <a:pt x="5552" y="5804"/>
                      <a:pt x="3280" y="3281"/>
                      <a:pt x="0" y="0"/>
                    </a:cubicBezTo>
                    <a:close/>
                  </a:path>
                </a:pathLst>
              </a:custGeom>
              <a:solidFill>
                <a:srgbClr val="F26F46"/>
              </a:solidFill>
              <a:ln w="2523" cap="flat">
                <a:noFill/>
                <a:prstDash val="solid"/>
                <a:miter/>
              </a:ln>
            </p:spPr>
            <p:txBody>
              <a:bodyPr rtlCol="0" anchor="ctr"/>
              <a:lstStyle/>
              <a:p>
                <a:endParaRPr lang="en-US"/>
              </a:p>
            </p:txBody>
          </p:sp>
          <p:sp>
            <p:nvSpPr>
              <p:cNvPr id="126" name="Freeform 280">
                <a:extLst>
                  <a:ext uri="{FF2B5EF4-FFF2-40B4-BE49-F238E27FC236}">
                    <a16:creationId xmlns:a16="http://schemas.microsoft.com/office/drawing/2014/main" id="{BC9DB98A-3FC4-9040-501E-C084B3711A46}"/>
                  </a:ext>
                </a:extLst>
              </p:cNvPr>
              <p:cNvSpPr/>
              <p:nvPr/>
            </p:nvSpPr>
            <p:spPr>
              <a:xfrm>
                <a:off x="928250" y="2546897"/>
                <a:ext cx="241765" cy="29776"/>
              </a:xfrm>
              <a:custGeom>
                <a:avLst/>
                <a:gdLst>
                  <a:gd name="connsiteX0" fmla="*/ 241766 w 241765"/>
                  <a:gd name="connsiteY0" fmla="*/ 29777 h 29776"/>
                  <a:gd name="connsiteX1" fmla="*/ 273 w 241765"/>
                  <a:gd name="connsiteY1" fmla="*/ 29777 h 29776"/>
                  <a:gd name="connsiteX2" fmla="*/ 525 w 241765"/>
                  <a:gd name="connsiteY2" fmla="*/ 12365 h 29776"/>
                  <a:gd name="connsiteX3" fmla="*/ 18694 w 241765"/>
                  <a:gd name="connsiteY3" fmla="*/ 0 h 29776"/>
                  <a:gd name="connsiteX4" fmla="*/ 193316 w 241765"/>
                  <a:gd name="connsiteY4" fmla="*/ 0 h 29776"/>
                  <a:gd name="connsiteX5" fmla="*/ 221578 w 241765"/>
                  <a:gd name="connsiteY5" fmla="*/ 0 h 29776"/>
                  <a:gd name="connsiteX6" fmla="*/ 241766 w 241765"/>
                  <a:gd name="connsiteY6" fmla="*/ 20188 h 29776"/>
                  <a:gd name="connsiteX7" fmla="*/ 241766 w 241765"/>
                  <a:gd name="connsiteY7" fmla="*/ 29777 h 2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765" h="29776">
                    <a:moveTo>
                      <a:pt x="241766" y="29777"/>
                    </a:moveTo>
                    <a:cubicBezTo>
                      <a:pt x="161016" y="29777"/>
                      <a:pt x="81275" y="29777"/>
                      <a:pt x="273" y="29777"/>
                    </a:cubicBezTo>
                    <a:cubicBezTo>
                      <a:pt x="273" y="23973"/>
                      <a:pt x="-485" y="18169"/>
                      <a:pt x="525" y="12365"/>
                    </a:cubicBezTo>
                    <a:cubicBezTo>
                      <a:pt x="1787" y="4037"/>
                      <a:pt x="8095" y="0"/>
                      <a:pt x="18694" y="0"/>
                    </a:cubicBezTo>
                    <a:cubicBezTo>
                      <a:pt x="76985" y="0"/>
                      <a:pt x="135024" y="0"/>
                      <a:pt x="193316" y="0"/>
                    </a:cubicBezTo>
                    <a:cubicBezTo>
                      <a:pt x="202652" y="0"/>
                      <a:pt x="212242" y="0"/>
                      <a:pt x="221578" y="0"/>
                    </a:cubicBezTo>
                    <a:cubicBezTo>
                      <a:pt x="236971" y="0"/>
                      <a:pt x="241766" y="4795"/>
                      <a:pt x="241766" y="20188"/>
                    </a:cubicBezTo>
                    <a:cubicBezTo>
                      <a:pt x="241766" y="22963"/>
                      <a:pt x="241766" y="25739"/>
                      <a:pt x="241766" y="29777"/>
                    </a:cubicBezTo>
                    <a:close/>
                  </a:path>
                </a:pathLst>
              </a:custGeom>
              <a:solidFill>
                <a:srgbClr val="F26F46"/>
              </a:solidFill>
              <a:ln w="2523" cap="flat">
                <a:noFill/>
                <a:prstDash val="solid"/>
                <a:miter/>
              </a:ln>
            </p:spPr>
            <p:txBody>
              <a:bodyPr rtlCol="0" anchor="ctr"/>
              <a:lstStyle/>
              <a:p>
                <a:endParaRPr lang="en-US"/>
              </a:p>
            </p:txBody>
          </p:sp>
          <p:sp>
            <p:nvSpPr>
              <p:cNvPr id="127" name="Freeform 281">
                <a:extLst>
                  <a:ext uri="{FF2B5EF4-FFF2-40B4-BE49-F238E27FC236}">
                    <a16:creationId xmlns:a16="http://schemas.microsoft.com/office/drawing/2014/main" id="{9D33B370-BAF1-64F9-F694-FC096EE80295}"/>
                  </a:ext>
                </a:extLst>
              </p:cNvPr>
              <p:cNvSpPr/>
              <p:nvPr/>
            </p:nvSpPr>
            <p:spPr>
              <a:xfrm>
                <a:off x="1260608" y="2546785"/>
                <a:ext cx="241721" cy="29636"/>
              </a:xfrm>
              <a:custGeom>
                <a:avLst/>
                <a:gdLst>
                  <a:gd name="connsiteX0" fmla="*/ 0 w 241721"/>
                  <a:gd name="connsiteY0" fmla="*/ 29637 h 29636"/>
                  <a:gd name="connsiteX1" fmla="*/ 0 w 241721"/>
                  <a:gd name="connsiteY1" fmla="*/ 17019 h 29636"/>
                  <a:gd name="connsiteX2" fmla="*/ 16907 w 241721"/>
                  <a:gd name="connsiteY2" fmla="*/ 112 h 29636"/>
                  <a:gd name="connsiteX3" fmla="*/ 83778 w 241721"/>
                  <a:gd name="connsiteY3" fmla="*/ 112 h 29636"/>
                  <a:gd name="connsiteX4" fmla="*/ 214997 w 241721"/>
                  <a:gd name="connsiteY4" fmla="*/ 112 h 29636"/>
                  <a:gd name="connsiteX5" fmla="*/ 241241 w 241721"/>
                  <a:gd name="connsiteY5" fmla="*/ 29637 h 29636"/>
                  <a:gd name="connsiteX6" fmla="*/ 0 w 241721"/>
                  <a:gd name="connsiteY6" fmla="*/ 29637 h 2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721" h="29636">
                    <a:moveTo>
                      <a:pt x="0" y="29637"/>
                    </a:moveTo>
                    <a:cubicBezTo>
                      <a:pt x="0" y="25094"/>
                      <a:pt x="0" y="21057"/>
                      <a:pt x="0" y="17019"/>
                    </a:cubicBezTo>
                    <a:cubicBezTo>
                      <a:pt x="252" y="5916"/>
                      <a:pt x="5804" y="364"/>
                      <a:pt x="16907" y="112"/>
                    </a:cubicBezTo>
                    <a:cubicBezTo>
                      <a:pt x="39113" y="-140"/>
                      <a:pt x="61572" y="112"/>
                      <a:pt x="83778" y="112"/>
                    </a:cubicBezTo>
                    <a:cubicBezTo>
                      <a:pt x="127434" y="112"/>
                      <a:pt x="171089" y="112"/>
                      <a:pt x="214997" y="112"/>
                    </a:cubicBezTo>
                    <a:cubicBezTo>
                      <a:pt x="239727" y="112"/>
                      <a:pt x="243260" y="3897"/>
                      <a:pt x="241241" y="29637"/>
                    </a:cubicBezTo>
                    <a:cubicBezTo>
                      <a:pt x="161500" y="29637"/>
                      <a:pt x="81507" y="29637"/>
                      <a:pt x="0" y="29637"/>
                    </a:cubicBezTo>
                    <a:close/>
                  </a:path>
                </a:pathLst>
              </a:custGeom>
              <a:solidFill>
                <a:srgbClr val="F26F46"/>
              </a:solidFill>
              <a:ln w="2523" cap="flat">
                <a:noFill/>
                <a:prstDash val="solid"/>
                <a:miter/>
              </a:ln>
            </p:spPr>
            <p:txBody>
              <a:bodyPr rtlCol="0" anchor="ctr"/>
              <a:lstStyle/>
              <a:p>
                <a:endParaRPr lang="en-US"/>
              </a:p>
            </p:txBody>
          </p:sp>
          <p:sp>
            <p:nvSpPr>
              <p:cNvPr id="128" name="Freeform 282">
                <a:extLst>
                  <a:ext uri="{FF2B5EF4-FFF2-40B4-BE49-F238E27FC236}">
                    <a16:creationId xmlns:a16="http://schemas.microsoft.com/office/drawing/2014/main" id="{E61C6D21-809C-19F6-E019-7235E4A17D96}"/>
                  </a:ext>
                </a:extLst>
              </p:cNvPr>
              <p:cNvSpPr/>
              <p:nvPr/>
            </p:nvSpPr>
            <p:spPr>
              <a:xfrm>
                <a:off x="1019821" y="2486278"/>
                <a:ext cx="59098" cy="29833"/>
              </a:xfrm>
              <a:custGeom>
                <a:avLst/>
                <a:gdLst>
                  <a:gd name="connsiteX0" fmla="*/ 59099 w 59098"/>
                  <a:gd name="connsiteY0" fmla="*/ 29833 h 29833"/>
                  <a:gd name="connsiteX1" fmla="*/ 303 w 59098"/>
                  <a:gd name="connsiteY1" fmla="*/ 29833 h 29833"/>
                  <a:gd name="connsiteX2" fmla="*/ 27051 w 59098"/>
                  <a:gd name="connsiteY2" fmla="*/ 57 h 29833"/>
                  <a:gd name="connsiteX3" fmla="*/ 59099 w 59098"/>
                  <a:gd name="connsiteY3" fmla="*/ 29833 h 29833"/>
                </a:gdLst>
                <a:ahLst/>
                <a:cxnLst>
                  <a:cxn ang="0">
                    <a:pos x="connsiteX0" y="connsiteY0"/>
                  </a:cxn>
                  <a:cxn ang="0">
                    <a:pos x="connsiteX1" y="connsiteY1"/>
                  </a:cxn>
                  <a:cxn ang="0">
                    <a:pos x="connsiteX2" y="connsiteY2"/>
                  </a:cxn>
                  <a:cxn ang="0">
                    <a:pos x="connsiteX3" y="connsiteY3"/>
                  </a:cxn>
                </a:cxnLst>
                <a:rect l="l" t="t" r="r" b="b"/>
                <a:pathLst>
                  <a:path w="59098" h="29833">
                    <a:moveTo>
                      <a:pt x="59099" y="29833"/>
                    </a:moveTo>
                    <a:cubicBezTo>
                      <a:pt x="39416" y="29833"/>
                      <a:pt x="19985" y="29833"/>
                      <a:pt x="303" y="29833"/>
                    </a:cubicBezTo>
                    <a:cubicBezTo>
                      <a:pt x="-2473" y="13683"/>
                      <a:pt x="14434" y="814"/>
                      <a:pt x="27051" y="57"/>
                    </a:cubicBezTo>
                    <a:cubicBezTo>
                      <a:pt x="44210" y="-953"/>
                      <a:pt x="58089" y="11664"/>
                      <a:pt x="59099" y="29833"/>
                    </a:cubicBezTo>
                    <a:close/>
                  </a:path>
                </a:pathLst>
              </a:custGeom>
              <a:solidFill>
                <a:srgbClr val="F26F46"/>
              </a:solidFill>
              <a:ln w="2523" cap="flat">
                <a:noFill/>
                <a:prstDash val="solid"/>
                <a:miter/>
              </a:ln>
            </p:spPr>
            <p:txBody>
              <a:bodyPr rtlCol="0" anchor="ctr"/>
              <a:lstStyle/>
              <a:p>
                <a:endParaRPr lang="en-US"/>
              </a:p>
            </p:txBody>
          </p:sp>
          <p:sp>
            <p:nvSpPr>
              <p:cNvPr id="129" name="Freeform 283">
                <a:extLst>
                  <a:ext uri="{FF2B5EF4-FFF2-40B4-BE49-F238E27FC236}">
                    <a16:creationId xmlns:a16="http://schemas.microsoft.com/office/drawing/2014/main" id="{72C198C6-142B-D10D-585A-82E3A6425657}"/>
                  </a:ext>
                </a:extLst>
              </p:cNvPr>
              <p:cNvSpPr/>
              <p:nvPr/>
            </p:nvSpPr>
            <p:spPr>
              <a:xfrm>
                <a:off x="1351945" y="2486334"/>
                <a:ext cx="59564" cy="29776"/>
              </a:xfrm>
              <a:custGeom>
                <a:avLst/>
                <a:gdLst>
                  <a:gd name="connsiteX0" fmla="*/ 11 w 59564"/>
                  <a:gd name="connsiteY0" fmla="*/ 29777 h 29776"/>
                  <a:gd name="connsiteX1" fmla="*/ 29283 w 59564"/>
                  <a:gd name="connsiteY1" fmla="*/ 0 h 29776"/>
                  <a:gd name="connsiteX2" fmla="*/ 59565 w 59564"/>
                  <a:gd name="connsiteY2" fmla="*/ 29777 h 29776"/>
                  <a:gd name="connsiteX3" fmla="*/ 11 w 59564"/>
                  <a:gd name="connsiteY3" fmla="*/ 29777 h 29776"/>
                </a:gdLst>
                <a:ahLst/>
                <a:cxnLst>
                  <a:cxn ang="0">
                    <a:pos x="connsiteX0" y="connsiteY0"/>
                  </a:cxn>
                  <a:cxn ang="0">
                    <a:pos x="connsiteX1" y="connsiteY1"/>
                  </a:cxn>
                  <a:cxn ang="0">
                    <a:pos x="connsiteX2" y="connsiteY2"/>
                  </a:cxn>
                  <a:cxn ang="0">
                    <a:pos x="connsiteX3" y="connsiteY3"/>
                  </a:cxn>
                </a:cxnLst>
                <a:rect l="l" t="t" r="r" b="b"/>
                <a:pathLst>
                  <a:path w="59564" h="29776">
                    <a:moveTo>
                      <a:pt x="11" y="29777"/>
                    </a:moveTo>
                    <a:cubicBezTo>
                      <a:pt x="-493" y="11608"/>
                      <a:pt x="15909" y="0"/>
                      <a:pt x="29283" y="0"/>
                    </a:cubicBezTo>
                    <a:cubicBezTo>
                      <a:pt x="45686" y="0"/>
                      <a:pt x="58555" y="12113"/>
                      <a:pt x="59565" y="29777"/>
                    </a:cubicBezTo>
                    <a:cubicBezTo>
                      <a:pt x="39882" y="29777"/>
                      <a:pt x="20199" y="29777"/>
                      <a:pt x="11" y="29777"/>
                    </a:cubicBezTo>
                    <a:close/>
                  </a:path>
                </a:pathLst>
              </a:custGeom>
              <a:solidFill>
                <a:srgbClr val="F26F46"/>
              </a:solidFill>
              <a:ln w="252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176012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605B0-FEB0-8D9A-EA5A-3932D26CC3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971EF6A-DF24-06F2-87D2-B6E0B527513E}"/>
              </a:ext>
            </a:extLst>
          </p:cNvPr>
          <p:cNvSpPr>
            <a:spLocks noGrp="1"/>
          </p:cNvSpPr>
          <p:nvPr>
            <p:ph type="body" sz="quarter" idx="16"/>
          </p:nvPr>
        </p:nvSpPr>
        <p:spPr>
          <a:xfrm>
            <a:off x="6395052" y="889786"/>
            <a:ext cx="4990998" cy="662178"/>
          </a:xfrm>
        </p:spPr>
        <p:txBody>
          <a:bodyPr/>
          <a:lstStyle/>
          <a:p>
            <a:r>
              <a:rPr lang="en-IE" dirty="0"/>
              <a:t>Basisvaardigheden met messen 101</a:t>
            </a:r>
          </a:p>
        </p:txBody>
      </p:sp>
      <p:sp>
        <p:nvSpPr>
          <p:cNvPr id="3" name="Text Placeholder 2">
            <a:extLst>
              <a:ext uri="{FF2B5EF4-FFF2-40B4-BE49-F238E27FC236}">
                <a16:creationId xmlns:a16="http://schemas.microsoft.com/office/drawing/2014/main" id="{77AA04A9-3675-BCBB-A5C2-A49E633DBDAB}"/>
              </a:ext>
            </a:extLst>
          </p:cNvPr>
          <p:cNvSpPr>
            <a:spLocks noGrp="1"/>
          </p:cNvSpPr>
          <p:nvPr>
            <p:ph type="body" sz="quarter" idx="19"/>
          </p:nvPr>
        </p:nvSpPr>
        <p:spPr>
          <a:xfrm>
            <a:off x="6945549" y="2514772"/>
            <a:ext cx="4042644" cy="2028473"/>
          </a:xfrm>
        </p:spPr>
        <p:txBody>
          <a:bodyPr lIns="91440" tIns="45720" rIns="91440" bIns="45720" anchor="t"/>
          <a:lstStyle/>
          <a:p>
            <a:pPr marL="0" indent="0" algn="just"/>
            <a:r>
              <a:rPr lang="en-US" dirty="0"/>
              <a:t>Dit is een </a:t>
            </a:r>
            <a:r>
              <a:rPr lang="en-US" dirty="0">
                <a:ea typeface="+mn-lt"/>
                <a:cs typeface="+mn-lt"/>
              </a:rPr>
              <a:t>korte video waarin enkele basisvaardigheden met messen worden uitgelegd.</a:t>
            </a:r>
          </a:p>
          <a:p>
            <a:pPr marL="0" indent="0"/>
            <a:endParaRPr lang="en-US" dirty="0">
              <a:ea typeface="+mn-lt"/>
              <a:cs typeface="+mn-lt"/>
            </a:endParaRPr>
          </a:p>
          <a:p>
            <a:pPr marL="0" indent="0" algn="just"/>
            <a:r>
              <a:rPr lang="en-US" dirty="0">
                <a:ea typeface="+mn-lt"/>
                <a:cs typeface="+mn-lt"/>
              </a:rPr>
              <a:t>Alexis de </a:t>
            </a:r>
            <a:r>
              <a:rPr lang="en-US" dirty="0" err="1">
                <a:ea typeface="+mn-lt"/>
                <a:cs typeface="+mn-lt"/>
              </a:rPr>
              <a:t>Boschnek </a:t>
            </a:r>
            <a:r>
              <a:rPr lang="en-US" dirty="0">
                <a:ea typeface="+mn-lt"/>
                <a:cs typeface="+mn-lt"/>
              </a:rPr>
              <a:t>legt uit hoe je veilig met een keukenmes omgaat.</a:t>
            </a:r>
            <a:endParaRPr lang="en-US" dirty="0"/>
          </a:p>
          <a:p>
            <a:endParaRPr lang="en-US" dirty="0"/>
          </a:p>
          <a:p>
            <a:endParaRPr lang="en-US" dirty="0">
              <a:ea typeface="Calibri"/>
              <a:cs typeface="Calibri"/>
            </a:endParaRPr>
          </a:p>
        </p:txBody>
      </p:sp>
      <p:pic>
        <p:nvPicPr>
          <p:cNvPr id="4" name="Multimédia Online 3" title="Basic Knife Skills">
            <a:hlinkClick r:id="" action="ppaction://media"/>
            <a:extLst>
              <a:ext uri="{FF2B5EF4-FFF2-40B4-BE49-F238E27FC236}">
                <a16:creationId xmlns:a16="http://schemas.microsoft.com/office/drawing/2014/main" id="{6BC2FA21-C311-4738-90FA-216775755157}"/>
              </a:ext>
            </a:extLst>
          </p:cNvPr>
          <p:cNvPicPr>
            <a:picLocks noRot="1" noChangeAspect="1"/>
          </p:cNvPicPr>
          <p:nvPr>
            <a:videoFile r:link="rId1"/>
          </p:nvPr>
        </p:nvPicPr>
        <p:blipFill>
          <a:blip r:embed="rId3"/>
          <a:stretch>
            <a:fillRect/>
          </a:stretch>
        </p:blipFill>
        <p:spPr>
          <a:xfrm>
            <a:off x="1041871" y="2411604"/>
            <a:ext cx="5353181" cy="3225521"/>
          </a:xfrm>
          <a:prstGeom prst="rect">
            <a:avLst/>
          </a:prstGeom>
        </p:spPr>
      </p:pic>
      <p:sp>
        <p:nvSpPr>
          <p:cNvPr id="7" name="TextBox 6">
            <a:extLst>
              <a:ext uri="{FF2B5EF4-FFF2-40B4-BE49-F238E27FC236}">
                <a16:creationId xmlns:a16="http://schemas.microsoft.com/office/drawing/2014/main" id="{344B9D86-2174-1B85-E5DC-9B451577C2AD}"/>
              </a:ext>
            </a:extLst>
          </p:cNvPr>
          <p:cNvSpPr txBox="1"/>
          <p:nvPr/>
        </p:nvSpPr>
        <p:spPr>
          <a:xfrm>
            <a:off x="1257300" y="6264134"/>
            <a:ext cx="2332206" cy="369332"/>
          </a:xfrm>
          <a:prstGeom prst="rect">
            <a:avLst/>
          </a:prstGeom>
          <a:noFill/>
        </p:spPr>
        <p:txBody>
          <a:bodyPr wrap="square">
            <a:spAutoFit/>
          </a:bodyPr>
          <a:lstStyle/>
          <a:p>
            <a:r>
              <a:rPr lang="en-IE" dirty="0">
                <a:hlinkClick r:id="rId4"/>
              </a:rPr>
              <a:t>Basisvaardigheden met messen</a:t>
            </a:r>
            <a:endParaRPr lang="en-IE" dirty="0"/>
          </a:p>
        </p:txBody>
      </p:sp>
    </p:spTree>
    <p:extLst>
      <p:ext uri="{BB962C8B-B14F-4D97-AF65-F5344CB8AC3E}">
        <p14:creationId xmlns:p14="http://schemas.microsoft.com/office/powerpoint/2010/main" val="316941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605B0-FEB0-8D9A-EA5A-3932D26CC3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971EF6A-DF24-06F2-87D2-B6E0B527513E}"/>
              </a:ext>
            </a:extLst>
          </p:cNvPr>
          <p:cNvSpPr>
            <a:spLocks noGrp="1"/>
          </p:cNvSpPr>
          <p:nvPr>
            <p:ph type="body" sz="quarter" idx="16"/>
          </p:nvPr>
        </p:nvSpPr>
        <p:spPr>
          <a:xfrm>
            <a:off x="1507787" y="922284"/>
            <a:ext cx="10056155" cy="1766562"/>
          </a:xfrm>
        </p:spPr>
        <p:txBody>
          <a:bodyPr/>
          <a:lstStyle/>
          <a:p>
            <a:r>
              <a:rPr lang="en-US" dirty="0"/>
              <a:t>Hoe volg je een recept | Techniek met Lan Lam</a:t>
            </a:r>
            <a:endParaRPr lang="en-IE" dirty="0"/>
          </a:p>
        </p:txBody>
      </p:sp>
      <p:sp>
        <p:nvSpPr>
          <p:cNvPr id="3" name="Text Placeholder 2">
            <a:extLst>
              <a:ext uri="{FF2B5EF4-FFF2-40B4-BE49-F238E27FC236}">
                <a16:creationId xmlns:a16="http://schemas.microsoft.com/office/drawing/2014/main" id="{77AA04A9-3675-BCBB-A5C2-A49E633DBDAB}"/>
              </a:ext>
            </a:extLst>
          </p:cNvPr>
          <p:cNvSpPr>
            <a:spLocks noGrp="1"/>
          </p:cNvSpPr>
          <p:nvPr>
            <p:ph type="body" sz="quarter" idx="19"/>
          </p:nvPr>
        </p:nvSpPr>
        <p:spPr>
          <a:xfrm>
            <a:off x="7194619" y="2475053"/>
            <a:ext cx="4069796" cy="1907893"/>
          </a:xfrm>
        </p:spPr>
        <p:txBody>
          <a:bodyPr lIns="91440" tIns="45720" rIns="91440" bIns="45720" anchor="t"/>
          <a:lstStyle/>
          <a:p>
            <a:pPr marL="0" indent="0" algn="just"/>
            <a:r>
              <a:rPr lang="en-US" dirty="0"/>
              <a:t>Dit is een </a:t>
            </a:r>
            <a:r>
              <a:rPr lang="en-US" dirty="0">
                <a:ea typeface="+mn-lt"/>
                <a:cs typeface="+mn-lt"/>
              </a:rPr>
              <a:t>korte video waarin Lan Lam van America's Test Kitchen uitlegt hoe je een recept op de juiste manier volgt en hoe je recepten aan je eigen behoeften kunt aanpassen.</a:t>
            </a:r>
          </a:p>
          <a:p>
            <a:pPr algn="just"/>
            <a:endParaRPr lang="en-US" dirty="0"/>
          </a:p>
          <a:p>
            <a:pPr algn="just"/>
            <a:endParaRPr lang="en-US" dirty="0"/>
          </a:p>
          <a:p>
            <a:pPr algn="just"/>
            <a:endParaRPr lang="en-US" dirty="0">
              <a:ea typeface="Calibri"/>
              <a:cs typeface="Calibri"/>
            </a:endParaRPr>
          </a:p>
        </p:txBody>
      </p:sp>
      <p:pic>
        <p:nvPicPr>
          <p:cNvPr id="5" name="Multimédia Online 4" title="How to (Actually) Follow a Recipe  | Techniquely with Lan Lam">
            <a:hlinkClick r:id="" action="ppaction://media"/>
            <a:extLst>
              <a:ext uri="{FF2B5EF4-FFF2-40B4-BE49-F238E27FC236}">
                <a16:creationId xmlns:a16="http://schemas.microsoft.com/office/drawing/2014/main" id="{F854FDC9-FAE7-FAA9-FB1E-E67932CBD7EE}"/>
              </a:ext>
            </a:extLst>
          </p:cNvPr>
          <p:cNvPicPr>
            <a:picLocks noRot="1" noChangeAspect="1"/>
          </p:cNvPicPr>
          <p:nvPr>
            <a:videoFile r:link="rId1"/>
          </p:nvPr>
        </p:nvPicPr>
        <p:blipFill>
          <a:blip r:embed="rId3"/>
          <a:stretch>
            <a:fillRect/>
          </a:stretch>
        </p:blipFill>
        <p:spPr>
          <a:xfrm>
            <a:off x="1102162" y="2432574"/>
            <a:ext cx="5218252" cy="3204551"/>
          </a:xfrm>
          <a:prstGeom prst="rect">
            <a:avLst/>
          </a:prstGeom>
        </p:spPr>
      </p:pic>
      <p:sp>
        <p:nvSpPr>
          <p:cNvPr id="7" name="TextBox 6">
            <a:extLst>
              <a:ext uri="{FF2B5EF4-FFF2-40B4-BE49-F238E27FC236}">
                <a16:creationId xmlns:a16="http://schemas.microsoft.com/office/drawing/2014/main" id="{03B5C087-B886-E105-D418-5BAB06346FEE}"/>
              </a:ext>
            </a:extLst>
          </p:cNvPr>
          <p:cNvSpPr txBox="1"/>
          <p:nvPr/>
        </p:nvSpPr>
        <p:spPr>
          <a:xfrm>
            <a:off x="955743" y="6274021"/>
            <a:ext cx="7650804" cy="369332"/>
          </a:xfrm>
          <a:prstGeom prst="rect">
            <a:avLst/>
          </a:prstGeom>
          <a:noFill/>
        </p:spPr>
        <p:txBody>
          <a:bodyPr wrap="square">
            <a:spAutoFit/>
          </a:bodyPr>
          <a:lstStyle/>
          <a:p>
            <a:r>
              <a:rPr lang="en-US" dirty="0">
                <a:hlinkClick r:id="rId4"/>
              </a:rPr>
              <a:t>Hoe je (echt) een recept volgt | Techniek met Lan Lam</a:t>
            </a:r>
            <a:endParaRPr lang="en-IE" dirty="0"/>
          </a:p>
        </p:txBody>
      </p:sp>
    </p:spTree>
    <p:extLst>
      <p:ext uri="{BB962C8B-B14F-4D97-AF65-F5344CB8AC3E}">
        <p14:creationId xmlns:p14="http://schemas.microsoft.com/office/powerpoint/2010/main" val="332253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43612-FE9D-066B-0C90-4027BF2493DE}"/>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B0CF832-6ED6-93F9-D1F8-92EFE9847F9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2A8A7B7B-B147-2EA7-7E3A-A95619C89F3D}"/>
              </a:ext>
            </a:extLst>
          </p:cNvPr>
          <p:cNvSpPr>
            <a:spLocks noGrp="1"/>
          </p:cNvSpPr>
          <p:nvPr>
            <p:ph type="body" sz="quarter" idx="18"/>
          </p:nvPr>
        </p:nvSpPr>
        <p:spPr>
          <a:xfrm>
            <a:off x="4649216" y="1815638"/>
            <a:ext cx="6706900" cy="3784924"/>
          </a:xfrm>
        </p:spPr>
        <p:txBody>
          <a:bodyPr lIns="91440" tIns="45720" rIns="91440" bIns="45720" anchor="t"/>
          <a:lstStyle/>
          <a:p>
            <a:r>
              <a:rPr lang="en-US" sz="2300" b="1" dirty="0">
                <a:ea typeface="Calibri" panose="020F0502020204030204"/>
                <a:cs typeface="Calibri" panose="020F0502020204030204"/>
              </a:rPr>
              <a:t>Gezond koken richt zich op:</a:t>
            </a:r>
          </a:p>
          <a:p>
            <a:pPr marL="342900" indent="-342900">
              <a:buFont typeface="Arial" panose="020B0604020202020204" pitchFamily="34" charset="0"/>
              <a:buChar char="•"/>
            </a:pPr>
            <a:r>
              <a:rPr lang="en-US" sz="2300" dirty="0">
                <a:ea typeface="Calibri" panose="020F0502020204030204"/>
                <a:cs typeface="Calibri" panose="020F0502020204030204"/>
              </a:rPr>
              <a:t>Het behoud van de voedingswaarde tijdens de </a:t>
            </a:r>
            <a:r>
              <a:rPr lang="en-US" sz="2300" dirty="0" err="1">
                <a:ea typeface="Calibri" panose="020F0502020204030204"/>
                <a:cs typeface="Calibri" panose="020F0502020204030204"/>
              </a:rPr>
              <a:t>bereiding</a:t>
            </a:r>
            <a:r>
              <a:rPr lang="en-US" sz="2300" dirty="0">
                <a:ea typeface="Calibri" panose="020F0502020204030204"/>
                <a:cs typeface="Calibri" panose="020F0502020204030204"/>
              </a:rPr>
              <a:t>.</a:t>
            </a:r>
          </a:p>
          <a:p>
            <a:pPr marL="342900" indent="-342900">
              <a:buFont typeface="Arial" panose="020B0604020202020204" pitchFamily="34" charset="0"/>
              <a:buChar char="•"/>
            </a:pPr>
            <a:r>
              <a:rPr lang="en-US" sz="2300" dirty="0">
                <a:ea typeface="Calibri" panose="020F0502020204030204"/>
                <a:cs typeface="Calibri" panose="020F0502020204030204"/>
              </a:rPr>
              <a:t>Het gebruik van kookmethodes die het gebruik van overtollig vet, zout en suiker </a:t>
            </a:r>
            <a:r>
              <a:rPr lang="en-US" sz="2300" dirty="0" err="1">
                <a:ea typeface="Calibri" panose="020F0502020204030204"/>
                <a:cs typeface="Calibri" panose="020F0502020204030204"/>
              </a:rPr>
              <a:t>beperken</a:t>
            </a:r>
            <a:r>
              <a:rPr lang="en-US" sz="2300" dirty="0">
                <a:ea typeface="Calibri" panose="020F0502020204030204"/>
                <a:cs typeface="Calibri" panose="020F0502020204030204"/>
              </a:rPr>
              <a:t>.</a:t>
            </a:r>
          </a:p>
          <a:p>
            <a:pPr marL="342900" indent="-342900">
              <a:buFont typeface="Arial" panose="020B0604020202020204" pitchFamily="34" charset="0"/>
              <a:buChar char="•"/>
            </a:pPr>
            <a:r>
              <a:rPr lang="en-US" sz="2300" dirty="0">
                <a:ea typeface="Calibri" panose="020F0502020204030204"/>
                <a:cs typeface="Calibri" panose="020F0502020204030204"/>
              </a:rPr>
              <a:t>Het versterken van de smaak door het gebruik van kruiden, specerijen en natuurlijke </a:t>
            </a:r>
            <a:r>
              <a:rPr lang="en-US" sz="2300" dirty="0" err="1">
                <a:ea typeface="Calibri" panose="020F0502020204030204"/>
                <a:cs typeface="Calibri" panose="020F0502020204030204"/>
              </a:rPr>
              <a:t>ingrediënten</a:t>
            </a:r>
            <a:r>
              <a:rPr lang="en-US" sz="2300" dirty="0">
                <a:ea typeface="Calibri" panose="020F0502020204030204"/>
                <a:cs typeface="Calibri" panose="020F0502020204030204"/>
              </a:rPr>
              <a:t>.</a:t>
            </a:r>
          </a:p>
          <a:p>
            <a:pPr marL="342900" indent="-342900">
              <a:buFont typeface="Arial" panose="020B0604020202020204" pitchFamily="34" charset="0"/>
              <a:buChar char="•"/>
            </a:pPr>
            <a:r>
              <a:rPr lang="en-US" sz="2300" dirty="0">
                <a:ea typeface="Calibri" panose="020F0502020204030204"/>
                <a:cs typeface="Calibri" panose="020F0502020204030204"/>
              </a:rPr>
              <a:t>Het in evenwicht brengen van maaltijden volgens voedingsrichtlijnen.</a:t>
            </a:r>
          </a:p>
        </p:txBody>
      </p:sp>
      <p:sp>
        <p:nvSpPr>
          <p:cNvPr id="13" name="Rectangle 12">
            <a:extLst>
              <a:ext uri="{FF2B5EF4-FFF2-40B4-BE49-F238E27FC236}">
                <a16:creationId xmlns:a16="http://schemas.microsoft.com/office/drawing/2014/main" id="{A3446DCA-8962-BBAF-4AF6-074AF32C19E6}"/>
              </a:ext>
            </a:extLst>
          </p:cNvPr>
          <p:cNvSpPr/>
          <p:nvPr/>
        </p:nvSpPr>
        <p:spPr>
          <a:xfrm>
            <a:off x="3926747" y="976206"/>
            <a:ext cx="4107751"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87831FA1-1F94-F91F-4DCB-9B1B31786471}"/>
              </a:ext>
            </a:extLst>
          </p:cNvPr>
          <p:cNvSpPr txBox="1"/>
          <p:nvPr/>
        </p:nvSpPr>
        <p:spPr>
          <a:xfrm>
            <a:off x="4110770" y="976206"/>
            <a:ext cx="4378712" cy="646331"/>
          </a:xfrm>
          <a:prstGeom prst="rect">
            <a:avLst/>
          </a:prstGeom>
          <a:noFill/>
        </p:spPr>
        <p:txBody>
          <a:bodyPr wrap="square" lIns="91440" tIns="45720" rIns="91440" bIns="45720" rtlCol="0" anchor="t">
            <a:spAutoFit/>
          </a:bodyPr>
          <a:lstStyle/>
          <a:p>
            <a:r>
              <a:rPr lang="en-US" sz="3600" b="1" spc="324">
                <a:solidFill>
                  <a:srgbClr val="F26F46"/>
                </a:solidFill>
                <a:latin typeface="Calibri" panose="020F0502020204030204" pitchFamily="34" charset="0"/>
                <a:cs typeface="Calibri" panose="020F0502020204030204" pitchFamily="34" charset="0"/>
              </a:rPr>
              <a:t>GEZOND KOKEN</a:t>
            </a:r>
          </a:p>
        </p:txBody>
      </p:sp>
      <p:grpSp>
        <p:nvGrpSpPr>
          <p:cNvPr id="11" name="Group 10">
            <a:extLst>
              <a:ext uri="{FF2B5EF4-FFF2-40B4-BE49-F238E27FC236}">
                <a16:creationId xmlns:a16="http://schemas.microsoft.com/office/drawing/2014/main" id="{D5386087-BF34-91B7-809C-81EB728C1CC3}"/>
              </a:ext>
            </a:extLst>
          </p:cNvPr>
          <p:cNvGrpSpPr/>
          <p:nvPr/>
        </p:nvGrpSpPr>
        <p:grpSpPr>
          <a:xfrm>
            <a:off x="0" y="4438165"/>
            <a:ext cx="2366621" cy="2933183"/>
            <a:chOff x="2887563" y="4517695"/>
            <a:chExt cx="1145987" cy="1420333"/>
          </a:xfrm>
          <a:solidFill>
            <a:schemeClr val="bg1">
              <a:alpha val="26000"/>
            </a:schemeClr>
          </a:solidFill>
        </p:grpSpPr>
        <p:sp>
          <p:nvSpPr>
            <p:cNvPr id="15" name="Freeform 14">
              <a:extLst>
                <a:ext uri="{FF2B5EF4-FFF2-40B4-BE49-F238E27FC236}">
                  <a16:creationId xmlns:a16="http://schemas.microsoft.com/office/drawing/2014/main" id="{9900E038-59CE-9F27-DBC1-4560AD512FD3}"/>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6" name="Graphic 10">
              <a:extLst>
                <a:ext uri="{FF2B5EF4-FFF2-40B4-BE49-F238E27FC236}">
                  <a16:creationId xmlns:a16="http://schemas.microsoft.com/office/drawing/2014/main" id="{7DF2EC4D-22C0-28BE-AA40-9D238817BACB}"/>
                </a:ext>
              </a:extLst>
            </p:cNvPr>
            <p:cNvGrpSpPr/>
            <p:nvPr/>
          </p:nvGrpSpPr>
          <p:grpSpPr>
            <a:xfrm>
              <a:off x="3495254" y="4781992"/>
              <a:ext cx="536857" cy="499528"/>
              <a:chOff x="3495254" y="4781992"/>
              <a:chExt cx="536857" cy="499528"/>
            </a:xfrm>
            <a:grpFill/>
          </p:grpSpPr>
          <p:sp>
            <p:nvSpPr>
              <p:cNvPr id="21" name="Freeform 20">
                <a:extLst>
                  <a:ext uri="{FF2B5EF4-FFF2-40B4-BE49-F238E27FC236}">
                    <a16:creationId xmlns:a16="http://schemas.microsoft.com/office/drawing/2014/main" id="{B23FC15D-D5CB-EF4A-F811-4C1170B50EB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B2944B9-63B9-CBAA-41D3-D2C715821D9D}"/>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93A4F97-7581-B159-C121-C0DC48F87086}"/>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96C388F-850F-1B4B-2881-A0B04528681F}"/>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FF70E68D-A297-E6F0-C03F-680F70CDB7E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5D573D8-19BF-2171-ED36-1A2B9EB98768}"/>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6759BB1-C6C3-AEAD-5A8B-D753271A082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F90EB10-A31A-7CAF-8D2D-A50CB1FB5A4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4107224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descr="Woman placing chopped vegetables in metal bowl held by man, with tripod camera facing kitchen counter with vegetable trays">
            <a:extLst>
              <a:ext uri="{FF2B5EF4-FFF2-40B4-BE49-F238E27FC236}">
                <a16:creationId xmlns:a16="http://schemas.microsoft.com/office/drawing/2014/main" id="{9EF9F3E2-517A-D141-9F01-9831E126136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r="-119"/>
          <a:stretch>
            <a:fillRect/>
          </a:stretch>
        </p:blipFill>
        <p:spPr>
          <a:xfrm>
            <a:off x="238772" y="2554935"/>
            <a:ext cx="8328758" cy="3634830"/>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
        <p:nvSpPr>
          <p:cNvPr id="14" name="Rectangle 13">
            <a:extLst>
              <a:ext uri="{FF2B5EF4-FFF2-40B4-BE49-F238E27FC236}">
                <a16:creationId xmlns:a16="http://schemas.microsoft.com/office/drawing/2014/main" id="{BE59536B-CB14-6A49-9925-C70C0915408D}"/>
              </a:ext>
            </a:extLst>
          </p:cNvPr>
          <p:cNvSpPr/>
          <p:nvPr/>
        </p:nvSpPr>
        <p:spPr>
          <a:xfrm>
            <a:off x="1109666" y="2909665"/>
            <a:ext cx="9062375" cy="885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1394329" y="3062605"/>
            <a:ext cx="5519844" cy="1138773"/>
          </a:xfrm>
          <a:prstGeom prst="rect">
            <a:avLst/>
          </a:prstGeom>
          <a:noFill/>
        </p:spPr>
        <p:txBody>
          <a:bodyPr wrap="none" lIns="91440" tIns="45720" rIns="91440" bIns="45720" rtlCol="0" anchor="t">
            <a:spAutoFit/>
          </a:bodyPr>
          <a:lstStyle/>
          <a:p>
            <a:r>
              <a:rPr lang="en-US" sz="3200" b="1" spc="324" dirty="0">
                <a:solidFill>
                  <a:srgbClr val="F26F46"/>
                </a:solidFill>
                <a:latin typeface="Calibri"/>
                <a:ea typeface="Calibri"/>
                <a:cs typeface="Calibri"/>
              </a:rPr>
              <a:t>INLEIDING &amp; </a:t>
            </a:r>
            <a:r>
              <a:rPr lang="nl-NL" sz="3200" b="1" spc="324" dirty="0">
                <a:solidFill>
                  <a:srgbClr val="F26F46"/>
                </a:solidFill>
                <a:latin typeface="Calibri"/>
                <a:ea typeface="Calibri"/>
                <a:cs typeface="Calibri"/>
              </a:rPr>
              <a:t>LEERDOELEN</a:t>
            </a:r>
            <a:endParaRPr lang="pt-BR" dirty="0"/>
          </a:p>
          <a:p>
            <a:endParaRPr lang="en-US" sz="3600" b="1" spc="324" dirty="0">
              <a:solidFill>
                <a:srgbClr val="F26F46"/>
              </a:solidFill>
              <a:ea typeface="Calibri"/>
              <a:cs typeface="Calibri"/>
            </a:endParaRPr>
          </a:p>
        </p:txBody>
      </p:sp>
      <p:grpSp>
        <p:nvGrpSpPr>
          <p:cNvPr id="6" name="Group 5">
            <a:extLst>
              <a:ext uri="{FF2B5EF4-FFF2-40B4-BE49-F238E27FC236}">
                <a16:creationId xmlns:a16="http://schemas.microsoft.com/office/drawing/2014/main" id="{6A592C18-A129-759D-2A8C-B28F666EACC3}"/>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D941914D-6094-403C-738E-3740110831F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F1A00C5-B02C-057A-5B34-C7BCD7CF36D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0A55076B-A6E3-C119-98AB-F66A7008851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65BBDC-A6BD-192D-B69C-DF707EF0A6E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07C1C4-E75A-78AE-239E-EDB89EE81C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7287B6-65AE-37AB-9EFB-CB5224C7A77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F6C18FB-1854-6D6F-BD42-750CB1ED865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2626A7-B7B8-0858-6145-2780580951E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E000DB7-BCAC-1FCC-48F2-F856D30B564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B66A741-24BD-576D-9292-224670228AD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F8CE2-9277-D559-1938-86DBCCE0255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46B2FE9-7CA4-5D57-D3E4-DFF66655A4C9}"/>
              </a:ext>
            </a:extLst>
          </p:cNvPr>
          <p:cNvSpPr>
            <a:spLocks noGrp="1"/>
          </p:cNvSpPr>
          <p:nvPr>
            <p:ph type="body" sz="quarter" idx="35"/>
          </p:nvPr>
        </p:nvSpPr>
        <p:spPr>
          <a:xfrm>
            <a:off x="5205994" y="598252"/>
            <a:ext cx="6562677" cy="647521"/>
          </a:xfrm>
        </p:spPr>
        <p:txBody>
          <a:bodyPr lIns="91440" tIns="45720" rIns="91440" bIns="45720" anchor="t">
            <a:noAutofit/>
          </a:bodyPr>
          <a:lstStyle/>
          <a:p>
            <a:r>
              <a:rPr lang="en-US" sz="3600" dirty="0">
                <a:latin typeface="Calibri"/>
                <a:ea typeface="Calibri"/>
                <a:cs typeface="Calibri"/>
              </a:rPr>
              <a:t>Gezonde kooktechnieken</a:t>
            </a:r>
          </a:p>
          <a:p>
            <a:endParaRPr lang="en-US" sz="3600" dirty="0">
              <a:latin typeface="Calibri"/>
              <a:ea typeface="Calibri"/>
              <a:cs typeface="Calibri"/>
            </a:endParaRPr>
          </a:p>
        </p:txBody>
      </p:sp>
      <p:sp>
        <p:nvSpPr>
          <p:cNvPr id="8" name="Text Placeholder 5">
            <a:extLst>
              <a:ext uri="{FF2B5EF4-FFF2-40B4-BE49-F238E27FC236}">
                <a16:creationId xmlns:a16="http://schemas.microsoft.com/office/drawing/2014/main" id="{1EF72EB3-3BE1-9A2F-3490-B9DF8452F17B}"/>
              </a:ext>
            </a:extLst>
          </p:cNvPr>
          <p:cNvSpPr txBox="1">
            <a:spLocks/>
          </p:cNvSpPr>
          <p:nvPr/>
        </p:nvSpPr>
        <p:spPr>
          <a:xfrm>
            <a:off x="5205994" y="1550573"/>
            <a:ext cx="5963766" cy="5522818"/>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F26F4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92668"/>
                </a:solidFill>
                <a:latin typeface="+mn-lt"/>
                <a:cs typeface="+mn-cs"/>
              </a:rPr>
              <a:t>Voorbeelden van gezondere technieken zijn:</a:t>
            </a:r>
          </a:p>
          <a:p>
            <a:endParaRPr lang="en-US" sz="1000" b="0" dirty="0">
              <a:solidFill>
                <a:srgbClr val="292668"/>
              </a:solidFill>
              <a:latin typeface="+mn-lt"/>
              <a:cs typeface="+mn-cs"/>
            </a:endParaRPr>
          </a:p>
          <a:p>
            <a:pPr marL="342900" indent="-342900">
              <a:buFont typeface="Arial" panose="020B0604020202020204" pitchFamily="34" charset="0"/>
              <a:buChar char="•"/>
            </a:pPr>
            <a:r>
              <a:rPr lang="en-US" b="0" dirty="0">
                <a:solidFill>
                  <a:srgbClr val="292668"/>
                </a:solidFill>
                <a:latin typeface="+mn-lt"/>
                <a:cs typeface="+mn-cs"/>
              </a:rPr>
              <a:t>Stomen en koken in plaats van frituren.</a:t>
            </a:r>
          </a:p>
          <a:p>
            <a:pPr marL="342900" indent="-342900">
              <a:buFont typeface="Arial" panose="020B0604020202020204" pitchFamily="34" charset="0"/>
              <a:buChar char="•"/>
            </a:pPr>
            <a:r>
              <a:rPr lang="en-US" b="0" dirty="0">
                <a:solidFill>
                  <a:srgbClr val="292668"/>
                </a:solidFill>
                <a:latin typeface="+mn-lt"/>
                <a:cs typeface="+mn-cs"/>
              </a:rPr>
              <a:t>Bakken, grillen of frituren in de lucht in plaats van bakken in de pan.</a:t>
            </a:r>
          </a:p>
          <a:p>
            <a:pPr marL="342900" indent="-342900">
              <a:buFont typeface="Arial" panose="020B0604020202020204" pitchFamily="34" charset="0"/>
              <a:buChar char="•"/>
            </a:pPr>
            <a:r>
              <a:rPr lang="en-US" b="0" dirty="0">
                <a:solidFill>
                  <a:srgbClr val="292668"/>
                </a:solidFill>
                <a:latin typeface="+mn-lt"/>
                <a:cs typeface="+mn-cs"/>
              </a:rPr>
              <a:t>Zo min mogelijk vet toevoegen.</a:t>
            </a:r>
          </a:p>
          <a:p>
            <a:pPr marL="342900" indent="-342900">
              <a:buFont typeface="Arial" panose="020B0604020202020204" pitchFamily="34" charset="0"/>
              <a:buChar char="•"/>
            </a:pPr>
            <a:r>
              <a:rPr lang="en-US" b="0" dirty="0">
                <a:solidFill>
                  <a:srgbClr val="292668"/>
                </a:solidFill>
                <a:latin typeface="+mn-lt"/>
                <a:cs typeface="+mn-cs"/>
              </a:rPr>
              <a:t>Groenten beetgaar koken om voedingsstoffen te behouden.</a:t>
            </a:r>
          </a:p>
          <a:p>
            <a:pPr marL="342900" indent="-342900">
              <a:buFont typeface="Arial" panose="020B0604020202020204" pitchFamily="34" charset="0"/>
              <a:buChar char="•"/>
            </a:pPr>
            <a:r>
              <a:rPr lang="en-US" b="0" dirty="0">
                <a:solidFill>
                  <a:srgbClr val="292668"/>
                </a:solidFill>
                <a:latin typeface="+mn-lt"/>
                <a:cs typeface="+mn-cs"/>
              </a:rPr>
              <a:t>In grote hoeveelheden koken om tijd en energie te besparen.</a:t>
            </a:r>
            <a:endParaRPr lang="pt-BR" b="0" dirty="0">
              <a:solidFill>
                <a:srgbClr val="292668"/>
              </a:solidFill>
              <a:latin typeface="+mn-lt"/>
              <a:ea typeface="Calibri"/>
              <a:cs typeface="Calibri"/>
            </a:endParaRPr>
          </a:p>
        </p:txBody>
      </p:sp>
      <p:pic>
        <p:nvPicPr>
          <p:cNvPr id="7" name="Picture 6">
            <a:extLst>
              <a:ext uri="{FF2B5EF4-FFF2-40B4-BE49-F238E27FC236}">
                <a16:creationId xmlns:a16="http://schemas.microsoft.com/office/drawing/2014/main" id="{5F9A6C18-9F83-948E-3630-0B39179A2A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59983"/>
            <a:ext cx="4762919" cy="3178104"/>
          </a:xfrm>
          <a:prstGeom prst="rect">
            <a:avLst/>
          </a:prstGeom>
        </p:spPr>
      </p:pic>
      <p:pic>
        <p:nvPicPr>
          <p:cNvPr id="10" name="Picture 9">
            <a:extLst>
              <a:ext uri="{FF2B5EF4-FFF2-40B4-BE49-F238E27FC236}">
                <a16:creationId xmlns:a16="http://schemas.microsoft.com/office/drawing/2014/main" id="{4887E70D-907C-1927-1D04-CEC74F1622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8" y="3438087"/>
            <a:ext cx="4767156" cy="3178104"/>
          </a:xfrm>
          <a:prstGeom prst="rect">
            <a:avLst/>
          </a:prstGeom>
        </p:spPr>
      </p:pic>
    </p:spTree>
    <p:extLst>
      <p:ext uri="{BB962C8B-B14F-4D97-AF65-F5344CB8AC3E}">
        <p14:creationId xmlns:p14="http://schemas.microsoft.com/office/powerpoint/2010/main" val="423860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E772F-64C5-B614-12C6-A9F66923786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845F984-C2AD-FB15-B19A-FBBCCAC652E0}"/>
              </a:ext>
            </a:extLst>
          </p:cNvPr>
          <p:cNvSpPr>
            <a:spLocks noGrp="1"/>
          </p:cNvSpPr>
          <p:nvPr>
            <p:ph type="body" sz="quarter" idx="35"/>
          </p:nvPr>
        </p:nvSpPr>
        <p:spPr>
          <a:xfrm>
            <a:off x="5100391" y="578929"/>
            <a:ext cx="6562677" cy="647521"/>
          </a:xfrm>
        </p:spPr>
        <p:txBody>
          <a:bodyPr lIns="91440" tIns="45720" rIns="91440" bIns="45720" anchor="t">
            <a:noAutofit/>
          </a:bodyPr>
          <a:lstStyle/>
          <a:p>
            <a:r>
              <a:rPr lang="en-US" sz="3600" dirty="0">
                <a:latin typeface="Calibri"/>
                <a:ea typeface="Calibri"/>
                <a:cs typeface="Calibri"/>
              </a:rPr>
              <a:t>Ingrediëntenkeuze</a:t>
            </a:r>
          </a:p>
          <a:p>
            <a:endParaRPr lang="en-US" sz="3600" dirty="0">
              <a:latin typeface="Calibri"/>
              <a:ea typeface="Calibri"/>
              <a:cs typeface="Calibri"/>
            </a:endParaRPr>
          </a:p>
        </p:txBody>
      </p:sp>
      <p:grpSp>
        <p:nvGrpSpPr>
          <p:cNvPr id="16" name="Group 15">
            <a:extLst>
              <a:ext uri="{FF2B5EF4-FFF2-40B4-BE49-F238E27FC236}">
                <a16:creationId xmlns:a16="http://schemas.microsoft.com/office/drawing/2014/main" id="{B5E1626D-6D78-387A-5280-5F84910DC0DD}"/>
              </a:ext>
            </a:extLst>
          </p:cNvPr>
          <p:cNvGrpSpPr/>
          <p:nvPr/>
        </p:nvGrpSpPr>
        <p:grpSpPr>
          <a:xfrm>
            <a:off x="-288758" y="4213575"/>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D4441A8F-9CDF-0588-BF2A-29D978E39D6A}"/>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E9D48ED6-B773-354D-70F2-2C479838618C}"/>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A6DD6402-F7B4-0CB1-A371-F3BEA28FE50A}"/>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2DCD579-B9CB-C35E-3E13-DB4231459F9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7CE4A9A-770C-C244-09B8-E88AB284F3E8}"/>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2C76F87-C36B-EE73-E6B6-DCEF9F2B5E0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3CE08ABD-21CD-EC67-0AA1-01634764038D}"/>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BD5CD86-5734-3CCC-3752-0877C80C890C}"/>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50508B2-D983-56AC-DFF2-0BC7166C3A15}"/>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D38968F-679F-87DE-246F-079CF1F5A558}"/>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8" name="Text Placeholder 5">
            <a:extLst>
              <a:ext uri="{FF2B5EF4-FFF2-40B4-BE49-F238E27FC236}">
                <a16:creationId xmlns:a16="http://schemas.microsoft.com/office/drawing/2014/main" id="{65EC25AB-419B-7B9D-913E-33772F3A3B78}"/>
              </a:ext>
            </a:extLst>
          </p:cNvPr>
          <p:cNvSpPr txBox="1">
            <a:spLocks/>
          </p:cNvSpPr>
          <p:nvPr/>
        </p:nvSpPr>
        <p:spPr>
          <a:xfrm>
            <a:off x="5100392" y="1317638"/>
            <a:ext cx="6777184" cy="5237372"/>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F26F4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292668"/>
                </a:solidFill>
                <a:latin typeface="+mn-lt"/>
                <a:cs typeface="+mn-cs"/>
              </a:rPr>
              <a:t>Gezond koken begint bij de keuze van de </a:t>
            </a:r>
            <a:r>
              <a:rPr lang="en-US" b="0" dirty="0" err="1">
                <a:solidFill>
                  <a:srgbClr val="292668"/>
                </a:solidFill>
                <a:latin typeface="+mn-lt"/>
                <a:cs typeface="+mn-cs"/>
              </a:rPr>
              <a:t>ingrediënten</a:t>
            </a:r>
            <a:r>
              <a:rPr lang="en-US" b="0" dirty="0">
                <a:solidFill>
                  <a:srgbClr val="292668"/>
                </a:solidFill>
                <a:latin typeface="+mn-lt"/>
                <a:cs typeface="+mn-cs"/>
              </a:rPr>
              <a:t>:</a:t>
            </a:r>
            <a:br>
              <a:rPr lang="en-US" b="0" dirty="0">
                <a:solidFill>
                  <a:srgbClr val="292668"/>
                </a:solidFill>
                <a:latin typeface="+mn-lt"/>
                <a:cs typeface="+mn-cs"/>
              </a:rPr>
            </a:br>
            <a:endParaRPr lang="en-US" b="0" dirty="0">
              <a:solidFill>
                <a:srgbClr val="292668"/>
              </a:solidFill>
              <a:latin typeface="+mn-lt"/>
              <a:cs typeface="+mn-cs"/>
            </a:endParaRPr>
          </a:p>
          <a:p>
            <a:pPr marL="342900" indent="-342900">
              <a:spcAft>
                <a:spcPts val="600"/>
              </a:spcAft>
              <a:buFont typeface="Arial" panose="020B0604020202020204" pitchFamily="34" charset="0"/>
              <a:buChar char="•"/>
            </a:pPr>
            <a:r>
              <a:rPr lang="en-US" b="0" dirty="0" err="1">
                <a:solidFill>
                  <a:srgbClr val="292668"/>
                </a:solidFill>
                <a:latin typeface="+mn-lt"/>
                <a:cs typeface="+mn-cs"/>
              </a:rPr>
              <a:t>Geef de voorkeur aan </a:t>
            </a:r>
            <a:r>
              <a:rPr lang="en-US" b="0" dirty="0">
                <a:solidFill>
                  <a:srgbClr val="292668"/>
                </a:solidFill>
                <a:latin typeface="+mn-lt"/>
                <a:cs typeface="+mn-cs"/>
              </a:rPr>
              <a:t>verse, seizoensgebonden en minimaal bewerkte voedingsmiddelen.</a:t>
            </a:r>
          </a:p>
          <a:p>
            <a:pPr marL="342900" indent="-342900">
              <a:spcAft>
                <a:spcPts val="600"/>
              </a:spcAft>
              <a:buFont typeface="Arial" panose="020B0604020202020204" pitchFamily="34" charset="0"/>
              <a:buChar char="•"/>
            </a:pPr>
            <a:r>
              <a:rPr lang="en-US" b="0" dirty="0">
                <a:solidFill>
                  <a:srgbClr val="292668"/>
                </a:solidFill>
                <a:latin typeface="+mn-lt"/>
                <a:cs typeface="+mn-cs"/>
              </a:rPr>
              <a:t>Kies volkorenproducten in plaats van geraffineerde granen.</a:t>
            </a:r>
          </a:p>
          <a:p>
            <a:pPr marL="342900" indent="-342900">
              <a:spcAft>
                <a:spcPts val="600"/>
              </a:spcAft>
              <a:buFont typeface="Arial" panose="020B0604020202020204" pitchFamily="34" charset="0"/>
              <a:buChar char="•"/>
            </a:pPr>
            <a:r>
              <a:rPr lang="en-US" b="0" dirty="0">
                <a:solidFill>
                  <a:srgbClr val="292668"/>
                </a:solidFill>
                <a:latin typeface="+mn-lt"/>
                <a:cs typeface="+mn-cs"/>
              </a:rPr>
              <a:t>Voeg plantaardige eiwitten toe, zoals peulvruchten, noten en zaden.</a:t>
            </a:r>
          </a:p>
          <a:p>
            <a:pPr marL="342900" indent="-342900">
              <a:spcAft>
                <a:spcPts val="600"/>
              </a:spcAft>
              <a:buFont typeface="Arial" panose="020B0604020202020204" pitchFamily="34" charset="0"/>
              <a:buChar char="•"/>
            </a:pPr>
            <a:r>
              <a:rPr lang="en-US" b="0" dirty="0">
                <a:solidFill>
                  <a:srgbClr val="292668"/>
                </a:solidFill>
                <a:latin typeface="+mn-lt"/>
                <a:cs typeface="+mn-cs"/>
              </a:rPr>
              <a:t>Lees voedseletiketten om te veel zout, suiker en additieven te </a:t>
            </a:r>
            <a:r>
              <a:rPr lang="en-US" b="0" dirty="0" err="1">
                <a:solidFill>
                  <a:srgbClr val="292668"/>
                </a:solidFill>
                <a:latin typeface="+mn-lt"/>
                <a:cs typeface="+mn-cs"/>
              </a:rPr>
              <a:t>vermijden</a:t>
            </a:r>
            <a:r>
              <a:rPr lang="en-US" b="0" dirty="0">
                <a:solidFill>
                  <a:srgbClr val="292668"/>
                </a:solidFill>
                <a:latin typeface="+mn-lt"/>
                <a:cs typeface="+mn-cs"/>
              </a:rPr>
              <a:t>.</a:t>
            </a:r>
          </a:p>
          <a:p>
            <a:pPr>
              <a:lnSpc>
                <a:spcPct val="150000"/>
              </a:lnSpc>
            </a:pPr>
            <a:r>
              <a:rPr lang="en-US" b="0" dirty="0">
                <a:solidFill>
                  <a:srgbClr val="87A66E"/>
                </a:solidFill>
                <a:latin typeface="+mn-lt"/>
                <a:ea typeface="Calibri"/>
                <a:cs typeface="+mn-cs"/>
              </a:rPr>
              <a:t>Fruit </a:t>
            </a:r>
            <a:r>
              <a:rPr lang="en-US" b="0" dirty="0" err="1">
                <a:solidFill>
                  <a:srgbClr val="87A66E"/>
                </a:solidFill>
                <a:latin typeface="+mn-lt"/>
                <a:ea typeface="Calibri"/>
                <a:cs typeface="+mn-cs"/>
              </a:rPr>
              <a:t>en</a:t>
            </a:r>
            <a:r>
              <a:rPr lang="en-US" b="0" dirty="0">
                <a:solidFill>
                  <a:srgbClr val="87A66E"/>
                </a:solidFill>
                <a:latin typeface="+mn-lt"/>
                <a:ea typeface="Calibri"/>
                <a:cs typeface="+mn-cs"/>
              </a:rPr>
              <a:t> </a:t>
            </a:r>
            <a:r>
              <a:rPr lang="en-US" b="0" dirty="0" err="1">
                <a:solidFill>
                  <a:srgbClr val="87A66E"/>
                </a:solidFill>
                <a:latin typeface="+mn-lt"/>
                <a:ea typeface="Calibri"/>
                <a:cs typeface="+mn-cs"/>
              </a:rPr>
              <a:t>groente</a:t>
            </a:r>
            <a:r>
              <a:rPr lang="en-US" b="0" dirty="0">
                <a:solidFill>
                  <a:srgbClr val="87A66E"/>
                </a:solidFill>
                <a:latin typeface="+mn-lt"/>
                <a:ea typeface="Calibri"/>
                <a:cs typeface="+mn-cs"/>
              </a:rPr>
              <a:t> </a:t>
            </a:r>
            <a:r>
              <a:rPr lang="en-US" b="0" dirty="0" err="1">
                <a:solidFill>
                  <a:srgbClr val="87A66E"/>
                </a:solidFill>
                <a:latin typeface="+mn-lt"/>
                <a:ea typeface="Calibri"/>
                <a:cs typeface="+mn-cs"/>
              </a:rPr>
              <a:t>kalender</a:t>
            </a:r>
            <a:endParaRPr lang="pt-BR" b="0" dirty="0">
              <a:solidFill>
                <a:srgbClr val="292668"/>
              </a:solidFill>
              <a:latin typeface="+mn-lt"/>
              <a:ea typeface="Calibri"/>
              <a:cs typeface="Calibri"/>
            </a:endParaRPr>
          </a:p>
        </p:txBody>
      </p:sp>
      <p:pic>
        <p:nvPicPr>
          <p:cNvPr id="3" name="Picture 2">
            <a:extLst>
              <a:ext uri="{FF2B5EF4-FFF2-40B4-BE49-F238E27FC236}">
                <a16:creationId xmlns:a16="http://schemas.microsoft.com/office/drawing/2014/main" id="{E29ECF38-A008-92EF-C4C2-13BEE8D32AD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3884795" cy="6943725"/>
          </a:xfrm>
          <a:prstGeom prst="rect">
            <a:avLst/>
          </a:prstGeom>
        </p:spPr>
      </p:pic>
      <p:pic>
        <p:nvPicPr>
          <p:cNvPr id="2" name="Picture 3">
            <a:extLst>
              <a:ext uri="{FF2B5EF4-FFF2-40B4-BE49-F238E27FC236}">
                <a16:creationId xmlns:a16="http://schemas.microsoft.com/office/drawing/2014/main" id="{A82D0DFE-8649-9118-83E0-6A3DCE4FB1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7035" y="6102271"/>
            <a:ext cx="353599" cy="353599"/>
          </a:xfrm>
          <a:prstGeom prst="rect">
            <a:avLst/>
          </a:prstGeom>
        </p:spPr>
      </p:pic>
      <p:grpSp>
        <p:nvGrpSpPr>
          <p:cNvPr id="4" name="Group 3">
            <a:extLst>
              <a:ext uri="{FF2B5EF4-FFF2-40B4-BE49-F238E27FC236}">
                <a16:creationId xmlns:a16="http://schemas.microsoft.com/office/drawing/2014/main" id="{B3623F52-DE74-85F6-B4FA-20BEC0E60A2C}"/>
              </a:ext>
            </a:extLst>
          </p:cNvPr>
          <p:cNvGrpSpPr/>
          <p:nvPr/>
        </p:nvGrpSpPr>
        <p:grpSpPr>
          <a:xfrm>
            <a:off x="0" y="4438165"/>
            <a:ext cx="2366621" cy="2933183"/>
            <a:chOff x="2887563" y="4517695"/>
            <a:chExt cx="1145987" cy="1420333"/>
          </a:xfrm>
          <a:solidFill>
            <a:schemeClr val="bg1">
              <a:alpha val="26000"/>
            </a:schemeClr>
          </a:solidFill>
        </p:grpSpPr>
        <p:sp>
          <p:nvSpPr>
            <p:cNvPr id="7" name="Freeform 14">
              <a:extLst>
                <a:ext uri="{FF2B5EF4-FFF2-40B4-BE49-F238E27FC236}">
                  <a16:creationId xmlns:a16="http://schemas.microsoft.com/office/drawing/2014/main" id="{A31D18D6-1055-3AE6-444D-0EE42B5087A2}"/>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9" name="Graphic 10">
              <a:extLst>
                <a:ext uri="{FF2B5EF4-FFF2-40B4-BE49-F238E27FC236}">
                  <a16:creationId xmlns:a16="http://schemas.microsoft.com/office/drawing/2014/main" id="{4A78A731-AD69-085E-253A-FB9705F440E0}"/>
                </a:ext>
              </a:extLst>
            </p:cNvPr>
            <p:cNvGrpSpPr/>
            <p:nvPr/>
          </p:nvGrpSpPr>
          <p:grpSpPr>
            <a:xfrm>
              <a:off x="3495254" y="4781992"/>
              <a:ext cx="536857" cy="499528"/>
              <a:chOff x="3495254" y="4781992"/>
              <a:chExt cx="536857" cy="499528"/>
            </a:xfrm>
            <a:grpFill/>
          </p:grpSpPr>
          <p:sp>
            <p:nvSpPr>
              <p:cNvPr id="14" name="Freeform 20">
                <a:extLst>
                  <a:ext uri="{FF2B5EF4-FFF2-40B4-BE49-F238E27FC236}">
                    <a16:creationId xmlns:a16="http://schemas.microsoft.com/office/drawing/2014/main" id="{76FA669F-966D-E5C6-565A-32143730EC43}"/>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5" name="Freeform 21">
                <a:extLst>
                  <a:ext uri="{FF2B5EF4-FFF2-40B4-BE49-F238E27FC236}">
                    <a16:creationId xmlns:a16="http://schemas.microsoft.com/office/drawing/2014/main" id="{F9AC098A-1008-6AA9-9F49-BBC8DF35A28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7" name="Freeform 22">
                <a:extLst>
                  <a:ext uri="{FF2B5EF4-FFF2-40B4-BE49-F238E27FC236}">
                    <a16:creationId xmlns:a16="http://schemas.microsoft.com/office/drawing/2014/main" id="{4F0FBF12-7CAE-9701-EFF0-50C63D00505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8" name="Freeform 23">
                <a:extLst>
                  <a:ext uri="{FF2B5EF4-FFF2-40B4-BE49-F238E27FC236}">
                    <a16:creationId xmlns:a16="http://schemas.microsoft.com/office/drawing/2014/main" id="{12C5664A-9AED-AD05-9FAA-A882071D3BF9}"/>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0" name="Freeform 16">
              <a:extLst>
                <a:ext uri="{FF2B5EF4-FFF2-40B4-BE49-F238E27FC236}">
                  <a16:creationId xmlns:a16="http://schemas.microsoft.com/office/drawing/2014/main" id="{27804CE6-C016-4B8B-0DBF-553473FB6BF4}"/>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7">
              <a:extLst>
                <a:ext uri="{FF2B5EF4-FFF2-40B4-BE49-F238E27FC236}">
                  <a16:creationId xmlns:a16="http://schemas.microsoft.com/office/drawing/2014/main" id="{9409F760-DF41-A5C6-65E7-2C07DCF61E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8">
              <a:extLst>
                <a:ext uri="{FF2B5EF4-FFF2-40B4-BE49-F238E27FC236}">
                  <a16:creationId xmlns:a16="http://schemas.microsoft.com/office/drawing/2014/main" id="{6A082F9C-56F3-0D11-3077-D9B610C7BD3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3" name="Freeform 19">
              <a:extLst>
                <a:ext uri="{FF2B5EF4-FFF2-40B4-BE49-F238E27FC236}">
                  <a16:creationId xmlns:a16="http://schemas.microsoft.com/office/drawing/2014/main" id="{76112AB7-9145-B337-4B18-F7FBC76C183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2338019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1FB76-E088-416C-FEC5-CA457FF9C83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3A4E7C3-6EDB-095C-3D34-1B1B5165E17C}"/>
              </a:ext>
            </a:extLst>
          </p:cNvPr>
          <p:cNvSpPr>
            <a:spLocks noGrp="1"/>
          </p:cNvSpPr>
          <p:nvPr>
            <p:ph type="body" sz="quarter" idx="35"/>
          </p:nvPr>
        </p:nvSpPr>
        <p:spPr>
          <a:xfrm>
            <a:off x="4906539" y="445852"/>
            <a:ext cx="7144290" cy="647521"/>
          </a:xfrm>
        </p:spPr>
        <p:txBody>
          <a:bodyPr lIns="91440" tIns="45720" rIns="91440" bIns="45720" anchor="t">
            <a:noAutofit/>
          </a:bodyPr>
          <a:lstStyle/>
          <a:p>
            <a:r>
              <a:rPr lang="en-US" sz="3600" dirty="0" err="1">
                <a:latin typeface="Calibri"/>
                <a:ea typeface="Calibri"/>
                <a:cs typeface="Calibri"/>
              </a:rPr>
              <a:t>Porties</a:t>
            </a:r>
            <a:r>
              <a:rPr lang="en-US" sz="3600" dirty="0">
                <a:latin typeface="Calibri"/>
                <a:ea typeface="Calibri"/>
                <a:cs typeface="Calibri"/>
              </a:rPr>
              <a:t> </a:t>
            </a:r>
            <a:r>
              <a:rPr lang="en-US" sz="3600" dirty="0" err="1">
                <a:latin typeface="Calibri"/>
                <a:ea typeface="Calibri"/>
                <a:cs typeface="Calibri"/>
              </a:rPr>
              <a:t>en</a:t>
            </a:r>
            <a:r>
              <a:rPr lang="en-US" sz="3600" dirty="0">
                <a:latin typeface="Calibri"/>
                <a:ea typeface="Calibri"/>
                <a:cs typeface="Calibri"/>
              </a:rPr>
              <a:t> </a:t>
            </a:r>
            <a:r>
              <a:rPr lang="en-US" sz="3600" dirty="0" err="1">
                <a:latin typeface="Calibri"/>
                <a:ea typeface="Calibri"/>
                <a:cs typeface="Calibri"/>
              </a:rPr>
              <a:t>evenwichtige</a:t>
            </a:r>
            <a:r>
              <a:rPr lang="en-US" sz="3600" dirty="0">
                <a:latin typeface="Calibri"/>
                <a:ea typeface="Calibri"/>
                <a:cs typeface="Calibri"/>
              </a:rPr>
              <a:t> </a:t>
            </a:r>
            <a:r>
              <a:rPr lang="en-US" sz="3600" dirty="0" err="1">
                <a:latin typeface="Calibri"/>
                <a:ea typeface="Calibri"/>
                <a:cs typeface="Calibri"/>
              </a:rPr>
              <a:t>maaltijden</a:t>
            </a:r>
            <a:endParaRPr lang="en-US" sz="3600" dirty="0">
              <a:latin typeface="Calibri"/>
              <a:ea typeface="Calibri"/>
              <a:cs typeface="Calibri"/>
            </a:endParaRPr>
          </a:p>
          <a:p>
            <a:endParaRPr lang="en-US" sz="3600" dirty="0">
              <a:latin typeface="Calibri"/>
              <a:ea typeface="Calibri"/>
              <a:cs typeface="Calibri"/>
            </a:endParaRPr>
          </a:p>
        </p:txBody>
      </p:sp>
      <p:grpSp>
        <p:nvGrpSpPr>
          <p:cNvPr id="16" name="Group 15">
            <a:extLst>
              <a:ext uri="{FF2B5EF4-FFF2-40B4-BE49-F238E27FC236}">
                <a16:creationId xmlns:a16="http://schemas.microsoft.com/office/drawing/2014/main" id="{B8FF6FEF-F3A8-5206-7108-4027A5071F11}"/>
              </a:ext>
            </a:extLst>
          </p:cNvPr>
          <p:cNvGrpSpPr/>
          <p:nvPr/>
        </p:nvGrpSpPr>
        <p:grpSpPr>
          <a:xfrm>
            <a:off x="-288758" y="4213575"/>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D17413E7-B55B-AA3C-9819-BD0DF93DE8E2}"/>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7AD00B18-8C59-7BC7-CB26-3F7F65327D3E}"/>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CE0137F3-61D8-CDF1-DC73-8143AA2078B2}"/>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942937F-E5F7-8C48-CBB0-C6173D62563B}"/>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FF858576-AD16-A720-C09F-C08121169FB6}"/>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22DE609-666B-2F04-FF50-8F99203F55D9}"/>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FC6BFA3F-806F-DF33-36AA-9694496531F4}"/>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E5DC5E1-EC93-3618-C743-1BBBC1379DB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B2900EA-45AC-EB54-EA36-6E9621220084}"/>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CC09E51-5A2B-8D7B-FB3C-AB38A426EF3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8" name="Text Placeholder 5">
            <a:extLst>
              <a:ext uri="{FF2B5EF4-FFF2-40B4-BE49-F238E27FC236}">
                <a16:creationId xmlns:a16="http://schemas.microsoft.com/office/drawing/2014/main" id="{FB10DB4F-120F-93B7-6A87-824B6723E819}"/>
              </a:ext>
            </a:extLst>
          </p:cNvPr>
          <p:cNvSpPr txBox="1">
            <a:spLocks/>
          </p:cNvSpPr>
          <p:nvPr/>
        </p:nvSpPr>
        <p:spPr>
          <a:xfrm>
            <a:off x="4993734" y="1366659"/>
            <a:ext cx="6719738" cy="4942835"/>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F26F4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r>
              <a:rPr lang="en-US" b="0" dirty="0">
                <a:solidFill>
                  <a:srgbClr val="292668"/>
                </a:solidFill>
                <a:latin typeface="+mn-lt"/>
                <a:cs typeface="+mn-cs"/>
              </a:rPr>
              <a:t>Structureer maaltijden altijd rond groenten en plantaardige voedingsmiddelen.</a:t>
            </a:r>
          </a:p>
          <a:p>
            <a:pPr marL="342900" indent="-342900">
              <a:buFontTx/>
              <a:buChar char="-"/>
            </a:pPr>
            <a:endParaRPr lang="en-US" sz="600" b="0" dirty="0">
              <a:solidFill>
                <a:srgbClr val="292668"/>
              </a:solidFill>
              <a:latin typeface="+mn-lt"/>
              <a:cs typeface="+mn-cs"/>
            </a:endParaRPr>
          </a:p>
          <a:p>
            <a:pPr marL="342900" indent="-342900">
              <a:buFontTx/>
              <a:buChar char="-"/>
            </a:pPr>
            <a:r>
              <a:rPr lang="en-US" b="0" dirty="0">
                <a:solidFill>
                  <a:srgbClr val="292668"/>
                </a:solidFill>
                <a:latin typeface="+mn-lt"/>
                <a:cs typeface="+mn-cs"/>
              </a:rPr>
              <a:t>Voeg </a:t>
            </a:r>
            <a:r>
              <a:rPr lang="en-US" b="0" dirty="0" err="1">
                <a:solidFill>
                  <a:srgbClr val="292668"/>
                </a:solidFill>
                <a:latin typeface="+mn-lt"/>
                <a:cs typeface="+mn-cs"/>
              </a:rPr>
              <a:t>gepaste</a:t>
            </a:r>
            <a:r>
              <a:rPr lang="en-US" b="0" dirty="0">
                <a:solidFill>
                  <a:srgbClr val="292668"/>
                </a:solidFill>
                <a:latin typeface="+mn-lt"/>
                <a:cs typeface="+mn-cs"/>
              </a:rPr>
              <a:t> </a:t>
            </a:r>
            <a:r>
              <a:rPr lang="en-US" b="0" dirty="0" err="1">
                <a:solidFill>
                  <a:srgbClr val="292668"/>
                </a:solidFill>
                <a:latin typeface="+mn-lt"/>
                <a:cs typeface="+mn-cs"/>
              </a:rPr>
              <a:t>aantallen</a:t>
            </a:r>
            <a:r>
              <a:rPr lang="en-US" b="0" dirty="0">
                <a:solidFill>
                  <a:srgbClr val="292668"/>
                </a:solidFill>
                <a:latin typeface="+mn-lt"/>
                <a:cs typeface="+mn-cs"/>
              </a:rPr>
              <a:t> eiwitten en koolhydraten toe.</a:t>
            </a:r>
          </a:p>
          <a:p>
            <a:pPr marL="342900" indent="-342900">
              <a:buFontTx/>
              <a:buChar char="-"/>
            </a:pPr>
            <a:endParaRPr lang="en-US" sz="600" b="0" dirty="0">
              <a:solidFill>
                <a:srgbClr val="292668"/>
              </a:solidFill>
              <a:latin typeface="+mn-lt"/>
              <a:cs typeface="+mn-cs"/>
            </a:endParaRPr>
          </a:p>
          <a:p>
            <a:pPr marL="342900" indent="-342900">
              <a:buFontTx/>
              <a:buChar char="-"/>
            </a:pPr>
            <a:r>
              <a:rPr lang="en-US" b="0" dirty="0">
                <a:solidFill>
                  <a:srgbClr val="292668"/>
                </a:solidFill>
                <a:latin typeface="+mn-lt"/>
                <a:cs typeface="+mn-cs"/>
              </a:rPr>
              <a:t>Kies bij voorkeur voor plantaardige eiwitten, zoals peulvruchten. Ook vis, schaal- en schelpdieren en mager wit vlees zijn </a:t>
            </a:r>
            <a:r>
              <a:rPr lang="en-US" b="0" dirty="0" err="1">
                <a:solidFill>
                  <a:srgbClr val="292668"/>
                </a:solidFill>
                <a:latin typeface="+mn-lt"/>
                <a:cs typeface="+mn-cs"/>
              </a:rPr>
              <a:t>goede </a:t>
            </a:r>
            <a:r>
              <a:rPr lang="en-US" b="0" dirty="0">
                <a:solidFill>
                  <a:srgbClr val="292668"/>
                </a:solidFill>
                <a:latin typeface="+mn-lt"/>
                <a:cs typeface="+mn-cs"/>
              </a:rPr>
              <a:t>eiwitbronnen.</a:t>
            </a:r>
          </a:p>
          <a:p>
            <a:pPr marL="342900" indent="-342900">
              <a:buFontTx/>
              <a:buChar char="-"/>
            </a:pPr>
            <a:endParaRPr lang="en-US" sz="600" b="0" dirty="0">
              <a:solidFill>
                <a:srgbClr val="292668"/>
              </a:solidFill>
              <a:latin typeface="+mn-lt"/>
              <a:cs typeface="+mn-cs"/>
            </a:endParaRPr>
          </a:p>
          <a:p>
            <a:pPr marL="342900" indent="-342900">
              <a:buFontTx/>
              <a:buChar char="-"/>
            </a:pPr>
            <a:r>
              <a:rPr lang="en-US" b="0" dirty="0">
                <a:solidFill>
                  <a:srgbClr val="292668"/>
                </a:solidFill>
                <a:latin typeface="+mn-lt"/>
                <a:cs typeface="+mn-cs"/>
              </a:rPr>
              <a:t>Vermijd te grote porties.</a:t>
            </a:r>
          </a:p>
          <a:p>
            <a:endParaRPr lang="en-US" sz="600" b="0" dirty="0">
              <a:solidFill>
                <a:srgbClr val="292668"/>
              </a:solidFill>
              <a:latin typeface="+mn-lt"/>
              <a:cs typeface="+mn-cs"/>
            </a:endParaRPr>
          </a:p>
          <a:p>
            <a:pPr>
              <a:lnSpc>
                <a:spcPct val="150000"/>
              </a:lnSpc>
            </a:pPr>
            <a:endParaRPr lang="en-US" sz="600" b="0" dirty="0">
              <a:solidFill>
                <a:srgbClr val="292668"/>
              </a:solidFill>
              <a:latin typeface="+mn-lt"/>
              <a:ea typeface="Calibri"/>
              <a:cs typeface="+mn-cs"/>
            </a:endParaRPr>
          </a:p>
          <a:p>
            <a:pPr marL="361950"/>
            <a:r>
              <a:rPr lang="en-US" b="0" dirty="0">
                <a:solidFill>
                  <a:srgbClr val="292668"/>
                </a:solidFill>
                <a:latin typeface="+mn-lt"/>
                <a:ea typeface="Calibri"/>
                <a:cs typeface="+mn-cs"/>
              </a:rPr>
              <a:t>Raadpleeg de </a:t>
            </a:r>
            <a:r>
              <a:rPr lang="en-US" dirty="0">
                <a:solidFill>
                  <a:srgbClr val="292668"/>
                </a:solidFill>
                <a:latin typeface="+mn-lt"/>
                <a:ea typeface="Calibri"/>
                <a:cs typeface="+mn-cs"/>
                <a:hlinkClick r:id="rId2"/>
              </a:rPr>
              <a:t>brochure </a:t>
            </a:r>
            <a:r>
              <a:rPr lang="en-US" b="0" dirty="0">
                <a:solidFill>
                  <a:srgbClr val="292668"/>
                </a:solidFill>
                <a:latin typeface="+mn-lt"/>
                <a:ea typeface="Calibri"/>
                <a:cs typeface="+mn-cs"/>
              </a:rPr>
              <a:t>van </a:t>
            </a:r>
            <a:r>
              <a:rPr lang="en-US" dirty="0">
                <a:solidFill>
                  <a:srgbClr val="292668"/>
                </a:solidFill>
                <a:latin typeface="+mn-lt"/>
                <a:ea typeface="Calibri"/>
                <a:cs typeface="+mn-cs"/>
                <a:hlinkClick r:id="rId2"/>
              </a:rPr>
              <a:t>de British Nutrition Foundation </a:t>
            </a:r>
            <a:r>
              <a:rPr lang="en-US" b="0" dirty="0">
                <a:solidFill>
                  <a:srgbClr val="292668"/>
                </a:solidFill>
                <a:latin typeface="+mn-lt"/>
                <a:ea typeface="Calibri"/>
                <a:cs typeface="+mn-cs"/>
              </a:rPr>
              <a:t>voor </a:t>
            </a:r>
            <a:r>
              <a:rPr lang="en-US" b="0" dirty="0" err="1">
                <a:solidFill>
                  <a:srgbClr val="292668"/>
                </a:solidFill>
                <a:latin typeface="+mn-lt"/>
                <a:ea typeface="Calibri"/>
                <a:cs typeface="+mn-cs"/>
              </a:rPr>
              <a:t>meer</a:t>
            </a:r>
            <a:r>
              <a:rPr lang="en-US" b="0" dirty="0">
                <a:solidFill>
                  <a:srgbClr val="292668"/>
                </a:solidFill>
                <a:latin typeface="+mn-lt"/>
                <a:ea typeface="Calibri"/>
                <a:cs typeface="+mn-cs"/>
              </a:rPr>
              <a:t> </a:t>
            </a:r>
            <a:r>
              <a:rPr lang="en-US" b="0" dirty="0" err="1">
                <a:solidFill>
                  <a:srgbClr val="292668"/>
                </a:solidFill>
                <a:latin typeface="+mn-lt"/>
                <a:ea typeface="Calibri"/>
                <a:cs typeface="+mn-cs"/>
              </a:rPr>
              <a:t>informatie</a:t>
            </a:r>
            <a:r>
              <a:rPr lang="en-US" b="0" dirty="0">
                <a:solidFill>
                  <a:srgbClr val="292668"/>
                </a:solidFill>
                <a:latin typeface="+mn-lt"/>
                <a:ea typeface="Calibri"/>
                <a:cs typeface="+mn-cs"/>
              </a:rPr>
              <a:t>.</a:t>
            </a:r>
            <a:endParaRPr lang="pt-BR" b="0" dirty="0">
              <a:solidFill>
                <a:srgbClr val="292668"/>
              </a:solidFill>
              <a:latin typeface="+mn-lt"/>
              <a:ea typeface="Calibri"/>
              <a:cs typeface="Calibri"/>
            </a:endParaRPr>
          </a:p>
        </p:txBody>
      </p:sp>
      <p:graphicFrame>
        <p:nvGraphicFramePr>
          <p:cNvPr id="2" name="Object 1">
            <a:extLst>
              <a:ext uri="{FF2B5EF4-FFF2-40B4-BE49-F238E27FC236}">
                <a16:creationId xmlns:a16="http://schemas.microsoft.com/office/drawing/2014/main" id="{A5299267-5A8C-1595-A150-1B12714F90D8}"/>
              </a:ext>
            </a:extLst>
          </p:cNvPr>
          <p:cNvGraphicFramePr>
            <a:graphicFrameLocks noChangeAspect="1"/>
          </p:cNvGraphicFramePr>
          <p:nvPr>
            <p:extLst>
              <p:ext uri="{D42A27DB-BD31-4B8C-83A1-F6EECF244321}">
                <p14:modId xmlns:p14="http://schemas.microsoft.com/office/powerpoint/2010/main" val="2389875338"/>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FDF" r:id="rId3" imgW="0" imgH="0" progId="FoxitReader.FDFDoc">
                  <p:embed/>
                </p:oleObj>
              </mc:Choice>
              <mc:Fallback>
                <p:oleObj name="FDF" r:id="rId3" imgW="0" imgH="0" progId="FoxitReader.FDFDoc">
                  <p:embed/>
                  <p:pic>
                    <p:nvPicPr>
                      <p:cNvPr id="2" name="Object 1">
                        <a:extLst>
                          <a:ext uri="{FF2B5EF4-FFF2-40B4-BE49-F238E27FC236}">
                            <a16:creationId xmlns:a16="http://schemas.microsoft.com/office/drawing/2014/main" id="{A5299267-5A8C-1595-A150-1B12714F90D8}"/>
                          </a:ext>
                        </a:extLst>
                      </p:cNvPr>
                      <p:cNvPicPr/>
                      <p:nvPr/>
                    </p:nvPicPr>
                    <p:blipFill/>
                    <p:spPr>
                      <a:xfrm>
                        <a:off x="2032000" y="719138"/>
                        <a:ext cx="8128000" cy="5418137"/>
                      </a:xfrm>
                      <a:prstGeom prst="rect">
                        <a:avLst/>
                      </a:prstGeom>
                    </p:spPr>
                  </p:pic>
                </p:oleObj>
              </mc:Fallback>
            </mc:AlternateContent>
          </a:graphicData>
        </a:graphic>
      </p:graphicFrame>
      <p:pic>
        <p:nvPicPr>
          <p:cNvPr id="4" name="Picture 3">
            <a:hlinkClick r:id="rId2"/>
            <a:extLst>
              <a:ext uri="{FF2B5EF4-FFF2-40B4-BE49-F238E27FC236}">
                <a16:creationId xmlns:a16="http://schemas.microsoft.com/office/drawing/2014/main" id="{DDBDF372-0DEE-93C1-BE15-B85DBCA9E5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9581" y="223267"/>
            <a:ext cx="2620739" cy="3750696"/>
          </a:xfrm>
          <a:prstGeom prst="rect">
            <a:avLst/>
          </a:prstGeom>
        </p:spPr>
      </p:pic>
      <p:sp>
        <p:nvSpPr>
          <p:cNvPr id="7" name="Arrow: Right 6">
            <a:extLst>
              <a:ext uri="{FF2B5EF4-FFF2-40B4-BE49-F238E27FC236}">
                <a16:creationId xmlns:a16="http://schemas.microsoft.com/office/drawing/2014/main" id="{9CDAC405-66CD-C38E-7DBF-C3824D64748E}"/>
              </a:ext>
            </a:extLst>
          </p:cNvPr>
          <p:cNvSpPr/>
          <p:nvPr/>
        </p:nvSpPr>
        <p:spPr>
          <a:xfrm>
            <a:off x="7820" y="1268909"/>
            <a:ext cx="1724192" cy="932032"/>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om te lezen</a:t>
            </a:r>
          </a:p>
        </p:txBody>
      </p:sp>
      <p:sp>
        <p:nvSpPr>
          <p:cNvPr id="5" name="CaixaDeTexto 4">
            <a:hlinkClick r:id="rId2"/>
            <a:extLst>
              <a:ext uri="{FF2B5EF4-FFF2-40B4-BE49-F238E27FC236}">
                <a16:creationId xmlns:a16="http://schemas.microsoft.com/office/drawing/2014/main" id="{13E65601-FB30-3E66-42AE-BD9406F4E165}"/>
              </a:ext>
            </a:extLst>
          </p:cNvPr>
          <p:cNvSpPr txBox="1"/>
          <p:nvPr/>
        </p:nvSpPr>
        <p:spPr>
          <a:xfrm>
            <a:off x="1876424" y="4278740"/>
            <a:ext cx="2813465" cy="523220"/>
          </a:xfrm>
          <a:prstGeom prst="rect">
            <a:avLst/>
          </a:prstGeom>
          <a:noFill/>
        </p:spPr>
        <p:txBody>
          <a:bodyPr wrap="square">
            <a:spAutoFit/>
          </a:bodyPr>
          <a:lstStyle/>
          <a:p>
            <a:r>
              <a:rPr lang="en-IE" sz="1400" dirty="0">
                <a:hlinkClick r:id="rId2"/>
              </a:rPr>
              <a:t>energy-density-leaflet-april-2022.pdf</a:t>
            </a:r>
            <a:endParaRPr lang="en-GB" sz="1400" u="sng" dirty="0">
              <a:solidFill>
                <a:srgbClr val="87A66E"/>
              </a:solidFill>
            </a:endParaRPr>
          </a:p>
        </p:txBody>
      </p:sp>
    </p:spTree>
    <p:extLst>
      <p:ext uri="{BB962C8B-B14F-4D97-AF65-F5344CB8AC3E}">
        <p14:creationId xmlns:p14="http://schemas.microsoft.com/office/powerpoint/2010/main" val="3338949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2FFBA-EBE3-76B6-B49D-485E4AD8AF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4D2EEA-A68E-6312-427D-091E94754F35}"/>
              </a:ext>
            </a:extLst>
          </p:cNvPr>
          <p:cNvSpPr>
            <a:spLocks noGrp="1"/>
          </p:cNvSpPr>
          <p:nvPr>
            <p:ph type="body" sz="quarter" idx="16"/>
          </p:nvPr>
        </p:nvSpPr>
        <p:spPr>
          <a:xfrm>
            <a:off x="3986951" y="1149235"/>
            <a:ext cx="7651013" cy="662178"/>
          </a:xfrm>
        </p:spPr>
        <p:txBody>
          <a:bodyPr/>
          <a:lstStyle/>
          <a:p>
            <a:pPr algn="r"/>
            <a:r>
              <a:rPr lang="en-IE" dirty="0"/>
              <a:t>Recept voor Portugese boerenkoolsoep</a:t>
            </a:r>
          </a:p>
        </p:txBody>
      </p:sp>
      <p:sp>
        <p:nvSpPr>
          <p:cNvPr id="3" name="Text Placeholder 2">
            <a:extLst>
              <a:ext uri="{FF2B5EF4-FFF2-40B4-BE49-F238E27FC236}">
                <a16:creationId xmlns:a16="http://schemas.microsoft.com/office/drawing/2014/main" id="{2F00474F-4CFF-6D14-C260-8E2C18A83E4F}"/>
              </a:ext>
            </a:extLst>
          </p:cNvPr>
          <p:cNvSpPr>
            <a:spLocks noGrp="1"/>
          </p:cNvSpPr>
          <p:nvPr>
            <p:ph type="body" sz="quarter" idx="19"/>
          </p:nvPr>
        </p:nvSpPr>
        <p:spPr>
          <a:xfrm>
            <a:off x="6717303" y="2252125"/>
            <a:ext cx="4920661" cy="4012009"/>
          </a:xfrm>
        </p:spPr>
        <p:txBody>
          <a:bodyPr lIns="91440" tIns="45720" rIns="91440" bIns="45720" anchor="t"/>
          <a:lstStyle/>
          <a:p>
            <a:pPr marL="0" indent="0">
              <a:spcAft>
                <a:spcPts val="600"/>
              </a:spcAft>
            </a:pPr>
            <a:r>
              <a:rPr lang="nl-NL" dirty="0"/>
              <a:t>Dit is een korte video waarin je leert hoe je een eenvoudige Portugese boerenkoolsoep maakt.</a:t>
            </a:r>
          </a:p>
          <a:p>
            <a:pPr marL="0" indent="0">
              <a:spcAft>
                <a:spcPts val="600"/>
              </a:spcAft>
            </a:pPr>
            <a:br>
              <a:rPr lang="nl-NL" dirty="0"/>
            </a:br>
            <a:r>
              <a:rPr lang="nl-NL" dirty="0"/>
              <a:t>Voor een lichtere variant kun je een deel van de aardappelen vervangen door geschilde courgette.</a:t>
            </a:r>
          </a:p>
          <a:p>
            <a:pPr marL="0" indent="0">
              <a:spcAft>
                <a:spcPts val="600"/>
              </a:spcAft>
            </a:pPr>
            <a:br>
              <a:rPr lang="nl-NL" dirty="0"/>
            </a:br>
            <a:r>
              <a:rPr lang="nl-NL" dirty="0"/>
              <a:t>Je kunt boerenkool ook vervangen door andere donkergroene bladgroenten, zoals spinazie.</a:t>
            </a:r>
            <a:endParaRPr lang="en-US" dirty="0">
              <a:ea typeface="+mn-lt"/>
              <a:cs typeface="+mn-lt"/>
            </a:endParaRPr>
          </a:p>
          <a:p>
            <a:pPr marL="0" indent="0" algn="just">
              <a:spcAft>
                <a:spcPts val="600"/>
              </a:spcAft>
            </a:pPr>
            <a:r>
              <a:rPr lang="en-US" i="1" dirty="0">
                <a:ea typeface="+mn-lt"/>
                <a:cs typeface="+mn-lt"/>
              </a:rPr>
              <a:t>Bron</a:t>
            </a:r>
            <a:r>
              <a:rPr lang="en-US" dirty="0">
                <a:ea typeface="+mn-lt"/>
                <a:cs typeface="+mn-lt"/>
              </a:rPr>
              <a:t>: Fed by Sab.</a:t>
            </a:r>
          </a:p>
          <a:p>
            <a:pPr marL="0" indent="0" algn="just">
              <a:spcAft>
                <a:spcPts val="600"/>
              </a:spcAft>
            </a:pPr>
            <a:endParaRPr lang="en-US" dirty="0"/>
          </a:p>
          <a:p>
            <a:pPr algn="just">
              <a:spcAft>
                <a:spcPts val="600"/>
              </a:spcAft>
            </a:pPr>
            <a:endParaRPr lang="en-US" dirty="0"/>
          </a:p>
          <a:p>
            <a:pPr algn="just">
              <a:spcAft>
                <a:spcPts val="600"/>
              </a:spcAft>
            </a:pPr>
            <a:endParaRPr lang="en-US" dirty="0">
              <a:ea typeface="Calibri"/>
              <a:cs typeface="Calibri"/>
            </a:endParaRPr>
          </a:p>
        </p:txBody>
      </p:sp>
      <p:sp>
        <p:nvSpPr>
          <p:cNvPr id="6" name="CaixaDeTexto 5">
            <a:extLst>
              <a:ext uri="{FF2B5EF4-FFF2-40B4-BE49-F238E27FC236}">
                <a16:creationId xmlns:a16="http://schemas.microsoft.com/office/drawing/2014/main" id="{C2F9E30E-B1FA-C560-EA36-6EAAE4A13058}"/>
              </a:ext>
            </a:extLst>
          </p:cNvPr>
          <p:cNvSpPr txBox="1"/>
          <p:nvPr/>
        </p:nvSpPr>
        <p:spPr>
          <a:xfrm>
            <a:off x="891207" y="6237317"/>
            <a:ext cx="2836147" cy="307777"/>
          </a:xfrm>
          <a:prstGeom prst="rect">
            <a:avLst/>
          </a:prstGeom>
          <a:noFill/>
        </p:spPr>
        <p:txBody>
          <a:bodyPr wrap="square">
            <a:spAutoFit/>
          </a:bodyPr>
          <a:lstStyle/>
          <a:p>
            <a:r>
              <a:rPr lang="en-GB" sz="1400" u="sng" dirty="0">
                <a:solidFill>
                  <a:srgbClr val="87A66E"/>
                </a:solidFill>
                <a:hlinkClick r:id="rId3"/>
              </a:rPr>
              <a:t>https://youtu.be/GPw3LQB8agE</a:t>
            </a:r>
            <a:endParaRPr lang="en-GB" sz="1400" u="sng" dirty="0">
              <a:solidFill>
                <a:srgbClr val="87A66E"/>
              </a:solidFill>
            </a:endParaRPr>
          </a:p>
        </p:txBody>
      </p:sp>
      <p:pic>
        <p:nvPicPr>
          <p:cNvPr id="5" name="Multimédia Online 4" title="Caldo Verde Portuguese Kale Soup Recipe">
            <a:hlinkClick r:id="" action="ppaction://media"/>
            <a:extLst>
              <a:ext uri="{FF2B5EF4-FFF2-40B4-BE49-F238E27FC236}">
                <a16:creationId xmlns:a16="http://schemas.microsoft.com/office/drawing/2014/main" id="{1316AB32-ED92-62EF-7A8D-BA1F6AF21A49}"/>
              </a:ext>
            </a:extLst>
          </p:cNvPr>
          <p:cNvPicPr>
            <a:picLocks noRot="1" noChangeAspect="1"/>
          </p:cNvPicPr>
          <p:nvPr>
            <a:videoFile r:link="rId1"/>
          </p:nvPr>
        </p:nvPicPr>
        <p:blipFill>
          <a:blip r:embed="rId4"/>
          <a:stretch>
            <a:fillRect/>
          </a:stretch>
        </p:blipFill>
        <p:spPr>
          <a:xfrm>
            <a:off x="1041277" y="2391508"/>
            <a:ext cx="5370964" cy="3265714"/>
          </a:xfrm>
          <a:prstGeom prst="rect">
            <a:avLst/>
          </a:prstGeom>
        </p:spPr>
      </p:pic>
    </p:spTree>
    <p:extLst>
      <p:ext uri="{BB962C8B-B14F-4D97-AF65-F5344CB8AC3E}">
        <p14:creationId xmlns:p14="http://schemas.microsoft.com/office/powerpoint/2010/main" val="203441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756A4-A062-7DE6-6211-F24B6006E48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9C2C044-2E22-F486-E747-E32AC6017E0E}"/>
              </a:ext>
            </a:extLst>
          </p:cNvPr>
          <p:cNvSpPr>
            <a:spLocks noGrp="1"/>
          </p:cNvSpPr>
          <p:nvPr>
            <p:ph type="body" sz="quarter" idx="16"/>
          </p:nvPr>
        </p:nvSpPr>
        <p:spPr>
          <a:xfrm>
            <a:off x="616017" y="593866"/>
            <a:ext cx="10953853" cy="662178"/>
          </a:xfrm>
        </p:spPr>
        <p:txBody>
          <a:bodyPr/>
          <a:lstStyle/>
          <a:p>
            <a:pPr algn="r"/>
            <a:r>
              <a:rPr lang="en-US" dirty="0" err="1"/>
              <a:t>Spaanse</a:t>
            </a:r>
            <a:r>
              <a:rPr lang="en-US" dirty="0"/>
              <a:t> </a:t>
            </a:r>
            <a:r>
              <a:rPr lang="en-US" dirty="0" err="1"/>
              <a:t>bonen</a:t>
            </a:r>
            <a:r>
              <a:rPr lang="en-US" dirty="0"/>
              <a:t> met vis </a:t>
            </a:r>
          </a:p>
          <a:p>
            <a:pPr algn="r"/>
            <a:r>
              <a:rPr lang="en-US" dirty="0" err="1"/>
              <a:t>Traditioneel</a:t>
            </a:r>
            <a:r>
              <a:rPr lang="en-US" dirty="0"/>
              <a:t> </a:t>
            </a:r>
            <a:r>
              <a:rPr lang="en-US" dirty="0" err="1"/>
              <a:t>recept</a:t>
            </a:r>
            <a:r>
              <a:rPr lang="en-US" dirty="0"/>
              <a:t> voor </a:t>
            </a:r>
            <a:r>
              <a:rPr lang="en-US" dirty="0" err="1"/>
              <a:t>bonen</a:t>
            </a:r>
            <a:r>
              <a:rPr lang="en-US" dirty="0"/>
              <a:t>- </a:t>
            </a:r>
            <a:r>
              <a:rPr lang="en-US" dirty="0" err="1"/>
              <a:t>en</a:t>
            </a:r>
            <a:r>
              <a:rPr lang="en-US" dirty="0"/>
              <a:t> </a:t>
            </a:r>
            <a:r>
              <a:rPr lang="en-US" dirty="0" err="1"/>
              <a:t>zeevruchtenstoofpot</a:t>
            </a:r>
            <a:endParaRPr lang="en-US" dirty="0"/>
          </a:p>
        </p:txBody>
      </p:sp>
      <p:sp>
        <p:nvSpPr>
          <p:cNvPr id="3" name="Text Placeholder 2">
            <a:extLst>
              <a:ext uri="{FF2B5EF4-FFF2-40B4-BE49-F238E27FC236}">
                <a16:creationId xmlns:a16="http://schemas.microsoft.com/office/drawing/2014/main" id="{19284D92-C424-F15B-2B10-F44CEF65FC32}"/>
              </a:ext>
            </a:extLst>
          </p:cNvPr>
          <p:cNvSpPr>
            <a:spLocks noGrp="1"/>
          </p:cNvSpPr>
          <p:nvPr>
            <p:ph type="body" sz="quarter" idx="19"/>
          </p:nvPr>
        </p:nvSpPr>
        <p:spPr>
          <a:xfrm>
            <a:off x="7023370" y="2232028"/>
            <a:ext cx="5058383" cy="3907515"/>
          </a:xfrm>
        </p:spPr>
        <p:txBody>
          <a:bodyPr lIns="91440" tIns="45720" rIns="91440" bIns="45720" anchor="t"/>
          <a:lstStyle/>
          <a:p>
            <a:pPr marL="0" indent="0">
              <a:spcAft>
                <a:spcPts val="600"/>
              </a:spcAft>
            </a:pPr>
            <a:r>
              <a:rPr lang="nl-NL" dirty="0"/>
              <a:t>Deze korte instructievideo laat zien hoe je een gezonde eenpansstoofpot met zeevruchten en groenten bereidt.</a:t>
            </a:r>
          </a:p>
          <a:p>
            <a:pPr marL="0" indent="0">
              <a:spcAft>
                <a:spcPts val="600"/>
              </a:spcAft>
            </a:pPr>
            <a:r>
              <a:rPr lang="nl-NL" dirty="0"/>
              <a:t>Dit recept is ideaal met zeeduivel en garnalen, maar je kunt ook andere stevige witte vis gebruiken. Je kunt het gerecht eenvoudig aanpassen door minder dierlijke eiwitten te gebruiken en meer peulvruchten toe te voegen, wat zowel de voedingswaarde als de duurzaamheid verbetert.</a:t>
            </a:r>
            <a:br>
              <a:rPr lang="nl-NL" dirty="0"/>
            </a:br>
            <a:endParaRPr lang="nl-NL" dirty="0"/>
          </a:p>
          <a:p>
            <a:pPr marL="0" indent="0">
              <a:spcAft>
                <a:spcPts val="600"/>
              </a:spcAft>
            </a:pPr>
            <a:r>
              <a:rPr lang="en-US" i="1" dirty="0"/>
              <a:t>Bron</a:t>
            </a:r>
            <a:r>
              <a:rPr lang="en-US" dirty="0"/>
              <a:t>: Spain on a Fork</a:t>
            </a:r>
          </a:p>
          <a:p>
            <a:pPr>
              <a:spcAft>
                <a:spcPts val="600"/>
              </a:spcAft>
            </a:pPr>
            <a:endParaRPr lang="en-US" dirty="0"/>
          </a:p>
          <a:p>
            <a:pPr>
              <a:spcAft>
                <a:spcPts val="600"/>
              </a:spcAft>
            </a:pPr>
            <a:endParaRPr lang="en-US" dirty="0">
              <a:ea typeface="Calibri"/>
              <a:cs typeface="Calibri"/>
            </a:endParaRPr>
          </a:p>
        </p:txBody>
      </p:sp>
      <p:sp>
        <p:nvSpPr>
          <p:cNvPr id="6" name="CaixaDeTexto 5">
            <a:hlinkClick r:id="rId3"/>
            <a:extLst>
              <a:ext uri="{FF2B5EF4-FFF2-40B4-BE49-F238E27FC236}">
                <a16:creationId xmlns:a16="http://schemas.microsoft.com/office/drawing/2014/main" id="{8E71C725-A913-5D6A-9872-9FFDBAED262B}"/>
              </a:ext>
            </a:extLst>
          </p:cNvPr>
          <p:cNvSpPr txBox="1"/>
          <p:nvPr/>
        </p:nvSpPr>
        <p:spPr>
          <a:xfrm>
            <a:off x="892215" y="6139543"/>
            <a:ext cx="2504551" cy="307777"/>
          </a:xfrm>
          <a:prstGeom prst="rect">
            <a:avLst/>
          </a:prstGeom>
          <a:noFill/>
        </p:spPr>
        <p:txBody>
          <a:bodyPr wrap="square">
            <a:spAutoFit/>
          </a:bodyPr>
          <a:lstStyle/>
          <a:p>
            <a:r>
              <a:rPr lang="en-GB" sz="1400" u="sng" dirty="0">
                <a:solidFill>
                  <a:srgbClr val="87A66E"/>
                </a:solidFill>
              </a:rPr>
              <a:t>https://youtu.be/H5fzTL6aOME</a:t>
            </a:r>
          </a:p>
        </p:txBody>
      </p:sp>
      <p:pic>
        <p:nvPicPr>
          <p:cNvPr id="4" name="Multimédia Online 3" title="Spanish Beans with Fish | Traditional Bean &amp; Seafood Stew Recipe">
            <a:hlinkClick r:id="" action="ppaction://media"/>
            <a:extLst>
              <a:ext uri="{FF2B5EF4-FFF2-40B4-BE49-F238E27FC236}">
                <a16:creationId xmlns:a16="http://schemas.microsoft.com/office/drawing/2014/main" id="{6DE20953-81C1-030C-FECC-81EE2961167F}"/>
              </a:ext>
            </a:extLst>
          </p:cNvPr>
          <p:cNvPicPr>
            <a:picLocks noRot="1" noChangeAspect="1"/>
          </p:cNvPicPr>
          <p:nvPr>
            <a:videoFile r:link="rId1"/>
          </p:nvPr>
        </p:nvPicPr>
        <p:blipFill>
          <a:blip r:embed="rId4"/>
          <a:stretch>
            <a:fillRect/>
          </a:stretch>
        </p:blipFill>
        <p:spPr>
          <a:xfrm>
            <a:off x="1001678" y="2421653"/>
            <a:ext cx="5409170" cy="3215472"/>
          </a:xfrm>
          <a:prstGeom prst="rect">
            <a:avLst/>
          </a:prstGeom>
        </p:spPr>
      </p:pic>
    </p:spTree>
    <p:extLst>
      <p:ext uri="{BB962C8B-B14F-4D97-AF65-F5344CB8AC3E}">
        <p14:creationId xmlns:p14="http://schemas.microsoft.com/office/powerpoint/2010/main" val="101534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49CC3-C1FC-D89A-A211-A4021C498D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995E51C-B573-FEBE-B8FD-21ED78431D5F}"/>
              </a:ext>
            </a:extLst>
          </p:cNvPr>
          <p:cNvSpPr>
            <a:spLocks noGrp="1"/>
          </p:cNvSpPr>
          <p:nvPr>
            <p:ph type="body" sz="quarter" idx="16"/>
          </p:nvPr>
        </p:nvSpPr>
        <p:spPr>
          <a:xfrm>
            <a:off x="1396721" y="593866"/>
            <a:ext cx="10173149" cy="1164596"/>
          </a:xfrm>
        </p:spPr>
        <p:txBody>
          <a:bodyPr/>
          <a:lstStyle/>
          <a:p>
            <a:pPr algn="r"/>
            <a:r>
              <a:rPr lang="en-US" dirty="0"/>
              <a:t>Auberginepasta | Pasta alla norma</a:t>
            </a:r>
          </a:p>
        </p:txBody>
      </p:sp>
      <p:sp>
        <p:nvSpPr>
          <p:cNvPr id="3" name="Text Placeholder 2">
            <a:extLst>
              <a:ext uri="{FF2B5EF4-FFF2-40B4-BE49-F238E27FC236}">
                <a16:creationId xmlns:a16="http://schemas.microsoft.com/office/drawing/2014/main" id="{0E7D3978-F2FC-50EF-D95B-FFE0C6883ADE}"/>
              </a:ext>
            </a:extLst>
          </p:cNvPr>
          <p:cNvSpPr>
            <a:spLocks noGrp="1"/>
          </p:cNvSpPr>
          <p:nvPr>
            <p:ph type="body" sz="quarter" idx="19"/>
          </p:nvPr>
        </p:nvSpPr>
        <p:spPr>
          <a:xfrm>
            <a:off x="7128532" y="1758462"/>
            <a:ext cx="4966587" cy="3907515"/>
          </a:xfrm>
        </p:spPr>
        <p:txBody>
          <a:bodyPr lIns="91440" tIns="45720" rIns="91440" bIns="45720" anchor="t"/>
          <a:lstStyle/>
          <a:p>
            <a:pPr marL="0" indent="0">
              <a:lnSpc>
                <a:spcPct val="100000"/>
              </a:lnSpc>
              <a:spcAft>
                <a:spcPts val="1200"/>
              </a:spcAft>
            </a:pPr>
            <a:r>
              <a:rPr lang="nl-NL" dirty="0"/>
              <a:t>Deze korte instructievideo laat zien hoe je auberginepasta (pasta alla </a:t>
            </a:r>
            <a:r>
              <a:rPr lang="nl-NL" dirty="0" err="1"/>
              <a:t>norma</a:t>
            </a:r>
            <a:r>
              <a:rPr lang="nl-NL" dirty="0"/>
              <a:t>) maakt.</a:t>
            </a:r>
          </a:p>
          <a:p>
            <a:pPr marL="0" indent="0">
              <a:lnSpc>
                <a:spcPct val="100000"/>
              </a:lnSpc>
              <a:spcAft>
                <a:spcPts val="1200"/>
              </a:spcAft>
            </a:pPr>
            <a:br>
              <a:rPr lang="nl-NL" dirty="0"/>
            </a:br>
            <a:r>
              <a:rPr lang="nl-NL" dirty="0"/>
              <a:t>Het is een eenvoudig en toegankelijk plantaardig gerecht.</a:t>
            </a:r>
          </a:p>
          <a:p>
            <a:pPr marL="0" indent="0">
              <a:lnSpc>
                <a:spcPct val="100000"/>
              </a:lnSpc>
              <a:spcAft>
                <a:spcPts val="1200"/>
              </a:spcAft>
            </a:pPr>
            <a:br>
              <a:rPr lang="nl-NL" dirty="0"/>
            </a:br>
            <a:r>
              <a:rPr lang="nl-NL" dirty="0"/>
              <a:t>Door volkorenpasta te gebruiken, verhoog je het vezelgehalte en verbeter je de voedingswaarde.</a:t>
            </a:r>
          </a:p>
          <a:p>
            <a:pPr marL="0" indent="0">
              <a:lnSpc>
                <a:spcPct val="100000"/>
              </a:lnSpc>
              <a:spcAft>
                <a:spcPts val="1200"/>
              </a:spcAft>
            </a:pPr>
            <a:r>
              <a:rPr lang="en-US" i="1" dirty="0"/>
              <a:t>Bron</a:t>
            </a:r>
            <a:r>
              <a:rPr lang="en-US" dirty="0"/>
              <a:t>: Recipe Tin Eats</a:t>
            </a:r>
          </a:p>
          <a:p>
            <a:pPr>
              <a:lnSpc>
                <a:spcPct val="100000"/>
              </a:lnSpc>
              <a:spcAft>
                <a:spcPts val="1200"/>
              </a:spcAft>
            </a:pPr>
            <a:endParaRPr lang="en-US" dirty="0"/>
          </a:p>
          <a:p>
            <a:pPr>
              <a:lnSpc>
                <a:spcPct val="100000"/>
              </a:lnSpc>
              <a:spcAft>
                <a:spcPts val="1200"/>
              </a:spcAft>
            </a:pPr>
            <a:endParaRPr lang="en-US" dirty="0">
              <a:ea typeface="Calibri"/>
              <a:cs typeface="Calibri"/>
            </a:endParaRPr>
          </a:p>
        </p:txBody>
      </p:sp>
      <p:sp>
        <p:nvSpPr>
          <p:cNvPr id="6" name="CaixaDeTexto 5">
            <a:hlinkClick r:id="rId3"/>
            <a:extLst>
              <a:ext uri="{FF2B5EF4-FFF2-40B4-BE49-F238E27FC236}">
                <a16:creationId xmlns:a16="http://schemas.microsoft.com/office/drawing/2014/main" id="{CC51E614-8F62-A6F0-0652-BCB9C1E06057}"/>
              </a:ext>
            </a:extLst>
          </p:cNvPr>
          <p:cNvSpPr txBox="1"/>
          <p:nvPr/>
        </p:nvSpPr>
        <p:spPr>
          <a:xfrm>
            <a:off x="922359" y="6247981"/>
            <a:ext cx="7651820" cy="307777"/>
          </a:xfrm>
          <a:prstGeom prst="rect">
            <a:avLst/>
          </a:prstGeom>
          <a:noFill/>
        </p:spPr>
        <p:txBody>
          <a:bodyPr wrap="square">
            <a:spAutoFit/>
          </a:bodyPr>
          <a:lstStyle/>
          <a:p>
            <a:r>
              <a:rPr lang="en-GB" sz="1400" u="sng" dirty="0">
                <a:solidFill>
                  <a:srgbClr val="87A66E"/>
                </a:solidFill>
                <a:hlinkClick r:id="rId3"/>
              </a:rPr>
              <a:t>https://youtu.be/pp0vvpkkysE</a:t>
            </a:r>
            <a:endParaRPr lang="en-GB" sz="1400" u="sng" dirty="0">
              <a:solidFill>
                <a:srgbClr val="87A66E"/>
              </a:solidFill>
            </a:endParaRPr>
          </a:p>
        </p:txBody>
      </p:sp>
      <p:pic>
        <p:nvPicPr>
          <p:cNvPr id="5" name="Multimédia Online 4" title="Pasta alla norma (Eggplant Pasta)">
            <a:hlinkClick r:id="" action="ppaction://media"/>
            <a:extLst>
              <a:ext uri="{FF2B5EF4-FFF2-40B4-BE49-F238E27FC236}">
                <a16:creationId xmlns:a16="http://schemas.microsoft.com/office/drawing/2014/main" id="{71A088FA-C561-2618-66DE-029BC793F4D1}"/>
              </a:ext>
            </a:extLst>
          </p:cNvPr>
          <p:cNvPicPr>
            <a:picLocks noRot="1" noChangeAspect="1"/>
          </p:cNvPicPr>
          <p:nvPr>
            <a:videoFile r:link="rId1"/>
          </p:nvPr>
        </p:nvPicPr>
        <p:blipFill>
          <a:blip r:embed="rId4"/>
          <a:stretch>
            <a:fillRect/>
          </a:stretch>
        </p:blipFill>
        <p:spPr>
          <a:xfrm>
            <a:off x="1041872" y="2375133"/>
            <a:ext cx="5358928" cy="3251944"/>
          </a:xfrm>
          <a:prstGeom prst="rect">
            <a:avLst/>
          </a:prstGeom>
        </p:spPr>
      </p:pic>
    </p:spTree>
    <p:extLst>
      <p:ext uri="{BB962C8B-B14F-4D97-AF65-F5344CB8AC3E}">
        <p14:creationId xmlns:p14="http://schemas.microsoft.com/office/powerpoint/2010/main" val="7363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BA742F-08AF-752B-A9BB-A89A5B336E90}"/>
              </a:ext>
            </a:extLst>
          </p:cNvPr>
          <p:cNvSpPr>
            <a:spLocks noGrp="1"/>
          </p:cNvSpPr>
          <p:nvPr>
            <p:ph type="body" sz="quarter" idx="16"/>
          </p:nvPr>
        </p:nvSpPr>
        <p:spPr/>
        <p:txBody>
          <a:bodyPr/>
          <a:lstStyle/>
          <a:p>
            <a:r>
              <a:rPr lang="en-US" dirty="0">
                <a:ea typeface="Calibri"/>
                <a:cs typeface="Calibri"/>
              </a:rPr>
              <a:t>Thuis koken, cultuur en duurzaamheid</a:t>
            </a:r>
          </a:p>
          <a:p>
            <a:endParaRPr lang="en-GB" dirty="0"/>
          </a:p>
        </p:txBody>
      </p:sp>
      <p:sp>
        <p:nvSpPr>
          <p:cNvPr id="3" name="Text Placeholder 2">
            <a:extLst>
              <a:ext uri="{FF2B5EF4-FFF2-40B4-BE49-F238E27FC236}">
                <a16:creationId xmlns:a16="http://schemas.microsoft.com/office/drawing/2014/main" id="{0EDD57CB-63DA-650E-8128-C94F307227C4}"/>
              </a:ext>
            </a:extLst>
          </p:cNvPr>
          <p:cNvSpPr>
            <a:spLocks noGrp="1"/>
          </p:cNvSpPr>
          <p:nvPr>
            <p:ph type="body" sz="quarter" idx="19"/>
          </p:nvPr>
        </p:nvSpPr>
        <p:spPr>
          <a:xfrm>
            <a:off x="607554" y="1774788"/>
            <a:ext cx="5173746" cy="4102937"/>
          </a:xfrm>
        </p:spPr>
        <p:txBody>
          <a:bodyPr/>
          <a:lstStyle/>
          <a:p>
            <a:pPr marL="342900" indent="-342900">
              <a:buFontTx/>
              <a:buChar char="-"/>
            </a:pPr>
            <a:endParaRPr lang="en-US" dirty="0"/>
          </a:p>
          <a:p>
            <a:pPr marL="342900" indent="-342900">
              <a:buFontTx/>
              <a:buChar char="-"/>
            </a:pPr>
            <a:r>
              <a:rPr lang="en-US" dirty="0"/>
              <a:t>Bevordert respect voor ingrediënten en vermindert voedselverspilling.</a:t>
            </a:r>
          </a:p>
          <a:p>
            <a:pPr marL="342900" indent="-342900">
              <a:buFontTx/>
              <a:buChar char="-"/>
            </a:pPr>
            <a:endParaRPr lang="en-US" dirty="0"/>
          </a:p>
          <a:p>
            <a:pPr marL="342900" indent="-342900">
              <a:buFontTx/>
              <a:buChar char="-"/>
            </a:pPr>
            <a:r>
              <a:rPr lang="en-US" dirty="0"/>
              <a:t>Ondersteunt duurzame voedselsystemen door bewuste voedselkeuzes.</a:t>
            </a:r>
          </a:p>
          <a:p>
            <a:pPr marL="342900" indent="-342900">
              <a:buFontTx/>
              <a:buChar char="-"/>
            </a:pPr>
            <a:endParaRPr lang="en-US" dirty="0"/>
          </a:p>
          <a:p>
            <a:pPr marL="342900" indent="-342900">
              <a:buFontTx/>
              <a:buChar char="-"/>
            </a:pPr>
            <a:r>
              <a:rPr lang="en-US" dirty="0"/>
              <a:t>Versterkt de band tussen voedsel, </a:t>
            </a:r>
            <a:r>
              <a:rPr lang="en-US" dirty="0" err="1"/>
              <a:t>gebied</a:t>
            </a:r>
            <a:r>
              <a:rPr lang="en-US" dirty="0"/>
              <a:t> en identiteit.</a:t>
            </a:r>
          </a:p>
          <a:p>
            <a:pPr marL="0" indent="0"/>
            <a:endParaRPr lang="en-US" dirty="0"/>
          </a:p>
          <a:p>
            <a:pPr marL="342900" indent="-342900">
              <a:buFontTx/>
              <a:buChar char="-"/>
            </a:pPr>
            <a:r>
              <a:rPr lang="en-US" dirty="0"/>
              <a:t>Thuis koken versterkt culturele voedingsgewoonten en tradities.</a:t>
            </a:r>
          </a:p>
          <a:p>
            <a:pPr marL="0" indent="0"/>
            <a:endParaRPr lang="pt-BR" dirty="0">
              <a:ea typeface="Calibri"/>
              <a:cs typeface="Calibri"/>
            </a:endParaRPr>
          </a:p>
          <a:p>
            <a:endParaRPr lang="en-GB" dirty="0"/>
          </a:p>
        </p:txBody>
      </p:sp>
      <p:sp>
        <p:nvSpPr>
          <p:cNvPr id="5" name="Arrow: Right 4">
            <a:extLst>
              <a:ext uri="{FF2B5EF4-FFF2-40B4-BE49-F238E27FC236}">
                <a16:creationId xmlns:a16="http://schemas.microsoft.com/office/drawing/2014/main" id="{FF4C2A7D-F087-896A-FBC5-5B9C6A1051A2}"/>
              </a:ext>
            </a:extLst>
          </p:cNvPr>
          <p:cNvSpPr/>
          <p:nvPr/>
        </p:nvSpPr>
        <p:spPr>
          <a:xfrm>
            <a:off x="5781300" y="4831882"/>
            <a:ext cx="1724192" cy="1183362"/>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err="1"/>
              <a:t>Klik</a:t>
            </a:r>
            <a:r>
              <a:rPr lang="en-IE" dirty="0"/>
              <a:t> om </a:t>
            </a:r>
            <a:r>
              <a:rPr lang="en-IE" dirty="0" err="1"/>
              <a:t>te</a:t>
            </a:r>
            <a:r>
              <a:rPr lang="en-IE" dirty="0"/>
              <a:t> </a:t>
            </a:r>
            <a:r>
              <a:rPr lang="en-IE" dirty="0" err="1"/>
              <a:t>lezen</a:t>
            </a:r>
            <a:endParaRPr lang="en-IE" dirty="0"/>
          </a:p>
        </p:txBody>
      </p:sp>
      <p:pic>
        <p:nvPicPr>
          <p:cNvPr id="9" name="Picture 8">
            <a:hlinkClick r:id="rId2"/>
            <a:extLst>
              <a:ext uri="{FF2B5EF4-FFF2-40B4-BE49-F238E27FC236}">
                <a16:creationId xmlns:a16="http://schemas.microsoft.com/office/drawing/2014/main" id="{8C9CCBA4-4AF9-FA6F-F41C-D7BEB5266D8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723432" y="1362115"/>
            <a:ext cx="2483824" cy="4379466"/>
          </a:xfrm>
          <a:prstGeom prst="rect">
            <a:avLst/>
          </a:prstGeom>
        </p:spPr>
      </p:pic>
      <p:sp>
        <p:nvSpPr>
          <p:cNvPr id="6" name="CaixaDeTexto 5">
            <a:hlinkClick r:id="rId2"/>
            <a:extLst>
              <a:ext uri="{FF2B5EF4-FFF2-40B4-BE49-F238E27FC236}">
                <a16:creationId xmlns:a16="http://schemas.microsoft.com/office/drawing/2014/main" id="{54B84414-6F46-F0E1-0B93-F49B276B7BA1}"/>
              </a:ext>
            </a:extLst>
          </p:cNvPr>
          <p:cNvSpPr txBox="1"/>
          <p:nvPr/>
        </p:nvSpPr>
        <p:spPr>
          <a:xfrm>
            <a:off x="4833257" y="6402087"/>
            <a:ext cx="7877906" cy="307777"/>
          </a:xfrm>
          <a:prstGeom prst="rect">
            <a:avLst/>
          </a:prstGeom>
          <a:noFill/>
        </p:spPr>
        <p:txBody>
          <a:bodyPr wrap="square">
            <a:spAutoFit/>
          </a:bodyPr>
          <a:lstStyle/>
          <a:p>
            <a:r>
              <a:rPr lang="en-GB" sz="1400" u="sng" dirty="0">
                <a:solidFill>
                  <a:srgbClr val="87A66E"/>
                </a:solidFill>
              </a:rPr>
              <a:t>https://www.wokwithtak.com/post/home-cooking-remains-to-be-important-in-modern-life</a:t>
            </a:r>
          </a:p>
        </p:txBody>
      </p:sp>
    </p:spTree>
    <p:extLst>
      <p:ext uri="{BB962C8B-B14F-4D97-AF65-F5344CB8AC3E}">
        <p14:creationId xmlns:p14="http://schemas.microsoft.com/office/powerpoint/2010/main" val="1613684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dirty="0" err="1"/>
              <a:t>Opdracht</a:t>
            </a:r>
            <a:endParaRPr lang="en-US" dirty="0"/>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230957" y="2197533"/>
            <a:ext cx="3422595" cy="4480264"/>
          </a:xfrm>
          <a:prstGeom prst="rect">
            <a:avLst/>
          </a:prstGeom>
        </p:spPr>
        <p:txBody>
          <a:bodyPr/>
          <a:lstStyle/>
          <a:p>
            <a:r>
              <a:rPr lang="en-US" b="1" dirty="0" err="1"/>
              <a:t>Opdracht</a:t>
            </a:r>
            <a:r>
              <a:rPr lang="en-US" b="1" dirty="0"/>
              <a:t> 1</a:t>
            </a:r>
          </a:p>
          <a:p>
            <a:pPr marL="0" indent="0"/>
            <a:r>
              <a:rPr lang="en-US" sz="2000" dirty="0"/>
              <a:t>Je mesvaardigheden verbeteren</a:t>
            </a:r>
          </a:p>
          <a:p>
            <a:pPr marL="0" indent="0"/>
            <a:endParaRPr lang="en-US" sz="2000" b="1" dirty="0"/>
          </a:p>
          <a:p>
            <a:pPr marL="0" indent="0"/>
            <a:r>
              <a:rPr lang="en-US" sz="2000" b="1" dirty="0"/>
              <a:t>Opdracht:</a:t>
            </a:r>
          </a:p>
          <a:p>
            <a:pPr marL="342900" indent="-342900">
              <a:buFontTx/>
              <a:buChar char="-"/>
            </a:pPr>
            <a:r>
              <a:rPr lang="en-US" sz="2000" dirty="0" err="1"/>
              <a:t>Snijd</a:t>
            </a:r>
            <a:r>
              <a:rPr lang="en-US" sz="2000" dirty="0"/>
              <a:t> </a:t>
            </a:r>
            <a:r>
              <a:rPr lang="en-US" sz="2000" dirty="0" err="1"/>
              <a:t>een</a:t>
            </a:r>
            <a:r>
              <a:rPr lang="en-US" sz="2000" dirty="0"/>
              <a:t> </a:t>
            </a:r>
            <a:r>
              <a:rPr lang="en-US" sz="2000" dirty="0" err="1"/>
              <a:t>courgette</a:t>
            </a:r>
            <a:r>
              <a:rPr lang="en-US" sz="2000" dirty="0"/>
              <a:t> in </a:t>
            </a:r>
            <a:r>
              <a:rPr lang="en-US" sz="2000" dirty="0" err="1"/>
              <a:t>blokjes</a:t>
            </a:r>
            <a:r>
              <a:rPr lang="en-US" sz="2000" dirty="0"/>
              <a:t> van 1 bij 1 cm.</a:t>
            </a:r>
          </a:p>
          <a:p>
            <a:pPr marL="342900" indent="-342900">
              <a:buFontTx/>
              <a:buChar char="-"/>
            </a:pPr>
            <a:r>
              <a:rPr lang="en-US" sz="2000" dirty="0"/>
              <a:t>Snipper </a:t>
            </a:r>
            <a:r>
              <a:rPr lang="en-US" sz="2000" dirty="0" err="1"/>
              <a:t>een</a:t>
            </a:r>
            <a:r>
              <a:rPr lang="en-US" sz="2000" dirty="0"/>
              <a:t> </a:t>
            </a:r>
            <a:r>
              <a:rPr lang="en-US" sz="2000" dirty="0" err="1"/>
              <a:t>ui</a:t>
            </a:r>
            <a:r>
              <a:rPr lang="en-US" sz="2000" dirty="0"/>
              <a:t>.</a:t>
            </a:r>
          </a:p>
          <a:p>
            <a:pPr marL="342900" indent="-342900">
              <a:buFontTx/>
              <a:buChar char="-"/>
            </a:pPr>
            <a:r>
              <a:rPr lang="en-US" sz="2000" dirty="0" err="1"/>
              <a:t>Snijd</a:t>
            </a:r>
            <a:r>
              <a:rPr lang="en-US" sz="2000" dirty="0"/>
              <a:t> een wortel in julienne.</a:t>
            </a:r>
          </a:p>
          <a:p>
            <a:pPr marL="342900" indent="-342900">
              <a:buFontTx/>
              <a:buChar char="-"/>
            </a:pPr>
            <a:r>
              <a:rPr lang="en-US" sz="2000" dirty="0"/>
              <a:t>Verwerk je groenten in een gerecht dat je lekker vindt.</a:t>
            </a:r>
          </a:p>
          <a:p>
            <a:endParaRPr lang="en-US" dirty="0"/>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3235081" y="371010"/>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
        <p:nvSpPr>
          <p:cNvPr id="34" name="Text Placeholder 2">
            <a:extLst>
              <a:ext uri="{FF2B5EF4-FFF2-40B4-BE49-F238E27FC236}">
                <a16:creationId xmlns:a16="http://schemas.microsoft.com/office/drawing/2014/main" id="{456209B6-ECAF-2E51-CBCE-8DEB7A6FA892}"/>
              </a:ext>
            </a:extLst>
          </p:cNvPr>
          <p:cNvSpPr txBox="1">
            <a:spLocks/>
          </p:cNvSpPr>
          <p:nvPr/>
        </p:nvSpPr>
        <p:spPr>
          <a:xfrm>
            <a:off x="3893262" y="2197533"/>
            <a:ext cx="3831019" cy="4449383"/>
          </a:xfrm>
          <a:prstGeom prst="rect">
            <a:avLst/>
          </a:prstGeom>
        </p:spPr>
        <p:txBody>
          <a:bodyPr lIns="91440" tIns="45720" rIns="91440" bIns="45720" anchor="t"/>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2926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t>Opdracht</a:t>
            </a:r>
            <a:r>
              <a:rPr lang="en-US" b="1" dirty="0"/>
              <a:t> 2</a:t>
            </a:r>
          </a:p>
          <a:p>
            <a:pPr marL="0" indent="0"/>
            <a:r>
              <a:rPr lang="en-US" sz="2000" dirty="0">
                <a:ea typeface="Calibri"/>
                <a:cs typeface="Calibri"/>
              </a:rPr>
              <a:t>Probeer een maaltijd te bereiden die je lekker vindt, maar </a:t>
            </a:r>
            <a:r>
              <a:rPr lang="en-US" sz="2000" dirty="0" err="1">
                <a:ea typeface="Calibri"/>
                <a:cs typeface="Calibri"/>
              </a:rPr>
              <a:t>gezonder</a:t>
            </a:r>
            <a:r>
              <a:rPr lang="en-US" sz="2000" dirty="0">
                <a:ea typeface="Calibri"/>
                <a:cs typeface="Calibri"/>
              </a:rPr>
              <a:t>.</a:t>
            </a:r>
            <a:endParaRPr lang="en-US" sz="2000" dirty="0"/>
          </a:p>
          <a:p>
            <a:pPr marL="0" indent="0"/>
            <a:endParaRPr lang="en-US" sz="2000" b="1" dirty="0"/>
          </a:p>
          <a:p>
            <a:pPr marL="0" indent="0"/>
            <a:r>
              <a:rPr lang="en-US" sz="2000" b="1" dirty="0" err="1"/>
              <a:t>Opdracht</a:t>
            </a:r>
            <a:r>
              <a:rPr lang="en-US" sz="2000" b="1" dirty="0"/>
              <a:t>:</a:t>
            </a:r>
          </a:p>
          <a:p>
            <a:pPr marL="342900" indent="-342900">
              <a:buFontTx/>
              <a:buChar char="-"/>
            </a:pPr>
            <a:r>
              <a:rPr lang="en-US" sz="2000" dirty="0"/>
              <a:t>Probeer de eiwitbron te vervangen door een gezondere variant.</a:t>
            </a:r>
            <a:endParaRPr lang="en-US" sz="2000" dirty="0">
              <a:ea typeface="Calibri"/>
              <a:cs typeface="Calibri"/>
            </a:endParaRPr>
          </a:p>
          <a:p>
            <a:pPr marL="342900" indent="-342900">
              <a:buFontTx/>
              <a:buChar char="-"/>
            </a:pPr>
            <a:r>
              <a:rPr lang="en-US" sz="2000" dirty="0"/>
              <a:t>Verminder het vet- en natriumgehalte.</a:t>
            </a:r>
            <a:endParaRPr lang="en-US" sz="2000" dirty="0">
              <a:ea typeface="Calibri"/>
              <a:cs typeface="Calibri"/>
            </a:endParaRPr>
          </a:p>
          <a:p>
            <a:pPr marL="342900" indent="-342900">
              <a:buFontTx/>
              <a:buChar char="-"/>
            </a:pPr>
            <a:r>
              <a:rPr lang="en-US" sz="2000" dirty="0"/>
              <a:t>Experimenteer met kruiden en specerijen die je lekker vindt.</a:t>
            </a:r>
            <a:endParaRPr lang="en-US" sz="2000" dirty="0">
              <a:ea typeface="Calibri"/>
              <a:cs typeface="Calibri"/>
            </a:endParaRPr>
          </a:p>
          <a:p>
            <a:pPr marL="342900" indent="-342900">
              <a:buFontTx/>
              <a:buChar char="-"/>
            </a:pPr>
            <a:r>
              <a:rPr lang="en-US" sz="2000" dirty="0"/>
              <a:t>Noteer je recept voor later.</a:t>
            </a:r>
            <a:endParaRPr lang="en-US" sz="2000" dirty="0">
              <a:ea typeface="Calibri"/>
              <a:cs typeface="Calibri"/>
            </a:endParaRPr>
          </a:p>
          <a:p>
            <a:endParaRPr lang="en-US" dirty="0"/>
          </a:p>
        </p:txBody>
      </p:sp>
      <p:cxnSp>
        <p:nvCxnSpPr>
          <p:cNvPr id="31" name="Straight Connector 30">
            <a:extLst>
              <a:ext uri="{FF2B5EF4-FFF2-40B4-BE49-F238E27FC236}">
                <a16:creationId xmlns:a16="http://schemas.microsoft.com/office/drawing/2014/main" id="{55D64D26-6CC8-3169-6BD7-133997C657B4}"/>
              </a:ext>
            </a:extLst>
          </p:cNvPr>
          <p:cNvCxnSpPr>
            <a:cxnSpLocks/>
          </p:cNvCxnSpPr>
          <p:nvPr/>
        </p:nvCxnSpPr>
        <p:spPr>
          <a:xfrm>
            <a:off x="3779520" y="2661920"/>
            <a:ext cx="0" cy="351536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7126365-1E42-424E-AE18-B87AF3F82F5E}"/>
              </a:ext>
            </a:extLst>
          </p:cNvPr>
          <p:cNvCxnSpPr>
            <a:cxnSpLocks/>
          </p:cNvCxnSpPr>
          <p:nvPr/>
        </p:nvCxnSpPr>
        <p:spPr>
          <a:xfrm>
            <a:off x="7724284" y="2661920"/>
            <a:ext cx="0" cy="342392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EE35C9E-BCDC-8ED4-9E18-D8916C7CDA07}"/>
              </a:ext>
            </a:extLst>
          </p:cNvPr>
          <p:cNvSpPr txBox="1"/>
          <p:nvPr/>
        </p:nvSpPr>
        <p:spPr>
          <a:xfrm>
            <a:off x="11686717" y="3342640"/>
            <a:ext cx="403683" cy="3151512"/>
          </a:xfrm>
          <a:prstGeom prst="rect">
            <a:avLst/>
          </a:prstGeom>
          <a:solidFill>
            <a:schemeClr val="bg1"/>
          </a:solidFill>
        </p:spPr>
        <p:txBody>
          <a:bodyPr wrap="square" rtlCol="0">
            <a:spAutoFit/>
          </a:bodyPr>
          <a:lstStyle/>
          <a:p>
            <a:endParaRPr lang="en-IE" dirty="0"/>
          </a:p>
        </p:txBody>
      </p:sp>
      <p:sp>
        <p:nvSpPr>
          <p:cNvPr id="33" name="Text Placeholder 2">
            <a:extLst>
              <a:ext uri="{FF2B5EF4-FFF2-40B4-BE49-F238E27FC236}">
                <a16:creationId xmlns:a16="http://schemas.microsoft.com/office/drawing/2014/main" id="{891DCB95-C34B-C48A-BC39-F972240007F9}"/>
              </a:ext>
            </a:extLst>
          </p:cNvPr>
          <p:cNvSpPr txBox="1">
            <a:spLocks/>
          </p:cNvSpPr>
          <p:nvPr/>
        </p:nvSpPr>
        <p:spPr>
          <a:xfrm>
            <a:off x="7919706" y="2182766"/>
            <a:ext cx="4111916" cy="466046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2926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t>Opdracht</a:t>
            </a:r>
            <a:r>
              <a:rPr lang="en-US" b="1" dirty="0"/>
              <a:t> 3</a:t>
            </a:r>
          </a:p>
          <a:p>
            <a:pPr marL="0" indent="0"/>
            <a:r>
              <a:rPr lang="en-US" sz="2000" dirty="0"/>
              <a:t>Gebruik AI om je te helpen bij het plannen van een maaltijd</a:t>
            </a:r>
          </a:p>
          <a:p>
            <a:pPr marL="0" indent="0"/>
            <a:endParaRPr lang="en-US" sz="2000" dirty="0"/>
          </a:p>
          <a:p>
            <a:pPr marL="0" indent="0"/>
            <a:r>
              <a:rPr lang="en-US" sz="2000" b="1" dirty="0"/>
              <a:t>Opdracht:</a:t>
            </a:r>
          </a:p>
          <a:p>
            <a:pPr marL="342900" indent="-342900">
              <a:buFontTx/>
              <a:buChar char="-"/>
            </a:pPr>
            <a:r>
              <a:rPr lang="en-US" sz="2000" dirty="0" err="1"/>
              <a:t>Bekijk</a:t>
            </a:r>
            <a:r>
              <a:rPr lang="en-US" sz="2000" dirty="0"/>
              <a:t> </a:t>
            </a:r>
            <a:r>
              <a:rPr lang="en-US" sz="2000" dirty="0" err="1"/>
              <a:t>welke</a:t>
            </a:r>
            <a:r>
              <a:rPr lang="en-US" sz="2000" dirty="0"/>
              <a:t> </a:t>
            </a:r>
            <a:r>
              <a:rPr lang="en-US" sz="2000" dirty="0" err="1"/>
              <a:t>ingrediënten</a:t>
            </a:r>
            <a:r>
              <a:rPr lang="en-US" sz="2000" dirty="0"/>
              <a:t> je in huis </a:t>
            </a:r>
            <a:r>
              <a:rPr lang="en-US" sz="2000" dirty="0" err="1"/>
              <a:t>hebt</a:t>
            </a:r>
            <a:r>
              <a:rPr lang="en-US" sz="2000" dirty="0"/>
              <a:t>. </a:t>
            </a:r>
          </a:p>
          <a:p>
            <a:pPr marL="342900" indent="-342900">
              <a:buFontTx/>
              <a:buChar char="-"/>
            </a:pPr>
            <a:r>
              <a:rPr lang="en-GB" sz="2000" dirty="0" err="1"/>
              <a:t>Gebruik</a:t>
            </a:r>
            <a:r>
              <a:rPr lang="en-GB" sz="2000" dirty="0"/>
              <a:t> </a:t>
            </a:r>
            <a:r>
              <a:rPr lang="en-GB" sz="2000" dirty="0" err="1"/>
              <a:t>deze</a:t>
            </a:r>
            <a:r>
              <a:rPr lang="en-GB" sz="2000" dirty="0"/>
              <a:t> prompt:</a:t>
            </a:r>
          </a:p>
          <a:p>
            <a:pPr marL="447675" indent="0"/>
            <a:r>
              <a:rPr lang="en-GB" sz="1800" i="1" dirty="0"/>
              <a:t>"</a:t>
            </a:r>
            <a:r>
              <a:rPr lang="nl-NL" sz="1800" i="1" dirty="0"/>
              <a:t>Ik heb de volgende ingrediënten</a:t>
            </a:r>
            <a:r>
              <a:rPr lang="en-GB" sz="1800" i="1" dirty="0"/>
              <a:t>: [noem ze].</a:t>
            </a:r>
            <a:br>
              <a:rPr lang="en-GB" sz="1800" i="1" dirty="0"/>
            </a:br>
            <a:r>
              <a:rPr lang="nl-NL" sz="1800" i="1" dirty="0"/>
              <a:t>Maak een eenvoudig, snel en gezond recept met alleen deze ingrediënten.</a:t>
            </a:r>
            <a:br>
              <a:rPr lang="nl-NL" sz="1800" i="1" dirty="0"/>
            </a:br>
            <a:r>
              <a:rPr lang="nl-NL" sz="1800" i="1" dirty="0"/>
              <a:t>Geef duidelijke stappen en kooktips</a:t>
            </a:r>
            <a:r>
              <a:rPr lang="en-GB" sz="1800" i="1" dirty="0"/>
              <a:t>."</a:t>
            </a:r>
          </a:p>
          <a:p>
            <a:pPr marL="342900" indent="-342900">
              <a:buFontTx/>
              <a:buChar char="-"/>
            </a:pPr>
            <a:endParaRPr lang="en-US" dirty="0"/>
          </a:p>
        </p:txBody>
      </p:sp>
    </p:spTree>
    <p:extLst>
      <p:ext uri="{BB962C8B-B14F-4D97-AF65-F5344CB8AC3E}">
        <p14:creationId xmlns:p14="http://schemas.microsoft.com/office/powerpoint/2010/main" val="2181169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64249-36DA-E264-9259-D1EC9F5F20E2}"/>
            </a:ext>
          </a:extLst>
        </p:cNvPr>
        <p:cNvGrpSpPr/>
        <p:nvPr/>
      </p:nvGrpSpPr>
      <p:grpSpPr>
        <a:xfrm>
          <a:off x="0" y="0"/>
          <a:ext cx="0" cy="0"/>
          <a:chOff x="0" y="0"/>
          <a:chExt cx="0" cy="0"/>
        </a:xfrm>
      </p:grpSpPr>
      <p:pic>
        <p:nvPicPr>
          <p:cNvPr id="9" name="Picture Placeholder 3">
            <a:extLst>
              <a:ext uri="{FF2B5EF4-FFF2-40B4-BE49-F238E27FC236}">
                <a16:creationId xmlns:a16="http://schemas.microsoft.com/office/drawing/2014/main" id="{38D7E656-0CAE-E715-8DE4-A20B5AE4D73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p:pic>
      <p:sp>
        <p:nvSpPr>
          <p:cNvPr id="14" name="Rectangle 13">
            <a:extLst>
              <a:ext uri="{FF2B5EF4-FFF2-40B4-BE49-F238E27FC236}">
                <a16:creationId xmlns:a16="http://schemas.microsoft.com/office/drawing/2014/main" id="{76A61F06-28B1-7CC3-2114-E96AB26254C5}"/>
              </a:ext>
            </a:extLst>
          </p:cNvPr>
          <p:cNvSpPr/>
          <p:nvPr/>
        </p:nvSpPr>
        <p:spPr>
          <a:xfrm>
            <a:off x="3891063" y="3110948"/>
            <a:ext cx="7728880"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601FEB28-E346-771F-85E4-667F1F0171E3}"/>
              </a:ext>
            </a:extLst>
          </p:cNvPr>
          <p:cNvSpPr txBox="1"/>
          <p:nvPr/>
        </p:nvSpPr>
        <p:spPr>
          <a:xfrm>
            <a:off x="3906251" y="3129177"/>
            <a:ext cx="8041084" cy="646331"/>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VOEDINGSWAARDE EN ETIKETTEN</a:t>
            </a:r>
          </a:p>
        </p:txBody>
      </p:sp>
      <p:grpSp>
        <p:nvGrpSpPr>
          <p:cNvPr id="10" name="Group 9">
            <a:extLst>
              <a:ext uri="{FF2B5EF4-FFF2-40B4-BE49-F238E27FC236}">
                <a16:creationId xmlns:a16="http://schemas.microsoft.com/office/drawing/2014/main" id="{73B56EBE-9203-41D5-FEB6-71A137DE94E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FC7F8B8-B7FD-2CE6-C8BA-45F428B2DFCC}"/>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25FE77FD-0231-FF86-0D94-0371C3E3A989}"/>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C2787BC0-9258-2C9B-311B-21C60FEDEDA9}"/>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A22596F-534A-00FE-0183-D8615BFDEFF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5F9FFCB-A8A0-A299-3E87-0CC2823D2626}"/>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6D3A4BA-B3CB-13B6-F452-32A481EB9F9A}"/>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4E135A1F-5F72-E1AA-63B0-3E09F2210A58}"/>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779E7B5-9D73-F00C-381C-0C82C1AD1B3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BBD61B3-476E-984A-C4C9-DCE8AB59F68B}"/>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FA216C3-544F-2971-7D78-EBC560E06B6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2" name="Text Placeholder 4">
            <a:extLst>
              <a:ext uri="{FF2B5EF4-FFF2-40B4-BE49-F238E27FC236}">
                <a16:creationId xmlns:a16="http://schemas.microsoft.com/office/drawing/2014/main" id="{D8241300-F962-C2CF-F77E-7902A289D175}"/>
              </a:ext>
            </a:extLst>
          </p:cNvPr>
          <p:cNvSpPr>
            <a:spLocks noGrp="1"/>
          </p:cNvSpPr>
          <p:nvPr>
            <p:ph type="body" sz="quarter" idx="17"/>
          </p:nvPr>
        </p:nvSpPr>
        <p:spPr>
          <a:xfrm>
            <a:off x="6756180" y="911409"/>
            <a:ext cx="2066906" cy="582221"/>
          </a:xfrm>
        </p:spPr>
        <p:txBody>
          <a:bodyPr/>
          <a:lstStyle/>
          <a:p>
            <a:r>
              <a:rPr lang="en-US" dirty="0"/>
              <a:t>04</a:t>
            </a:r>
          </a:p>
        </p:txBody>
      </p:sp>
    </p:spTree>
    <p:extLst>
      <p:ext uri="{BB962C8B-B14F-4D97-AF65-F5344CB8AC3E}">
        <p14:creationId xmlns:p14="http://schemas.microsoft.com/office/powerpoint/2010/main" val="253182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xfrm>
            <a:off x="887307" y="1719533"/>
            <a:ext cx="5452533" cy="4250335"/>
          </a:xfrm>
          <a:prstGeom prst="rect">
            <a:avLst/>
          </a:prstGeom>
        </p:spPr>
        <p:txBody>
          <a:bodyPr lIns="91440" tIns="45720" rIns="91440" bIns="45720" anchor="t"/>
          <a:lstStyle/>
          <a:p>
            <a:pPr marL="0" indent="0">
              <a:lnSpc>
                <a:spcPct val="100000"/>
              </a:lnSpc>
            </a:pPr>
            <a:r>
              <a:rPr lang="nl-NL" dirty="0"/>
              <a:t>Het creëren van een voedselomgeving die gezond eten ondersteunt, is essentieel om consumenten in staat te stellen </a:t>
            </a:r>
            <a:r>
              <a:rPr lang="nl-NL" b="1" dirty="0"/>
              <a:t>gezondere</a:t>
            </a:r>
            <a:r>
              <a:rPr lang="nl-NL" dirty="0"/>
              <a:t> </a:t>
            </a:r>
            <a:r>
              <a:rPr lang="nl-NL" b="1" dirty="0"/>
              <a:t>voedingskeuzes</a:t>
            </a:r>
            <a:r>
              <a:rPr lang="nl-NL" dirty="0"/>
              <a:t> te maken. </a:t>
            </a:r>
          </a:p>
          <a:p>
            <a:pPr marL="0" indent="0">
              <a:lnSpc>
                <a:spcPct val="100000"/>
              </a:lnSpc>
            </a:pPr>
            <a:endParaRPr lang="nl-NL" dirty="0"/>
          </a:p>
          <a:p>
            <a:pPr marL="0" indent="0">
              <a:lnSpc>
                <a:spcPct val="100000"/>
              </a:lnSpc>
            </a:pPr>
            <a:r>
              <a:rPr lang="nl-NL" dirty="0"/>
              <a:t>Een belangrijk onderdeel van zo’n omgeving zijn </a:t>
            </a:r>
            <a:r>
              <a:rPr lang="nl-NL" b="1" dirty="0"/>
              <a:t>etiketten</a:t>
            </a:r>
            <a:r>
              <a:rPr lang="nl-NL" dirty="0"/>
              <a:t>, die informatie geven over de </a:t>
            </a:r>
            <a:r>
              <a:rPr lang="nl-NL" b="1" dirty="0"/>
              <a:t>voedingswaarde</a:t>
            </a:r>
            <a:r>
              <a:rPr lang="nl-NL" dirty="0"/>
              <a:t> van producten en consumenten helpen om beter geïnformeerde aankoop- en eetkeuzes te maken.</a:t>
            </a:r>
            <a:endParaRPr lang="en-US" dirty="0">
              <a:ea typeface="Calibri"/>
              <a:cs typeface="Calibri"/>
            </a:endParaRPr>
          </a:p>
        </p:txBody>
      </p:sp>
      <p:pic>
        <p:nvPicPr>
          <p:cNvPr id="5" name="Picture 4">
            <a:extLst>
              <a:ext uri="{FF2B5EF4-FFF2-40B4-BE49-F238E27FC236}">
                <a16:creationId xmlns:a16="http://schemas.microsoft.com/office/drawing/2014/main" id="{940FA1BA-CB4D-74E5-A22D-1976CA6BA9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9470" y="650590"/>
            <a:ext cx="4423591" cy="5671799"/>
          </a:xfrm>
          <a:prstGeom prst="rect">
            <a:avLst/>
          </a:prstGeom>
        </p:spPr>
      </p:pic>
      <p:sp>
        <p:nvSpPr>
          <p:cNvPr id="6" name="Text Placeholder 1">
            <a:extLst>
              <a:ext uri="{FF2B5EF4-FFF2-40B4-BE49-F238E27FC236}">
                <a16:creationId xmlns:a16="http://schemas.microsoft.com/office/drawing/2014/main" id="{9DDAB6F0-ACBF-4525-A045-63EFA66CDD1C}"/>
              </a:ext>
            </a:extLst>
          </p:cNvPr>
          <p:cNvSpPr txBox="1">
            <a:spLocks/>
          </p:cNvSpPr>
          <p:nvPr/>
        </p:nvSpPr>
        <p:spPr>
          <a:xfrm>
            <a:off x="0" y="650590"/>
            <a:ext cx="10153650"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Onderwerp 3 | </a:t>
            </a:r>
            <a:r>
              <a:rPr lang="en-US" dirty="0" err="1">
                <a:solidFill>
                  <a:schemeClr val="bg1"/>
                </a:solidFill>
              </a:rPr>
              <a:t>Voedingswaarde</a:t>
            </a:r>
            <a:r>
              <a:rPr lang="en-US" dirty="0">
                <a:solidFill>
                  <a:schemeClr val="bg1"/>
                </a:solidFill>
              </a:rPr>
              <a:t> </a:t>
            </a:r>
            <a:r>
              <a:rPr lang="en-US" dirty="0" err="1">
                <a:solidFill>
                  <a:schemeClr val="bg1"/>
                </a:solidFill>
              </a:rPr>
              <a:t>en</a:t>
            </a:r>
            <a:r>
              <a:rPr lang="en-US" dirty="0">
                <a:solidFill>
                  <a:schemeClr val="bg1"/>
                </a:solidFill>
              </a:rPr>
              <a:t> </a:t>
            </a:r>
            <a:r>
              <a:rPr lang="en-US" dirty="0" err="1">
                <a:solidFill>
                  <a:schemeClr val="bg1"/>
                </a:solidFill>
              </a:rPr>
              <a:t>etiketten</a:t>
            </a:r>
            <a:endParaRPr lang="en-US" dirty="0">
              <a:solidFill>
                <a:schemeClr val="bg1"/>
              </a:solidFill>
            </a:endParaRPr>
          </a:p>
          <a:p>
            <a:pPr marL="857250">
              <a:lnSpc>
                <a:spcPct val="100000"/>
              </a:lnSpc>
            </a:pPr>
            <a:r>
              <a:rPr lang="en-US" dirty="0">
                <a:solidFill>
                  <a:schemeClr val="bg1"/>
                </a:solidFill>
              </a:rPr>
              <a:t>KOP</a:t>
            </a:r>
            <a:endParaRPr lang="en-US" dirty="0">
              <a:solidFill>
                <a:schemeClr val="bg1"/>
              </a:solidFill>
              <a:ea typeface="Calibri"/>
              <a:cs typeface="Calibri"/>
            </a:endParaRPr>
          </a:p>
        </p:txBody>
      </p:sp>
    </p:spTree>
    <p:extLst>
      <p:ext uri="{BB962C8B-B14F-4D97-AF65-F5344CB8AC3E}">
        <p14:creationId xmlns:p14="http://schemas.microsoft.com/office/powerpoint/2010/main" val="84031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xfrm>
            <a:off x="865099" y="1957075"/>
            <a:ext cx="10052954" cy="4250335"/>
          </a:xfrm>
          <a:prstGeom prst="rect">
            <a:avLst/>
          </a:prstGeom>
        </p:spPr>
        <p:txBody>
          <a:bodyPr lIns="91440" tIns="45720" rIns="91440" bIns="45720" anchor="t"/>
          <a:lstStyle/>
          <a:p>
            <a:pPr marL="0" indent="0" algn="just"/>
            <a:r>
              <a:rPr lang="nl-NL" dirty="0"/>
              <a:t>In deze module ontwikkel je </a:t>
            </a:r>
            <a:r>
              <a:rPr lang="nl-NL" b="1" dirty="0"/>
              <a:t>basisvaardigheden</a:t>
            </a:r>
            <a:r>
              <a:rPr lang="nl-NL" dirty="0"/>
              <a:t> op het gebied van voedselvaardigheden die bijdragen aan </a:t>
            </a:r>
            <a:r>
              <a:rPr lang="nl-NL" b="1" dirty="0"/>
              <a:t>persoonlijk welzijn </a:t>
            </a:r>
            <a:r>
              <a:rPr lang="nl-NL" dirty="0"/>
              <a:t>en </a:t>
            </a:r>
            <a:r>
              <a:rPr lang="nl-NL" b="1" dirty="0"/>
              <a:t>bewuste</a:t>
            </a:r>
            <a:r>
              <a:rPr lang="nl-NL" dirty="0"/>
              <a:t>, </a:t>
            </a:r>
            <a:r>
              <a:rPr lang="nl-NL" b="1" dirty="0"/>
              <a:t>verantwoorde voedingskeuzes</a:t>
            </a:r>
            <a:r>
              <a:rPr lang="nl-NL" dirty="0"/>
              <a:t>. Je leert ook hoe je kookgewoonten invloed hebben op gezondheid en op bredere maatschappelijke en ecologische effecten.</a:t>
            </a:r>
            <a:endParaRPr lang="en-GB" dirty="0"/>
          </a:p>
          <a:p>
            <a:pPr marL="0" indent="0" algn="just"/>
            <a:endParaRPr lang="en-GB" dirty="0"/>
          </a:p>
          <a:p>
            <a:pPr marL="0" indent="0" algn="just"/>
            <a:r>
              <a:rPr lang="en-GB" dirty="0"/>
              <a:t>Je verdiept je in </a:t>
            </a:r>
            <a:r>
              <a:rPr lang="en-GB" dirty="0" err="1"/>
              <a:t>onderwerpen</a:t>
            </a:r>
            <a:r>
              <a:rPr lang="en-GB" dirty="0"/>
              <a:t> zoals gezonde en evenwichtige voeding (casestudy: het mediterrane dieet), thuis koken en praktische vaardigheden voor </a:t>
            </a:r>
            <a:r>
              <a:rPr lang="en-GB" dirty="0" err="1"/>
              <a:t>gezond</a:t>
            </a:r>
            <a:r>
              <a:rPr lang="en-GB" dirty="0"/>
              <a:t> Koken. </a:t>
            </a:r>
            <a:r>
              <a:rPr lang="en-GB" dirty="0" err="1"/>
              <a:t>Daarnaast</a:t>
            </a:r>
            <a:r>
              <a:rPr lang="en-GB" dirty="0"/>
              <a:t> leer je </a:t>
            </a:r>
            <a:r>
              <a:rPr lang="en-GB" dirty="0" err="1"/>
              <a:t>voedingsinformatie</a:t>
            </a:r>
            <a:r>
              <a:rPr lang="en-GB" dirty="0"/>
              <a:t> </a:t>
            </a:r>
            <a:r>
              <a:rPr lang="en-GB" dirty="0" err="1"/>
              <a:t>en</a:t>
            </a:r>
            <a:r>
              <a:rPr lang="en-GB" dirty="0"/>
              <a:t> </a:t>
            </a:r>
            <a:r>
              <a:rPr lang="en-GB" dirty="0" err="1"/>
              <a:t>etiketten</a:t>
            </a:r>
            <a:r>
              <a:rPr lang="en-GB" dirty="0"/>
              <a:t> </a:t>
            </a:r>
            <a:r>
              <a:rPr lang="en-GB" dirty="0" err="1"/>
              <a:t>beter</a:t>
            </a:r>
            <a:r>
              <a:rPr lang="en-GB" dirty="0"/>
              <a:t> </a:t>
            </a:r>
            <a:r>
              <a:rPr lang="en-GB" dirty="0" err="1"/>
              <a:t>begrijpen</a:t>
            </a:r>
            <a:r>
              <a:rPr lang="en-GB" dirty="0"/>
              <a:t> </a:t>
            </a:r>
            <a:r>
              <a:rPr lang="en-GB" dirty="0" err="1"/>
              <a:t>en</a:t>
            </a:r>
            <a:r>
              <a:rPr lang="en-GB" dirty="0"/>
              <a:t> </a:t>
            </a:r>
            <a:r>
              <a:rPr lang="en-GB" dirty="0" err="1"/>
              <a:t>ingrediënten</a:t>
            </a:r>
            <a:r>
              <a:rPr lang="en-GB" dirty="0"/>
              <a:t> </a:t>
            </a:r>
            <a:r>
              <a:rPr lang="en-GB" dirty="0" err="1"/>
              <a:t>te</a:t>
            </a:r>
            <a:r>
              <a:rPr lang="en-GB" dirty="0"/>
              <a:t> </a:t>
            </a:r>
            <a:r>
              <a:rPr lang="en-GB" dirty="0" err="1"/>
              <a:t>interpreteren</a:t>
            </a:r>
            <a:r>
              <a:rPr lang="en-GB" dirty="0"/>
              <a:t>. </a:t>
            </a:r>
            <a:endParaRPr lang="en-US" dirty="0">
              <a:ea typeface="Calibri"/>
              <a:cs typeface="Calibri"/>
            </a:endParaRPr>
          </a:p>
        </p:txBody>
      </p:sp>
      <p:sp>
        <p:nvSpPr>
          <p:cNvPr id="6" name="Text Placeholder 1">
            <a:extLst>
              <a:ext uri="{FF2B5EF4-FFF2-40B4-BE49-F238E27FC236}">
                <a16:creationId xmlns:a16="http://schemas.microsoft.com/office/drawing/2014/main" id="{9DDAB6F0-ACBF-4525-A045-63EFA66CDD1C}"/>
              </a:ext>
            </a:extLst>
          </p:cNvPr>
          <p:cNvSpPr txBox="1">
            <a:spLocks/>
          </p:cNvSpPr>
          <p:nvPr/>
        </p:nvSpPr>
        <p:spPr>
          <a:xfrm>
            <a:off x="-2" y="650590"/>
            <a:ext cx="10477502"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WAAROM VOEDSELVAARDIGHEDEN EN WELZIJN?</a:t>
            </a:r>
          </a:p>
        </p:txBody>
      </p:sp>
    </p:spTree>
    <p:extLst>
      <p:ext uri="{BB962C8B-B14F-4D97-AF65-F5344CB8AC3E}">
        <p14:creationId xmlns:p14="http://schemas.microsoft.com/office/powerpoint/2010/main" val="106313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BF146-D369-29CD-774C-0B4CB6916E1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6C1EEBF-31D8-DD13-7256-2E976A566031}"/>
              </a:ext>
            </a:extLst>
          </p:cNvPr>
          <p:cNvSpPr>
            <a:spLocks noGrp="1"/>
          </p:cNvSpPr>
          <p:nvPr>
            <p:ph type="body" sz="quarter" idx="16"/>
          </p:nvPr>
        </p:nvSpPr>
        <p:spPr>
          <a:xfrm>
            <a:off x="2041919" y="979984"/>
            <a:ext cx="9329088" cy="992652"/>
          </a:xfrm>
        </p:spPr>
        <p:txBody>
          <a:bodyPr/>
          <a:lstStyle/>
          <a:p>
            <a:pPr algn="r"/>
            <a:r>
              <a:rPr lang="en-US" dirty="0"/>
              <a:t>Product </a:t>
            </a:r>
            <a:r>
              <a:rPr lang="en-US" dirty="0" err="1"/>
              <a:t>etiketten</a:t>
            </a:r>
            <a:r>
              <a:rPr lang="en-US" dirty="0"/>
              <a:t> begrijpen met NHS Fife</a:t>
            </a:r>
            <a:endParaRPr lang="en-IE" dirty="0"/>
          </a:p>
        </p:txBody>
      </p:sp>
      <p:sp>
        <p:nvSpPr>
          <p:cNvPr id="3" name="Text Placeholder 2">
            <a:extLst>
              <a:ext uri="{FF2B5EF4-FFF2-40B4-BE49-F238E27FC236}">
                <a16:creationId xmlns:a16="http://schemas.microsoft.com/office/drawing/2014/main" id="{082DD363-63FC-6608-FAFD-D6C3B1F7D0A3}"/>
              </a:ext>
            </a:extLst>
          </p:cNvPr>
          <p:cNvSpPr>
            <a:spLocks noGrp="1"/>
          </p:cNvSpPr>
          <p:nvPr>
            <p:ph type="body" sz="quarter" idx="19"/>
          </p:nvPr>
        </p:nvSpPr>
        <p:spPr>
          <a:xfrm>
            <a:off x="6706463" y="2536160"/>
            <a:ext cx="5119777" cy="2671568"/>
          </a:xfrm>
        </p:spPr>
        <p:txBody>
          <a:bodyPr lIns="91440" tIns="45720" rIns="91440" bIns="45720" anchor="t"/>
          <a:lstStyle/>
          <a:p>
            <a:pPr marL="0" indent="0">
              <a:lnSpc>
                <a:spcPct val="100000"/>
              </a:lnSpc>
            </a:pPr>
            <a:r>
              <a:rPr lang="en-US" dirty="0"/>
              <a:t>Dit is een </a:t>
            </a:r>
            <a:r>
              <a:rPr lang="en-US" dirty="0">
                <a:ea typeface="+mn-lt"/>
                <a:cs typeface="+mn-lt"/>
              </a:rPr>
              <a:t>korte video waarin enkele </a:t>
            </a:r>
            <a:r>
              <a:rPr lang="en-US" dirty="0" err="1">
                <a:ea typeface="+mn-lt"/>
                <a:cs typeface="+mn-lt"/>
              </a:rPr>
              <a:t>verschillende</a:t>
            </a:r>
            <a:r>
              <a:rPr lang="en-US" dirty="0">
                <a:ea typeface="+mn-lt"/>
                <a:cs typeface="+mn-lt"/>
              </a:rPr>
              <a:t> </a:t>
            </a:r>
            <a:r>
              <a:rPr lang="en-US" dirty="0" err="1">
                <a:ea typeface="+mn-lt"/>
                <a:cs typeface="+mn-lt"/>
              </a:rPr>
              <a:t>voedsel</a:t>
            </a:r>
            <a:r>
              <a:rPr lang="en-US" dirty="0">
                <a:ea typeface="+mn-lt"/>
                <a:cs typeface="+mn-lt"/>
              </a:rPr>
              <a:t> </a:t>
            </a:r>
            <a:r>
              <a:rPr lang="en-US" dirty="0" err="1">
                <a:ea typeface="+mn-lt"/>
                <a:cs typeface="+mn-lt"/>
              </a:rPr>
              <a:t>etiketten</a:t>
            </a:r>
            <a:r>
              <a:rPr lang="en-US" dirty="0">
                <a:ea typeface="+mn-lt"/>
                <a:cs typeface="+mn-lt"/>
              </a:rPr>
              <a:t> worden uitgelegd.</a:t>
            </a:r>
          </a:p>
          <a:p>
            <a:pPr marL="0" indent="0">
              <a:lnSpc>
                <a:spcPct val="100000"/>
              </a:lnSpc>
            </a:pPr>
            <a:endParaRPr lang="en-US" dirty="0">
              <a:ea typeface="+mn-lt"/>
              <a:cs typeface="+mn-lt"/>
            </a:endParaRPr>
          </a:p>
          <a:p>
            <a:pPr marL="0" indent="0">
              <a:lnSpc>
                <a:spcPct val="100000"/>
              </a:lnSpc>
            </a:pPr>
            <a:r>
              <a:rPr lang="en-US" dirty="0">
                <a:ea typeface="+mn-lt"/>
                <a:cs typeface="+mn-lt"/>
              </a:rPr>
              <a:t>Het is een eerste stap om </a:t>
            </a:r>
            <a:r>
              <a:rPr lang="en-US" dirty="0" err="1">
                <a:ea typeface="+mn-lt"/>
                <a:cs typeface="+mn-lt"/>
              </a:rPr>
              <a:t>voedsel</a:t>
            </a:r>
            <a:r>
              <a:rPr lang="en-US" dirty="0">
                <a:ea typeface="+mn-lt"/>
                <a:cs typeface="+mn-lt"/>
              </a:rPr>
              <a:t> </a:t>
            </a:r>
            <a:r>
              <a:rPr lang="en-US" dirty="0" err="1">
                <a:ea typeface="+mn-lt"/>
                <a:cs typeface="+mn-lt"/>
              </a:rPr>
              <a:t>etiketten</a:t>
            </a:r>
            <a:r>
              <a:rPr lang="en-US" dirty="0">
                <a:ea typeface="+mn-lt"/>
                <a:cs typeface="+mn-lt"/>
              </a:rPr>
              <a:t> te begrijpen en te leren welke voedingsmiddelen veel vet, suiker en zout bevatten.</a:t>
            </a:r>
            <a:endParaRPr lang="en-IE" dirty="0"/>
          </a:p>
          <a:p>
            <a:pPr>
              <a:lnSpc>
                <a:spcPct val="100000"/>
              </a:lnSpc>
            </a:pPr>
            <a:endParaRPr lang="en-US" dirty="0"/>
          </a:p>
          <a:p>
            <a:pPr>
              <a:lnSpc>
                <a:spcPct val="100000"/>
              </a:lnSpc>
            </a:pPr>
            <a:endParaRPr lang="en-US" dirty="0">
              <a:ea typeface="Calibri"/>
              <a:cs typeface="Calibri"/>
            </a:endParaRPr>
          </a:p>
        </p:txBody>
      </p:sp>
      <p:sp>
        <p:nvSpPr>
          <p:cNvPr id="6" name="CaixaDeTexto 5">
            <a:hlinkClick r:id="rId3"/>
            <a:extLst>
              <a:ext uri="{FF2B5EF4-FFF2-40B4-BE49-F238E27FC236}">
                <a16:creationId xmlns:a16="http://schemas.microsoft.com/office/drawing/2014/main" id="{71B00111-09E2-D256-529E-EDF9D6007104}"/>
              </a:ext>
            </a:extLst>
          </p:cNvPr>
          <p:cNvSpPr txBox="1"/>
          <p:nvPr/>
        </p:nvSpPr>
        <p:spPr>
          <a:xfrm>
            <a:off x="891791" y="6256397"/>
            <a:ext cx="7651820" cy="307777"/>
          </a:xfrm>
          <a:prstGeom prst="rect">
            <a:avLst/>
          </a:prstGeom>
          <a:noFill/>
        </p:spPr>
        <p:txBody>
          <a:bodyPr wrap="square">
            <a:spAutoFit/>
          </a:bodyPr>
          <a:lstStyle/>
          <a:p>
            <a:r>
              <a:rPr lang="en-GB" sz="1400" u="sng" dirty="0">
                <a:solidFill>
                  <a:srgbClr val="87A66E"/>
                </a:solidFill>
              </a:rPr>
              <a:t>https://youtu.be/1hPg1-bfLYE</a:t>
            </a:r>
          </a:p>
        </p:txBody>
      </p:sp>
      <p:pic>
        <p:nvPicPr>
          <p:cNvPr id="4" name="Multimédia Online 3" title="Understanding food labels NHS Fife">
            <a:hlinkClick r:id="" action="ppaction://media"/>
            <a:extLst>
              <a:ext uri="{FF2B5EF4-FFF2-40B4-BE49-F238E27FC236}">
                <a16:creationId xmlns:a16="http://schemas.microsoft.com/office/drawing/2014/main" id="{2DAE150B-D4F5-5ACF-667A-D37072AB2EF0}"/>
              </a:ext>
            </a:extLst>
          </p:cNvPr>
          <p:cNvPicPr>
            <a:picLocks noRot="1" noChangeAspect="1"/>
          </p:cNvPicPr>
          <p:nvPr>
            <a:videoFile r:link="rId1"/>
          </p:nvPr>
        </p:nvPicPr>
        <p:blipFill>
          <a:blip r:embed="rId4"/>
          <a:stretch>
            <a:fillRect/>
          </a:stretch>
        </p:blipFill>
        <p:spPr>
          <a:xfrm>
            <a:off x="991630" y="2430344"/>
            <a:ext cx="5439315" cy="3186685"/>
          </a:xfrm>
          <a:prstGeom prst="rect">
            <a:avLst/>
          </a:prstGeom>
        </p:spPr>
      </p:pic>
    </p:spTree>
    <p:extLst>
      <p:ext uri="{BB962C8B-B14F-4D97-AF65-F5344CB8AC3E}">
        <p14:creationId xmlns:p14="http://schemas.microsoft.com/office/powerpoint/2010/main" val="11740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530453" y="792625"/>
            <a:ext cx="10479218" cy="803654"/>
          </a:xfrm>
          <a:prstGeom prst="rect">
            <a:avLst/>
          </a:prstGeom>
        </p:spPr>
        <p:txBody>
          <a:bodyPr/>
          <a:lstStyle/>
          <a:p>
            <a:r>
              <a:rPr lang="pt-BR" dirty="0"/>
              <a:t>Hoe lees je de etiketten?</a:t>
            </a:r>
            <a:endParaRPr lang="en-US" dirty="0"/>
          </a:p>
        </p:txBody>
      </p:sp>
      <p:grpSp>
        <p:nvGrpSpPr>
          <p:cNvPr id="2" name="Group 1">
            <a:extLst>
              <a:ext uri="{FF2B5EF4-FFF2-40B4-BE49-F238E27FC236}">
                <a16:creationId xmlns:a16="http://schemas.microsoft.com/office/drawing/2014/main" id="{E1CAB8B6-0466-BC4D-6CC1-4961C07DB181}"/>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7ECCDDBB-60AB-A710-1AF0-88C4CA2BF39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90B564A8-60D0-4603-CA2A-F0C654AD9881}"/>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3728212F-90C5-0063-403A-C4FC2A9E7966}"/>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EA97A95-E5BD-A2F3-74E2-CFD510B2BCF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71C715C-B3BA-172E-8FBB-18239AEAB7F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4419AC4-311B-614D-A671-DBD22559FBC7}"/>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33FBADB9-A2B2-45F5-7A96-5ED63BC3535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0C44CCF-5EEC-92F4-A01D-0A121B12120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9465AB7-1694-06B4-9E62-97BEC5087E9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85632CE-7F13-DD84-EEC1-0EA4171BFDA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pic>
        <p:nvPicPr>
          <p:cNvPr id="15" name="Imagem 14" descr="Texto&#10;&#10;O conteúdo gerado por IA pode estar incorreto.">
            <a:hlinkClick r:id="rId2"/>
            <a:extLst>
              <a:ext uri="{FF2B5EF4-FFF2-40B4-BE49-F238E27FC236}">
                <a16:creationId xmlns:a16="http://schemas.microsoft.com/office/drawing/2014/main" id="{8C846F7D-3092-1676-A7F0-BEB7AD310E6C}"/>
              </a:ext>
            </a:extLst>
          </p:cNvPr>
          <p:cNvPicPr>
            <a:picLocks noChangeAspect="1"/>
          </p:cNvPicPr>
          <p:nvPr/>
        </p:nvPicPr>
        <p:blipFill>
          <a:blip r:embed="rId3" cstate="email">
            <a:extLst>
              <a:ext uri="{28A0092B-C50C-407E-A947-70E740481C1C}">
                <a14:useLocalDpi xmlns:a14="http://schemas.microsoft.com/office/drawing/2010/main"/>
              </a:ext>
            </a:extLst>
          </a:blip>
          <a:srcRect b="-210"/>
          <a:stretch>
            <a:fillRect/>
          </a:stretch>
        </p:blipFill>
        <p:spPr>
          <a:xfrm>
            <a:off x="6467937" y="1495244"/>
            <a:ext cx="3945058" cy="5219013"/>
          </a:xfrm>
          <a:prstGeom prst="rect">
            <a:avLst/>
          </a:prstGeom>
        </p:spPr>
      </p:pic>
      <p:sp>
        <p:nvSpPr>
          <p:cNvPr id="17" name="Arrow: Right 16">
            <a:extLst>
              <a:ext uri="{FF2B5EF4-FFF2-40B4-BE49-F238E27FC236}">
                <a16:creationId xmlns:a16="http://schemas.microsoft.com/office/drawing/2014/main" id="{E7486C90-1A6D-AA91-08BA-5418FB7BF09C}"/>
              </a:ext>
            </a:extLst>
          </p:cNvPr>
          <p:cNvSpPr/>
          <p:nvPr/>
        </p:nvSpPr>
        <p:spPr>
          <a:xfrm>
            <a:off x="4699591" y="5401477"/>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a:t>Klik om te lezen</a:t>
            </a:r>
          </a:p>
        </p:txBody>
      </p:sp>
      <p:sp>
        <p:nvSpPr>
          <p:cNvPr id="16" name="Text Placeholder 2">
            <a:extLst>
              <a:ext uri="{FF2B5EF4-FFF2-40B4-BE49-F238E27FC236}">
                <a16:creationId xmlns:a16="http://schemas.microsoft.com/office/drawing/2014/main" id="{540FECC1-25F8-0B60-5B31-BF39C7E7A4F2}"/>
              </a:ext>
            </a:extLst>
          </p:cNvPr>
          <p:cNvSpPr txBox="1">
            <a:spLocks/>
          </p:cNvSpPr>
          <p:nvPr/>
        </p:nvSpPr>
        <p:spPr>
          <a:xfrm>
            <a:off x="365589" y="2529527"/>
            <a:ext cx="5933611" cy="3150446"/>
          </a:xfrm>
          <a:prstGeom prst="rect">
            <a:avLst/>
          </a:prstGeom>
        </p:spPr>
        <p:txBody>
          <a:bodyPr lIns="91440" tIns="45720" rIns="91440" bIns="45720" anchor="t"/>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2926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pPr>
            <a:r>
              <a:rPr lang="nl-NL" dirty="0"/>
              <a:t>Deze beleidsnota geeft informatie en ideeën voor beleid over </a:t>
            </a:r>
            <a:r>
              <a:rPr lang="nl-NL" dirty="0" err="1"/>
              <a:t>voedingswaardelabels</a:t>
            </a:r>
            <a:r>
              <a:rPr lang="nl-NL" dirty="0"/>
              <a:t>.</a:t>
            </a:r>
            <a:br>
              <a:rPr lang="nl-NL" dirty="0"/>
            </a:br>
            <a:endParaRPr lang="nl-NL" dirty="0"/>
          </a:p>
          <a:p>
            <a:pPr marL="0" indent="0">
              <a:lnSpc>
                <a:spcPct val="100000"/>
              </a:lnSpc>
            </a:pPr>
            <a:r>
              <a:rPr lang="nl-NL" dirty="0"/>
              <a:t>Het gaat onder andere over ingrediëntenlijsten, voedingsinformatie op verpakkingen (zoals labels op de voorkant) en voedings- en gezondheidsclaims.</a:t>
            </a:r>
            <a:endParaRPr lang="en-US" dirty="0">
              <a:ea typeface="Calibri"/>
              <a:cs typeface="Calibri"/>
            </a:endParaRPr>
          </a:p>
        </p:txBody>
      </p:sp>
      <p:sp>
        <p:nvSpPr>
          <p:cNvPr id="18" name="CaixaDeTexto 17">
            <a:hlinkClick r:id="rId2"/>
            <a:extLst>
              <a:ext uri="{FF2B5EF4-FFF2-40B4-BE49-F238E27FC236}">
                <a16:creationId xmlns:a16="http://schemas.microsoft.com/office/drawing/2014/main" id="{F0382806-B1D0-9B8D-040A-52E0AE11CF2C}"/>
              </a:ext>
            </a:extLst>
          </p:cNvPr>
          <p:cNvSpPr txBox="1"/>
          <p:nvPr/>
        </p:nvSpPr>
        <p:spPr>
          <a:xfrm>
            <a:off x="1986117" y="6470369"/>
            <a:ext cx="6096000" cy="307777"/>
          </a:xfrm>
          <a:prstGeom prst="rect">
            <a:avLst/>
          </a:prstGeom>
          <a:noFill/>
        </p:spPr>
        <p:txBody>
          <a:bodyPr wrap="square">
            <a:spAutoFit/>
          </a:bodyPr>
          <a:lstStyle/>
          <a:p>
            <a:r>
              <a:rPr lang="en-GB" sz="1400" u="sng" dirty="0">
                <a:solidFill>
                  <a:srgbClr val="87A66E"/>
                </a:solidFill>
              </a:rPr>
              <a:t>https://www.who.int/publications/i/item/9789240051324</a:t>
            </a:r>
          </a:p>
        </p:txBody>
      </p:sp>
    </p:spTree>
    <p:extLst>
      <p:ext uri="{BB962C8B-B14F-4D97-AF65-F5344CB8AC3E}">
        <p14:creationId xmlns:p14="http://schemas.microsoft.com/office/powerpoint/2010/main" val="3967080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70B3E-5027-1BF7-DD45-6D895FB9DDE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53143E7-EFF3-8C92-E0A0-D565D1E81A79}"/>
              </a:ext>
            </a:extLst>
          </p:cNvPr>
          <p:cNvSpPr>
            <a:spLocks noGrp="1"/>
          </p:cNvSpPr>
          <p:nvPr>
            <p:ph type="body" sz="quarter" idx="16"/>
          </p:nvPr>
        </p:nvSpPr>
        <p:spPr/>
        <p:txBody>
          <a:bodyPr lIns="91440" tIns="45720" rIns="91440" bIns="45720" anchor="t">
            <a:noAutofit/>
          </a:bodyPr>
          <a:lstStyle/>
          <a:p>
            <a:r>
              <a:rPr lang="en-US" dirty="0"/>
              <a:t>Product </a:t>
            </a:r>
            <a:r>
              <a:rPr lang="en-US" dirty="0" err="1"/>
              <a:t>etiketten</a:t>
            </a:r>
            <a:r>
              <a:rPr lang="en-US" dirty="0"/>
              <a:t> – de opgenomen elementen</a:t>
            </a:r>
            <a:endParaRPr lang="en-IE" b="0" dirty="0">
              <a:solidFill>
                <a:srgbClr val="000000"/>
              </a:solidFill>
            </a:endParaRPr>
          </a:p>
          <a:p>
            <a:endParaRPr lang="en-IE" dirty="0">
              <a:ea typeface="Calibri"/>
              <a:cs typeface="Calibri"/>
            </a:endParaRPr>
          </a:p>
          <a:p>
            <a:endParaRPr lang="en-IE" dirty="0"/>
          </a:p>
        </p:txBody>
      </p:sp>
      <p:sp>
        <p:nvSpPr>
          <p:cNvPr id="4" name="Freeform 1">
            <a:extLst>
              <a:ext uri="{FF2B5EF4-FFF2-40B4-BE49-F238E27FC236}">
                <a16:creationId xmlns:a16="http://schemas.microsoft.com/office/drawing/2014/main" id="{0E10A7C1-5E35-2E66-7EC4-2E7565A902CF}"/>
              </a:ext>
            </a:extLst>
          </p:cNvPr>
          <p:cNvSpPr>
            <a:spLocks noChangeArrowheads="1"/>
          </p:cNvSpPr>
          <p:nvPr/>
        </p:nvSpPr>
        <p:spPr bwMode="auto">
          <a:xfrm>
            <a:off x="872779" y="3913557"/>
            <a:ext cx="2513093" cy="2327328"/>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a:p>
        </p:txBody>
      </p:sp>
      <p:sp>
        <p:nvSpPr>
          <p:cNvPr id="5" name="Freeform 243">
            <a:extLst>
              <a:ext uri="{FF2B5EF4-FFF2-40B4-BE49-F238E27FC236}">
                <a16:creationId xmlns:a16="http://schemas.microsoft.com/office/drawing/2014/main" id="{CF0F5FE3-512B-A5DD-B007-036801FBB1A0}"/>
              </a:ext>
            </a:extLst>
          </p:cNvPr>
          <p:cNvSpPr>
            <a:spLocks noChangeArrowheads="1"/>
          </p:cNvSpPr>
          <p:nvPr/>
        </p:nvSpPr>
        <p:spPr bwMode="auto">
          <a:xfrm>
            <a:off x="1338448" y="2863271"/>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292668"/>
          </a:solidFill>
          <a:ln>
            <a:noFill/>
          </a:ln>
          <a:effectLst/>
        </p:spPr>
        <p:txBody>
          <a:bodyPr wrap="none" anchor="ctr"/>
          <a:lstStyle/>
          <a:p>
            <a:endParaRPr lang="en-US" sz="900" dirty="0"/>
          </a:p>
        </p:txBody>
      </p:sp>
      <p:sp>
        <p:nvSpPr>
          <p:cNvPr id="6" name="Freeform 244">
            <a:extLst>
              <a:ext uri="{FF2B5EF4-FFF2-40B4-BE49-F238E27FC236}">
                <a16:creationId xmlns:a16="http://schemas.microsoft.com/office/drawing/2014/main" id="{B2DCE4FF-AED7-1D19-655B-D3BE628760DE}"/>
              </a:ext>
            </a:extLst>
          </p:cNvPr>
          <p:cNvSpPr>
            <a:spLocks noChangeArrowheads="1"/>
          </p:cNvSpPr>
          <p:nvPr/>
        </p:nvSpPr>
        <p:spPr bwMode="auto">
          <a:xfrm>
            <a:off x="3583275" y="3913557"/>
            <a:ext cx="2513094" cy="2327328"/>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E25684"/>
          </a:solidFill>
          <a:ln>
            <a:noFill/>
          </a:ln>
          <a:effectLst/>
        </p:spPr>
        <p:txBody>
          <a:bodyPr wrap="none" anchor="ctr"/>
          <a:lstStyle/>
          <a:p>
            <a:endParaRPr lang="en-US" sz="900"/>
          </a:p>
        </p:txBody>
      </p:sp>
      <p:sp>
        <p:nvSpPr>
          <p:cNvPr id="7" name="Freeform 319">
            <a:extLst>
              <a:ext uri="{FF2B5EF4-FFF2-40B4-BE49-F238E27FC236}">
                <a16:creationId xmlns:a16="http://schemas.microsoft.com/office/drawing/2014/main" id="{C0D60B4B-33CD-3583-F440-51E006DC41AF}"/>
              </a:ext>
            </a:extLst>
          </p:cNvPr>
          <p:cNvSpPr>
            <a:spLocks noChangeArrowheads="1"/>
          </p:cNvSpPr>
          <p:nvPr/>
        </p:nvSpPr>
        <p:spPr bwMode="auto">
          <a:xfrm>
            <a:off x="4048943" y="2863271"/>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292668"/>
          </a:solidFill>
          <a:ln>
            <a:noFill/>
          </a:ln>
          <a:effectLst/>
        </p:spPr>
        <p:txBody>
          <a:bodyPr wrap="none" anchor="ctr"/>
          <a:lstStyle/>
          <a:p>
            <a:endParaRPr lang="en-US" sz="900"/>
          </a:p>
        </p:txBody>
      </p:sp>
      <p:sp>
        <p:nvSpPr>
          <p:cNvPr id="8" name="Freeform 320">
            <a:extLst>
              <a:ext uri="{FF2B5EF4-FFF2-40B4-BE49-F238E27FC236}">
                <a16:creationId xmlns:a16="http://schemas.microsoft.com/office/drawing/2014/main" id="{89D5E851-7B60-A278-61FB-48D99A7A8FA9}"/>
              </a:ext>
            </a:extLst>
          </p:cNvPr>
          <p:cNvSpPr>
            <a:spLocks noChangeArrowheads="1"/>
          </p:cNvSpPr>
          <p:nvPr/>
        </p:nvSpPr>
        <p:spPr bwMode="auto">
          <a:xfrm>
            <a:off x="6212786" y="3913557"/>
            <a:ext cx="2513093" cy="2327328"/>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9" name="Freeform 393">
            <a:extLst>
              <a:ext uri="{FF2B5EF4-FFF2-40B4-BE49-F238E27FC236}">
                <a16:creationId xmlns:a16="http://schemas.microsoft.com/office/drawing/2014/main" id="{154E0438-4B5A-217F-36E3-099D82334101}"/>
              </a:ext>
            </a:extLst>
          </p:cNvPr>
          <p:cNvSpPr>
            <a:spLocks noChangeArrowheads="1"/>
          </p:cNvSpPr>
          <p:nvPr/>
        </p:nvSpPr>
        <p:spPr bwMode="auto">
          <a:xfrm>
            <a:off x="6678455" y="2863271"/>
            <a:ext cx="1581755" cy="1700704"/>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292668"/>
          </a:solidFill>
          <a:ln>
            <a:noFill/>
          </a:ln>
          <a:effectLst/>
        </p:spPr>
        <p:txBody>
          <a:bodyPr wrap="none" anchor="ctr"/>
          <a:lstStyle/>
          <a:p>
            <a:endParaRPr lang="en-US" sz="900"/>
          </a:p>
        </p:txBody>
      </p:sp>
      <p:sp>
        <p:nvSpPr>
          <p:cNvPr id="10" name="Freeform 394">
            <a:extLst>
              <a:ext uri="{FF2B5EF4-FFF2-40B4-BE49-F238E27FC236}">
                <a16:creationId xmlns:a16="http://schemas.microsoft.com/office/drawing/2014/main" id="{F6DCC72A-360D-3E6A-1D99-90C4865FB03B}"/>
              </a:ext>
            </a:extLst>
          </p:cNvPr>
          <p:cNvSpPr>
            <a:spLocks noChangeArrowheads="1"/>
          </p:cNvSpPr>
          <p:nvPr/>
        </p:nvSpPr>
        <p:spPr bwMode="auto">
          <a:xfrm>
            <a:off x="8842295" y="3913557"/>
            <a:ext cx="2513094" cy="2327328"/>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7473B6"/>
          </a:solidFill>
          <a:ln>
            <a:noFill/>
          </a:ln>
          <a:effectLst/>
        </p:spPr>
        <p:txBody>
          <a:bodyPr wrap="none" anchor="ctr"/>
          <a:lstStyle/>
          <a:p>
            <a:endParaRPr lang="en-US" sz="900"/>
          </a:p>
        </p:txBody>
      </p:sp>
      <p:sp>
        <p:nvSpPr>
          <p:cNvPr id="11" name="Freeform 469">
            <a:extLst>
              <a:ext uri="{FF2B5EF4-FFF2-40B4-BE49-F238E27FC236}">
                <a16:creationId xmlns:a16="http://schemas.microsoft.com/office/drawing/2014/main" id="{9A9B20AB-355C-37FC-AAEB-BC1171BEBA86}"/>
              </a:ext>
            </a:extLst>
          </p:cNvPr>
          <p:cNvSpPr>
            <a:spLocks noChangeArrowheads="1"/>
          </p:cNvSpPr>
          <p:nvPr/>
        </p:nvSpPr>
        <p:spPr bwMode="auto">
          <a:xfrm>
            <a:off x="9310496" y="2863271"/>
            <a:ext cx="1581755" cy="1700704"/>
          </a:xfrm>
          <a:custGeom>
            <a:avLst/>
            <a:gdLst>
              <a:gd name="T0" fmla="*/ 1087 w 2757"/>
              <a:gd name="T1" fmla="*/ 2802 h 2964"/>
              <a:gd name="T2" fmla="*/ 416 w 2757"/>
              <a:gd name="T3" fmla="*/ 2131 h 2964"/>
              <a:gd name="T4" fmla="*/ 416 w 2757"/>
              <a:gd name="T5" fmla="*/ 2131 h 2964"/>
              <a:gd name="T6" fmla="*/ 416 w 2757"/>
              <a:gd name="T7" fmla="*/ 624 h 2964"/>
              <a:gd name="T8" fmla="*/ 623 w 2757"/>
              <a:gd name="T9" fmla="*/ 417 h 2964"/>
              <a:gd name="T10" fmla="*/ 623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9 w 2757"/>
              <a:gd name="T21" fmla="*/ 2802 h 2964"/>
              <a:gd name="T22" fmla="*/ 1669 w 2757"/>
              <a:gd name="T23" fmla="*/ 2802 h 2964"/>
              <a:gd name="T24" fmla="*/ 1087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6" y="1041"/>
                  <a:pt x="2756" y="1715"/>
                  <a:pt x="2339" y="2131"/>
                </a:cubicBezTo>
                <a:lnTo>
                  <a:pt x="1669" y="2802"/>
                </a:lnTo>
                <a:lnTo>
                  <a:pt x="1669" y="2802"/>
                </a:lnTo>
                <a:cubicBezTo>
                  <a:pt x="1508" y="2963"/>
                  <a:pt x="1248" y="2963"/>
                  <a:pt x="1087" y="2802"/>
                </a:cubicBezTo>
              </a:path>
            </a:pathLst>
          </a:custGeom>
          <a:solidFill>
            <a:srgbClr val="292668"/>
          </a:solidFill>
          <a:ln>
            <a:noFill/>
          </a:ln>
          <a:effectLst/>
        </p:spPr>
        <p:txBody>
          <a:bodyPr wrap="none" anchor="ctr"/>
          <a:lstStyle/>
          <a:p>
            <a:endParaRPr lang="en-US" sz="900"/>
          </a:p>
        </p:txBody>
      </p:sp>
      <p:sp>
        <p:nvSpPr>
          <p:cNvPr id="12" name="CuadroTexto 553">
            <a:extLst>
              <a:ext uri="{FF2B5EF4-FFF2-40B4-BE49-F238E27FC236}">
                <a16:creationId xmlns:a16="http://schemas.microsoft.com/office/drawing/2014/main" id="{30C9171E-81E1-46DE-82C7-CD823B7D0394}"/>
              </a:ext>
            </a:extLst>
          </p:cNvPr>
          <p:cNvSpPr txBox="1"/>
          <p:nvPr/>
        </p:nvSpPr>
        <p:spPr>
          <a:xfrm>
            <a:off x="948523" y="4662675"/>
            <a:ext cx="2466886" cy="400110"/>
          </a:xfrm>
          <a:prstGeom prst="rect">
            <a:avLst/>
          </a:prstGeom>
          <a:noFill/>
        </p:spPr>
        <p:txBody>
          <a:bodyPr wrap="square" lIns="91440" tIns="45720" rIns="91440" bIns="45720" rtlCol="0" anchor="t">
            <a:spAutoFit/>
          </a:bodyPr>
          <a:lstStyle/>
          <a:p>
            <a:pPr algn="ctr"/>
            <a:r>
              <a:rPr lang="en-US" sz="2000" b="1">
                <a:solidFill>
                  <a:schemeClr val="bg1"/>
                </a:solidFill>
                <a:latin typeface="Calibri"/>
                <a:ea typeface="Calibri"/>
                <a:cs typeface="Calibri"/>
              </a:rPr>
              <a:t>Lijst </a:t>
            </a:r>
            <a:r>
              <a:rPr lang="en-US" sz="2000" b="1">
                <a:solidFill>
                  <a:schemeClr val="bg1"/>
                </a:solidFill>
                <a:ea typeface="+mn-lt"/>
                <a:cs typeface="+mn-lt"/>
              </a:rPr>
              <a:t>van ingrediënten</a:t>
            </a:r>
            <a:endParaRPr lang="en-US" sz="2000" b="1">
              <a:solidFill>
                <a:schemeClr val="bg1"/>
              </a:solidFill>
              <a:latin typeface="Calibri"/>
              <a:ea typeface="Lato"/>
              <a:cs typeface="Calibri"/>
            </a:endParaRPr>
          </a:p>
        </p:txBody>
      </p:sp>
      <p:sp>
        <p:nvSpPr>
          <p:cNvPr id="13" name="CuadroTexto 555">
            <a:extLst>
              <a:ext uri="{FF2B5EF4-FFF2-40B4-BE49-F238E27FC236}">
                <a16:creationId xmlns:a16="http://schemas.microsoft.com/office/drawing/2014/main" id="{0DCAC494-78FF-A93E-B19E-3E828E501AFB}"/>
              </a:ext>
            </a:extLst>
          </p:cNvPr>
          <p:cNvSpPr txBox="1"/>
          <p:nvPr/>
        </p:nvSpPr>
        <p:spPr>
          <a:xfrm>
            <a:off x="3691586" y="4682779"/>
            <a:ext cx="2327009" cy="707886"/>
          </a:xfrm>
          <a:prstGeom prst="rect">
            <a:avLst/>
          </a:prstGeom>
          <a:noFill/>
        </p:spPr>
        <p:txBody>
          <a:bodyPr wrap="square" lIns="91440" tIns="45720" rIns="91440" bIns="45720" rtlCol="0" anchor="t">
            <a:spAutoFit/>
          </a:bodyPr>
          <a:lstStyle/>
          <a:p>
            <a:pPr algn="ctr"/>
            <a:r>
              <a:rPr lang="en-US" sz="2000" b="1" dirty="0" err="1">
                <a:solidFill>
                  <a:schemeClr val="bg1"/>
                </a:solidFill>
                <a:latin typeface="Calibri"/>
                <a:ea typeface="Calibri"/>
                <a:cs typeface="Calibri"/>
              </a:rPr>
              <a:t>Voed</a:t>
            </a:r>
            <a:r>
              <a:rPr lang="en-US" sz="2000" b="1" dirty="0" err="1">
                <a:solidFill>
                  <a:schemeClr val="bg1"/>
                </a:solidFill>
                <a:ea typeface="+mn-lt"/>
                <a:cs typeface="+mn-lt"/>
              </a:rPr>
              <a:t>ings</a:t>
            </a:r>
            <a:r>
              <a:rPr lang="en-US" sz="2000" b="1" dirty="0" err="1">
                <a:solidFill>
                  <a:schemeClr val="bg1"/>
                </a:solidFill>
                <a:latin typeface="Calibri"/>
                <a:ea typeface="Calibri"/>
                <a:cs typeface="Calibri"/>
              </a:rPr>
              <a:t>waarde-verklaringen</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4" name="CuadroTexto 557">
            <a:extLst>
              <a:ext uri="{FF2B5EF4-FFF2-40B4-BE49-F238E27FC236}">
                <a16:creationId xmlns:a16="http://schemas.microsoft.com/office/drawing/2014/main" id="{5B84140F-ADEA-B904-B687-CCF5335161B8}"/>
              </a:ext>
            </a:extLst>
          </p:cNvPr>
          <p:cNvSpPr txBox="1"/>
          <p:nvPr/>
        </p:nvSpPr>
        <p:spPr>
          <a:xfrm>
            <a:off x="6212785" y="4662675"/>
            <a:ext cx="2513093" cy="707886"/>
          </a:xfrm>
          <a:prstGeom prst="rect">
            <a:avLst/>
          </a:prstGeom>
          <a:noFill/>
        </p:spPr>
        <p:txBody>
          <a:bodyPr wrap="square" lIns="91440" tIns="45720" rIns="91440" bIns="45720" rtlCol="0" anchor="t">
            <a:spAutoFit/>
          </a:bodyPr>
          <a:lstStyle/>
          <a:p>
            <a:pPr algn="ctr"/>
            <a:r>
              <a:rPr lang="en-US" sz="2000" b="1">
                <a:solidFill>
                  <a:schemeClr val="bg1"/>
                </a:solidFill>
                <a:latin typeface="Calibri"/>
                <a:ea typeface="Calibri"/>
                <a:cs typeface="Calibri"/>
              </a:rPr>
              <a:t>Aanvullende </a:t>
            </a:r>
            <a:r>
              <a:rPr lang="en-US" sz="2000" b="1">
                <a:solidFill>
                  <a:schemeClr val="bg1"/>
                </a:solidFill>
                <a:ea typeface="+mn-lt"/>
                <a:cs typeface="+mn-lt"/>
              </a:rPr>
              <a:t>voedingsinformatie</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15" name="CuadroTexto 559">
            <a:extLst>
              <a:ext uri="{FF2B5EF4-FFF2-40B4-BE49-F238E27FC236}">
                <a16:creationId xmlns:a16="http://schemas.microsoft.com/office/drawing/2014/main" id="{C8147627-98DE-64FB-98CA-DEECA673469E}"/>
              </a:ext>
            </a:extLst>
          </p:cNvPr>
          <p:cNvSpPr txBox="1"/>
          <p:nvPr/>
        </p:nvSpPr>
        <p:spPr>
          <a:xfrm>
            <a:off x="8842294" y="4662675"/>
            <a:ext cx="2513094" cy="707886"/>
          </a:xfrm>
          <a:prstGeom prst="rect">
            <a:avLst/>
          </a:prstGeom>
          <a:noFill/>
        </p:spPr>
        <p:txBody>
          <a:bodyPr wrap="square" lIns="91440" tIns="45720" rIns="91440" bIns="45720" rtlCol="0" anchor="t">
            <a:spAutoFit/>
          </a:bodyPr>
          <a:lstStyle/>
          <a:p>
            <a:pPr algn="ctr"/>
            <a:r>
              <a:rPr lang="en-US" sz="2000" b="1" dirty="0" err="1">
                <a:solidFill>
                  <a:schemeClr val="bg1"/>
                </a:solidFill>
                <a:latin typeface="Calibri"/>
                <a:ea typeface="Calibri"/>
                <a:cs typeface="Calibri"/>
              </a:rPr>
              <a:t>Voedings</a:t>
            </a:r>
            <a:r>
              <a:rPr lang="en-US" sz="2000" b="1" dirty="0">
                <a:solidFill>
                  <a:schemeClr val="bg1"/>
                </a:solidFill>
                <a:latin typeface="Calibri"/>
                <a:ea typeface="Calibri"/>
                <a:cs typeface="Calibri"/>
              </a:rPr>
              <a:t>- </a:t>
            </a:r>
            <a:r>
              <a:rPr lang="en-US" sz="2000" b="1" dirty="0" err="1">
                <a:solidFill>
                  <a:schemeClr val="bg1"/>
                </a:solidFill>
                <a:ea typeface="+mn-lt"/>
                <a:cs typeface="+mn-lt"/>
              </a:rPr>
              <a:t>en</a:t>
            </a:r>
            <a:r>
              <a:rPr lang="en-US" sz="2000" b="1" dirty="0">
                <a:solidFill>
                  <a:schemeClr val="bg1"/>
                </a:solidFill>
                <a:ea typeface="+mn-lt"/>
                <a:cs typeface="+mn-lt"/>
              </a:rPr>
              <a:t> </a:t>
            </a:r>
            <a:r>
              <a:rPr lang="en-US" sz="2000" b="1" dirty="0" err="1">
                <a:solidFill>
                  <a:schemeClr val="bg1"/>
                </a:solidFill>
                <a:ea typeface="+mn-lt"/>
                <a:cs typeface="+mn-lt"/>
              </a:rPr>
              <a:t>gezondheidsclaims</a:t>
            </a:r>
            <a:r>
              <a:rPr lang="en-US" sz="2000" b="1" dirty="0">
                <a:solidFill>
                  <a:schemeClr val="bg1"/>
                </a:solidFill>
                <a:ea typeface="+mn-lt"/>
                <a:cs typeface="+mn-lt"/>
              </a:rPr>
              <a:t> </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grpSp>
        <p:nvGrpSpPr>
          <p:cNvPr id="38" name="Group 37">
            <a:extLst>
              <a:ext uri="{FF2B5EF4-FFF2-40B4-BE49-F238E27FC236}">
                <a16:creationId xmlns:a16="http://schemas.microsoft.com/office/drawing/2014/main" id="{798B6E07-9F46-F4F2-EEB1-6B2FA594A462}"/>
              </a:ext>
            </a:extLst>
          </p:cNvPr>
          <p:cNvGrpSpPr/>
          <p:nvPr/>
        </p:nvGrpSpPr>
        <p:grpSpPr>
          <a:xfrm>
            <a:off x="1773896" y="3189535"/>
            <a:ext cx="785056" cy="796851"/>
            <a:chOff x="3258209" y="1217582"/>
            <a:chExt cx="4712093" cy="4711281"/>
          </a:xfrm>
          <a:solidFill>
            <a:schemeClr val="bg1"/>
          </a:solidFill>
        </p:grpSpPr>
        <p:sp>
          <p:nvSpPr>
            <p:cNvPr id="39" name="Freeform 31">
              <a:extLst>
                <a:ext uri="{FF2B5EF4-FFF2-40B4-BE49-F238E27FC236}">
                  <a16:creationId xmlns:a16="http://schemas.microsoft.com/office/drawing/2014/main" id="{D588B1C4-DFB4-A7A4-6223-4461702E17C4}"/>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26F46"/>
            </a:solidFill>
            <a:ln w="9514" cap="flat">
              <a:noFill/>
              <a:prstDash val="solid"/>
              <a:miter/>
            </a:ln>
          </p:spPr>
          <p:txBody>
            <a:bodyPr rtlCol="0" anchor="ctr"/>
            <a:lstStyle/>
            <a:p>
              <a:endParaRPr lang="en-US"/>
            </a:p>
          </p:txBody>
        </p:sp>
        <p:sp>
          <p:nvSpPr>
            <p:cNvPr id="40" name="Freeform 32">
              <a:extLst>
                <a:ext uri="{FF2B5EF4-FFF2-40B4-BE49-F238E27FC236}">
                  <a16:creationId xmlns:a16="http://schemas.microsoft.com/office/drawing/2014/main" id="{1FC94645-A124-6A69-9198-15337477A30E}"/>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26F46"/>
            </a:solidFill>
            <a:ln w="9514" cap="flat">
              <a:noFill/>
              <a:prstDash val="solid"/>
              <a:miter/>
            </a:ln>
          </p:spPr>
          <p:txBody>
            <a:bodyPr rtlCol="0" anchor="ctr"/>
            <a:lstStyle/>
            <a:p>
              <a:endParaRPr lang="en-US"/>
            </a:p>
          </p:txBody>
        </p:sp>
        <p:grpSp>
          <p:nvGrpSpPr>
            <p:cNvPr id="41" name="Group 40">
              <a:extLst>
                <a:ext uri="{FF2B5EF4-FFF2-40B4-BE49-F238E27FC236}">
                  <a16:creationId xmlns:a16="http://schemas.microsoft.com/office/drawing/2014/main" id="{1F335FC5-462E-2C5E-078E-8FEEC65CB671}"/>
                </a:ext>
              </a:extLst>
            </p:cNvPr>
            <p:cNvGrpSpPr/>
            <p:nvPr/>
          </p:nvGrpSpPr>
          <p:grpSpPr>
            <a:xfrm>
              <a:off x="3258209" y="1217582"/>
              <a:ext cx="4712093" cy="4711281"/>
              <a:chOff x="3258209" y="1217582"/>
              <a:chExt cx="4712093" cy="4711281"/>
            </a:xfrm>
            <a:grpFill/>
          </p:grpSpPr>
          <p:sp>
            <p:nvSpPr>
              <p:cNvPr id="42" name="Freeform 16">
                <a:extLst>
                  <a:ext uri="{FF2B5EF4-FFF2-40B4-BE49-F238E27FC236}">
                    <a16:creationId xmlns:a16="http://schemas.microsoft.com/office/drawing/2014/main" id="{C6280973-D4B6-9CA9-D6E2-82D8CDB328D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43" name="Freeform 18">
                <a:extLst>
                  <a:ext uri="{FF2B5EF4-FFF2-40B4-BE49-F238E27FC236}">
                    <a16:creationId xmlns:a16="http://schemas.microsoft.com/office/drawing/2014/main" id="{AE616015-61AC-3A36-7D42-61FDA3C9EE30}"/>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44" name="Freeform 19">
                <a:extLst>
                  <a:ext uri="{FF2B5EF4-FFF2-40B4-BE49-F238E27FC236}">
                    <a16:creationId xmlns:a16="http://schemas.microsoft.com/office/drawing/2014/main" id="{F770B854-AB53-AE74-A90A-832F1364E5B2}"/>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45" name="Freeform 20">
                <a:extLst>
                  <a:ext uri="{FF2B5EF4-FFF2-40B4-BE49-F238E27FC236}">
                    <a16:creationId xmlns:a16="http://schemas.microsoft.com/office/drawing/2014/main" id="{B9F52179-B15A-9384-05D9-D6DAE8B5D1F3}"/>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46" name="Freeform 21">
                <a:extLst>
                  <a:ext uri="{FF2B5EF4-FFF2-40B4-BE49-F238E27FC236}">
                    <a16:creationId xmlns:a16="http://schemas.microsoft.com/office/drawing/2014/main" id="{6B249061-242B-22CC-7057-23D367DBD39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7" name="Freeform 22">
                <a:extLst>
                  <a:ext uri="{FF2B5EF4-FFF2-40B4-BE49-F238E27FC236}">
                    <a16:creationId xmlns:a16="http://schemas.microsoft.com/office/drawing/2014/main" id="{4BC433ED-E574-FED8-93BE-E3816881AF3A}"/>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8" name="Freeform 23">
                <a:extLst>
                  <a:ext uri="{FF2B5EF4-FFF2-40B4-BE49-F238E27FC236}">
                    <a16:creationId xmlns:a16="http://schemas.microsoft.com/office/drawing/2014/main" id="{F25D3460-E850-594B-8C7C-9AAF95451354}"/>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9" name="Freeform 24">
                <a:extLst>
                  <a:ext uri="{FF2B5EF4-FFF2-40B4-BE49-F238E27FC236}">
                    <a16:creationId xmlns:a16="http://schemas.microsoft.com/office/drawing/2014/main" id="{A2A893BF-579D-27D0-9B3C-8BB6711A34DE}"/>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0" name="Freeform 25">
                <a:extLst>
                  <a:ext uri="{FF2B5EF4-FFF2-40B4-BE49-F238E27FC236}">
                    <a16:creationId xmlns:a16="http://schemas.microsoft.com/office/drawing/2014/main" id="{BB630C9D-8358-4E38-3924-AD1857F8D9B0}"/>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1" name="Freeform 26">
                <a:extLst>
                  <a:ext uri="{FF2B5EF4-FFF2-40B4-BE49-F238E27FC236}">
                    <a16:creationId xmlns:a16="http://schemas.microsoft.com/office/drawing/2014/main" id="{547456B3-1210-D2F6-791D-656C3CDD9D8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52" name="Freeform 27">
                <a:extLst>
                  <a:ext uri="{FF2B5EF4-FFF2-40B4-BE49-F238E27FC236}">
                    <a16:creationId xmlns:a16="http://schemas.microsoft.com/office/drawing/2014/main" id="{CE0A5465-34CE-D186-6824-01D40C2364AF}"/>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53" name="Freeform 28">
                <a:extLst>
                  <a:ext uri="{FF2B5EF4-FFF2-40B4-BE49-F238E27FC236}">
                    <a16:creationId xmlns:a16="http://schemas.microsoft.com/office/drawing/2014/main" id="{CDA7008E-9DD7-18FC-6F49-E6A300C3A48D}"/>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54" name="Freeform 29">
                <a:extLst>
                  <a:ext uri="{FF2B5EF4-FFF2-40B4-BE49-F238E27FC236}">
                    <a16:creationId xmlns:a16="http://schemas.microsoft.com/office/drawing/2014/main" id="{25C0C505-028C-D6A0-9511-3EC580EF68A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55" name="Freeform 30">
                <a:extLst>
                  <a:ext uri="{FF2B5EF4-FFF2-40B4-BE49-F238E27FC236}">
                    <a16:creationId xmlns:a16="http://schemas.microsoft.com/office/drawing/2014/main" id="{E63FA8F1-90AB-75CB-FF65-1D382D01D3CD}"/>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3" name="Group 2">
            <a:extLst>
              <a:ext uri="{FF2B5EF4-FFF2-40B4-BE49-F238E27FC236}">
                <a16:creationId xmlns:a16="http://schemas.microsoft.com/office/drawing/2014/main" id="{79FDBC57-83E8-1DF3-4EDE-7E211FFF87F3}"/>
              </a:ext>
            </a:extLst>
          </p:cNvPr>
          <p:cNvGrpSpPr/>
          <p:nvPr/>
        </p:nvGrpSpPr>
        <p:grpSpPr>
          <a:xfrm>
            <a:off x="9745439" y="3285998"/>
            <a:ext cx="698628" cy="700252"/>
            <a:chOff x="5700273" y="5386353"/>
            <a:chExt cx="766016" cy="767823"/>
          </a:xfrm>
          <a:solidFill>
            <a:schemeClr val="bg1"/>
          </a:solidFill>
        </p:grpSpPr>
        <p:grpSp>
          <p:nvGrpSpPr>
            <p:cNvPr id="65" name="Graphic 2">
              <a:extLst>
                <a:ext uri="{FF2B5EF4-FFF2-40B4-BE49-F238E27FC236}">
                  <a16:creationId xmlns:a16="http://schemas.microsoft.com/office/drawing/2014/main" id="{445E1B52-85F7-6DA6-65FE-CB06681D9496}"/>
                </a:ext>
              </a:extLst>
            </p:cNvPr>
            <p:cNvGrpSpPr/>
            <p:nvPr/>
          </p:nvGrpSpPr>
          <p:grpSpPr>
            <a:xfrm>
              <a:off x="5844804" y="5531788"/>
              <a:ext cx="476953" cy="420947"/>
              <a:chOff x="5844804" y="5531788"/>
              <a:chExt cx="476953" cy="420947"/>
            </a:xfrm>
            <a:grpFill/>
          </p:grpSpPr>
          <p:sp>
            <p:nvSpPr>
              <p:cNvPr id="81" name="Freeform 352">
                <a:extLst>
                  <a:ext uri="{FF2B5EF4-FFF2-40B4-BE49-F238E27FC236}">
                    <a16:creationId xmlns:a16="http://schemas.microsoft.com/office/drawing/2014/main" id="{0AE9F35A-B56A-0162-4B89-99EF4D7D1AC5}"/>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26F4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353">
                <a:extLst>
                  <a:ext uri="{FF2B5EF4-FFF2-40B4-BE49-F238E27FC236}">
                    <a16:creationId xmlns:a16="http://schemas.microsoft.com/office/drawing/2014/main" id="{99CE7EEB-7910-8CE3-8AED-41352C6D17F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26F4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66" name="Graphic 2">
              <a:extLst>
                <a:ext uri="{FF2B5EF4-FFF2-40B4-BE49-F238E27FC236}">
                  <a16:creationId xmlns:a16="http://schemas.microsoft.com/office/drawing/2014/main" id="{7D3D7B71-5070-6DED-1DA0-F1E9FF64BD34}"/>
                </a:ext>
              </a:extLst>
            </p:cNvPr>
            <p:cNvGrpSpPr/>
            <p:nvPr/>
          </p:nvGrpSpPr>
          <p:grpSpPr>
            <a:xfrm>
              <a:off x="5700273" y="5386353"/>
              <a:ext cx="766016" cy="767823"/>
              <a:chOff x="5700273" y="5386353"/>
              <a:chExt cx="766016" cy="767823"/>
            </a:xfrm>
            <a:grpFill/>
          </p:grpSpPr>
          <p:sp>
            <p:nvSpPr>
              <p:cNvPr id="67" name="Freeform 338">
                <a:extLst>
                  <a:ext uri="{FF2B5EF4-FFF2-40B4-BE49-F238E27FC236}">
                    <a16:creationId xmlns:a16="http://schemas.microsoft.com/office/drawing/2014/main" id="{21071CEF-1A1F-423B-930C-4B0726A6185B}"/>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339">
                <a:extLst>
                  <a:ext uri="{FF2B5EF4-FFF2-40B4-BE49-F238E27FC236}">
                    <a16:creationId xmlns:a16="http://schemas.microsoft.com/office/drawing/2014/main" id="{ED754724-F54D-9C8B-B8F3-0F93ECCDDE91}"/>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340">
                <a:extLst>
                  <a:ext uri="{FF2B5EF4-FFF2-40B4-BE49-F238E27FC236}">
                    <a16:creationId xmlns:a16="http://schemas.microsoft.com/office/drawing/2014/main" id="{28B20DD4-CB94-D584-43B1-C47B26E44DA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341">
                <a:extLst>
                  <a:ext uri="{FF2B5EF4-FFF2-40B4-BE49-F238E27FC236}">
                    <a16:creationId xmlns:a16="http://schemas.microsoft.com/office/drawing/2014/main" id="{30128D24-2908-52E5-A9AA-A1D961030DEE}"/>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342">
                <a:extLst>
                  <a:ext uri="{FF2B5EF4-FFF2-40B4-BE49-F238E27FC236}">
                    <a16:creationId xmlns:a16="http://schemas.microsoft.com/office/drawing/2014/main" id="{CC4FD2B6-40EF-3115-D483-BE7C3428FAFE}"/>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343">
                <a:extLst>
                  <a:ext uri="{FF2B5EF4-FFF2-40B4-BE49-F238E27FC236}">
                    <a16:creationId xmlns:a16="http://schemas.microsoft.com/office/drawing/2014/main" id="{3305EBFE-0E35-E9EE-9987-D17B52D57AEC}"/>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344">
                <a:extLst>
                  <a:ext uri="{FF2B5EF4-FFF2-40B4-BE49-F238E27FC236}">
                    <a16:creationId xmlns:a16="http://schemas.microsoft.com/office/drawing/2014/main" id="{E9AC1281-22B4-9B8D-C6D8-F3624FDA15EB}"/>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345">
                <a:extLst>
                  <a:ext uri="{FF2B5EF4-FFF2-40B4-BE49-F238E27FC236}">
                    <a16:creationId xmlns:a16="http://schemas.microsoft.com/office/drawing/2014/main" id="{F8DD4535-8FEB-D882-9EAB-9D0540648980}"/>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346">
                <a:extLst>
                  <a:ext uri="{FF2B5EF4-FFF2-40B4-BE49-F238E27FC236}">
                    <a16:creationId xmlns:a16="http://schemas.microsoft.com/office/drawing/2014/main" id="{E1FB7908-DC72-09FC-00FB-59EA2332D4A6}"/>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347">
                <a:extLst>
                  <a:ext uri="{FF2B5EF4-FFF2-40B4-BE49-F238E27FC236}">
                    <a16:creationId xmlns:a16="http://schemas.microsoft.com/office/drawing/2014/main" id="{2FC8EEFB-0772-F88E-9BD8-90E0991C9BB6}"/>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348">
                <a:extLst>
                  <a:ext uri="{FF2B5EF4-FFF2-40B4-BE49-F238E27FC236}">
                    <a16:creationId xmlns:a16="http://schemas.microsoft.com/office/drawing/2014/main" id="{816A7802-EA01-CF03-A712-49DC480E7537}"/>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8" name="Freeform 349">
                <a:extLst>
                  <a:ext uri="{FF2B5EF4-FFF2-40B4-BE49-F238E27FC236}">
                    <a16:creationId xmlns:a16="http://schemas.microsoft.com/office/drawing/2014/main" id="{3DFCCB25-9047-65C4-54C2-479FAAC49D85}"/>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9" name="Freeform 350">
                <a:extLst>
                  <a:ext uri="{FF2B5EF4-FFF2-40B4-BE49-F238E27FC236}">
                    <a16:creationId xmlns:a16="http://schemas.microsoft.com/office/drawing/2014/main" id="{103651F5-C3F5-0CAE-8023-E82197251EEA}"/>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351">
                <a:extLst>
                  <a:ext uri="{FF2B5EF4-FFF2-40B4-BE49-F238E27FC236}">
                    <a16:creationId xmlns:a16="http://schemas.microsoft.com/office/drawing/2014/main" id="{3DF58DCE-E2D4-4938-D60A-64AE7C17A1AA}"/>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83" name="Group 82">
            <a:extLst>
              <a:ext uri="{FF2B5EF4-FFF2-40B4-BE49-F238E27FC236}">
                <a16:creationId xmlns:a16="http://schemas.microsoft.com/office/drawing/2014/main" id="{7F31EEC3-E3E8-181B-602B-B252A9E31741}"/>
              </a:ext>
            </a:extLst>
          </p:cNvPr>
          <p:cNvGrpSpPr/>
          <p:nvPr/>
        </p:nvGrpSpPr>
        <p:grpSpPr>
          <a:xfrm>
            <a:off x="4459273" y="3126742"/>
            <a:ext cx="864367" cy="1043115"/>
            <a:chOff x="642995" y="358771"/>
            <a:chExt cx="1394572" cy="1386696"/>
          </a:xfrm>
          <a:solidFill>
            <a:schemeClr val="bg1"/>
          </a:solidFill>
        </p:grpSpPr>
        <p:sp>
          <p:nvSpPr>
            <p:cNvPr id="84" name="Freeform 276">
              <a:extLst>
                <a:ext uri="{FF2B5EF4-FFF2-40B4-BE49-F238E27FC236}">
                  <a16:creationId xmlns:a16="http://schemas.microsoft.com/office/drawing/2014/main" id="{B2B9856C-DB19-F742-CD08-9829D2DAE6E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26F46"/>
            </a:solidFill>
            <a:ln w="3948" cap="flat">
              <a:noFill/>
              <a:prstDash val="solid"/>
              <a:miter/>
            </a:ln>
          </p:spPr>
          <p:txBody>
            <a:bodyPr rtlCol="0" anchor="ctr"/>
            <a:lstStyle/>
            <a:p>
              <a:endParaRPr lang="en-US"/>
            </a:p>
          </p:txBody>
        </p:sp>
        <p:sp>
          <p:nvSpPr>
            <p:cNvPr id="85" name="Freeform 330">
              <a:extLst>
                <a:ext uri="{FF2B5EF4-FFF2-40B4-BE49-F238E27FC236}">
                  <a16:creationId xmlns:a16="http://schemas.microsoft.com/office/drawing/2014/main" id="{78AA8351-A911-8DB3-F62E-E9CC9F89AA83}"/>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endParaRPr lang="en-US"/>
            </a:p>
          </p:txBody>
        </p:sp>
        <p:sp>
          <p:nvSpPr>
            <p:cNvPr id="86" name="Freeform 331">
              <a:extLst>
                <a:ext uri="{FF2B5EF4-FFF2-40B4-BE49-F238E27FC236}">
                  <a16:creationId xmlns:a16="http://schemas.microsoft.com/office/drawing/2014/main" id="{3178BC20-E5D1-09C1-7E13-53FD6B615023}"/>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endParaRPr lang="en-US"/>
            </a:p>
          </p:txBody>
        </p:sp>
        <p:sp>
          <p:nvSpPr>
            <p:cNvPr id="87" name="Freeform 332">
              <a:extLst>
                <a:ext uri="{FF2B5EF4-FFF2-40B4-BE49-F238E27FC236}">
                  <a16:creationId xmlns:a16="http://schemas.microsoft.com/office/drawing/2014/main" id="{B959FBE6-7F8A-968C-C18C-FB1911A4C251}"/>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endParaRPr lang="en-US"/>
            </a:p>
          </p:txBody>
        </p:sp>
        <p:sp>
          <p:nvSpPr>
            <p:cNvPr id="88" name="Freeform 333">
              <a:extLst>
                <a:ext uri="{FF2B5EF4-FFF2-40B4-BE49-F238E27FC236}">
                  <a16:creationId xmlns:a16="http://schemas.microsoft.com/office/drawing/2014/main" id="{289E7ED2-B55C-1428-8691-07C4C33B2C5B}"/>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endParaRPr lang="en-US"/>
            </a:p>
          </p:txBody>
        </p:sp>
        <p:sp>
          <p:nvSpPr>
            <p:cNvPr id="89" name="Freeform 346">
              <a:extLst>
                <a:ext uri="{FF2B5EF4-FFF2-40B4-BE49-F238E27FC236}">
                  <a16:creationId xmlns:a16="http://schemas.microsoft.com/office/drawing/2014/main" id="{12BD0364-5645-6983-EEC1-7A0E7852FA74}"/>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endParaRPr lang="en-US"/>
            </a:p>
          </p:txBody>
        </p:sp>
        <p:sp>
          <p:nvSpPr>
            <p:cNvPr id="90" name="Freeform 347">
              <a:extLst>
                <a:ext uri="{FF2B5EF4-FFF2-40B4-BE49-F238E27FC236}">
                  <a16:creationId xmlns:a16="http://schemas.microsoft.com/office/drawing/2014/main" id="{32AB49FC-38DD-1CDB-F864-7DDB9A410908}"/>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endParaRPr lang="en-US"/>
            </a:p>
          </p:txBody>
        </p:sp>
        <p:sp>
          <p:nvSpPr>
            <p:cNvPr id="91" name="Freeform 348">
              <a:extLst>
                <a:ext uri="{FF2B5EF4-FFF2-40B4-BE49-F238E27FC236}">
                  <a16:creationId xmlns:a16="http://schemas.microsoft.com/office/drawing/2014/main" id="{DD5133C5-B87D-154C-143D-8FFBC96BAAF4}"/>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endParaRPr lang="en-US"/>
            </a:p>
          </p:txBody>
        </p:sp>
        <p:sp>
          <p:nvSpPr>
            <p:cNvPr id="92" name="Freeform 349">
              <a:extLst>
                <a:ext uri="{FF2B5EF4-FFF2-40B4-BE49-F238E27FC236}">
                  <a16:creationId xmlns:a16="http://schemas.microsoft.com/office/drawing/2014/main" id="{4BA8C349-ECA0-6C6F-CFE2-EE1A3F87F9A2}"/>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endParaRPr lang="en-US"/>
            </a:p>
          </p:txBody>
        </p:sp>
        <p:sp>
          <p:nvSpPr>
            <p:cNvPr id="93" name="Freeform 350">
              <a:extLst>
                <a:ext uri="{FF2B5EF4-FFF2-40B4-BE49-F238E27FC236}">
                  <a16:creationId xmlns:a16="http://schemas.microsoft.com/office/drawing/2014/main" id="{910E2EDC-9498-0362-7796-3087C6D30F97}"/>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endParaRPr lang="en-US"/>
            </a:p>
          </p:txBody>
        </p:sp>
        <p:sp>
          <p:nvSpPr>
            <p:cNvPr id="94" name="Freeform 351">
              <a:extLst>
                <a:ext uri="{FF2B5EF4-FFF2-40B4-BE49-F238E27FC236}">
                  <a16:creationId xmlns:a16="http://schemas.microsoft.com/office/drawing/2014/main" id="{3CEA289E-D38F-215C-93D4-F1B35F3C44EE}"/>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26F46"/>
            </a:solidFill>
            <a:ln w="3948" cap="flat">
              <a:noFill/>
              <a:prstDash val="solid"/>
              <a:miter/>
            </a:ln>
          </p:spPr>
          <p:txBody>
            <a:bodyPr rtlCol="0" anchor="ctr"/>
            <a:lstStyle/>
            <a:p>
              <a:endParaRPr lang="en-US"/>
            </a:p>
          </p:txBody>
        </p:sp>
        <p:sp>
          <p:nvSpPr>
            <p:cNvPr id="95" name="Freeform 352">
              <a:extLst>
                <a:ext uri="{FF2B5EF4-FFF2-40B4-BE49-F238E27FC236}">
                  <a16:creationId xmlns:a16="http://schemas.microsoft.com/office/drawing/2014/main" id="{8C4E6A28-3929-6F4B-AF5F-58F501283511}"/>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26F46"/>
            </a:solidFill>
            <a:ln w="3948" cap="flat">
              <a:noFill/>
              <a:prstDash val="solid"/>
              <a:miter/>
            </a:ln>
          </p:spPr>
          <p:txBody>
            <a:bodyPr rtlCol="0" anchor="ctr"/>
            <a:lstStyle/>
            <a:p>
              <a:endParaRPr lang="en-US"/>
            </a:p>
          </p:txBody>
        </p:sp>
        <p:sp>
          <p:nvSpPr>
            <p:cNvPr id="96" name="Freeform 353">
              <a:extLst>
                <a:ext uri="{FF2B5EF4-FFF2-40B4-BE49-F238E27FC236}">
                  <a16:creationId xmlns:a16="http://schemas.microsoft.com/office/drawing/2014/main" id="{CEEF8206-77F7-CBDA-33A9-3D48515BB9B0}"/>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endParaRPr lang="en-US"/>
            </a:p>
          </p:txBody>
        </p:sp>
        <p:sp>
          <p:nvSpPr>
            <p:cNvPr id="97" name="Freeform 354">
              <a:extLst>
                <a:ext uri="{FF2B5EF4-FFF2-40B4-BE49-F238E27FC236}">
                  <a16:creationId xmlns:a16="http://schemas.microsoft.com/office/drawing/2014/main" id="{759E1A3D-F805-6EBA-C9CE-870FC246A307}"/>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endParaRPr lang="en-US"/>
            </a:p>
          </p:txBody>
        </p:sp>
        <p:sp>
          <p:nvSpPr>
            <p:cNvPr id="98" name="Freeform 355">
              <a:extLst>
                <a:ext uri="{FF2B5EF4-FFF2-40B4-BE49-F238E27FC236}">
                  <a16:creationId xmlns:a16="http://schemas.microsoft.com/office/drawing/2014/main" id="{C0FB91EF-F4B1-73CC-A8DD-D15741D1A7CB}"/>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grpFill/>
            <a:ln w="3948" cap="flat">
              <a:noFill/>
              <a:prstDash val="solid"/>
              <a:miter/>
            </a:ln>
          </p:spPr>
          <p:txBody>
            <a:bodyPr rtlCol="0" anchor="ctr"/>
            <a:lstStyle/>
            <a:p>
              <a:endParaRPr lang="en-US"/>
            </a:p>
          </p:txBody>
        </p:sp>
        <p:sp>
          <p:nvSpPr>
            <p:cNvPr id="99" name="Freeform 356">
              <a:extLst>
                <a:ext uri="{FF2B5EF4-FFF2-40B4-BE49-F238E27FC236}">
                  <a16:creationId xmlns:a16="http://schemas.microsoft.com/office/drawing/2014/main" id="{9563CA16-9FB4-707B-71DB-932B56C884C0}"/>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grpFill/>
            <a:ln w="3948" cap="flat">
              <a:noFill/>
              <a:prstDash val="solid"/>
              <a:miter/>
            </a:ln>
          </p:spPr>
          <p:txBody>
            <a:bodyPr rtlCol="0" anchor="ctr"/>
            <a:lstStyle/>
            <a:p>
              <a:endParaRPr lang="en-US"/>
            </a:p>
          </p:txBody>
        </p:sp>
      </p:grpSp>
      <p:grpSp>
        <p:nvGrpSpPr>
          <p:cNvPr id="110" name="Group 109">
            <a:extLst>
              <a:ext uri="{FF2B5EF4-FFF2-40B4-BE49-F238E27FC236}">
                <a16:creationId xmlns:a16="http://schemas.microsoft.com/office/drawing/2014/main" id="{513C9F82-9876-FEB0-B913-53719D37521E}"/>
              </a:ext>
            </a:extLst>
          </p:cNvPr>
          <p:cNvGrpSpPr/>
          <p:nvPr/>
        </p:nvGrpSpPr>
        <p:grpSpPr>
          <a:xfrm>
            <a:off x="7081177" y="3232343"/>
            <a:ext cx="877195" cy="755660"/>
            <a:chOff x="9799091" y="1337481"/>
            <a:chExt cx="1360227" cy="1296537"/>
          </a:xfrm>
        </p:grpSpPr>
        <p:grpSp>
          <p:nvGrpSpPr>
            <p:cNvPr id="111" name="Graphic 37">
              <a:extLst>
                <a:ext uri="{FF2B5EF4-FFF2-40B4-BE49-F238E27FC236}">
                  <a16:creationId xmlns:a16="http://schemas.microsoft.com/office/drawing/2014/main" id="{3D087959-8B4C-D33D-F6B7-C5D9AB56FC12}"/>
                </a:ext>
              </a:extLst>
            </p:cNvPr>
            <p:cNvGrpSpPr/>
            <p:nvPr/>
          </p:nvGrpSpPr>
          <p:grpSpPr>
            <a:xfrm>
              <a:off x="10350395" y="1654208"/>
              <a:ext cx="214914" cy="696681"/>
              <a:chOff x="4228565" y="1390736"/>
              <a:chExt cx="214914" cy="696681"/>
            </a:xfrm>
            <a:solidFill>
              <a:srgbClr val="00BADE"/>
            </a:solidFill>
          </p:grpSpPr>
          <p:sp>
            <p:nvSpPr>
              <p:cNvPr id="118" name="Freeform 69">
                <a:extLst>
                  <a:ext uri="{FF2B5EF4-FFF2-40B4-BE49-F238E27FC236}">
                    <a16:creationId xmlns:a16="http://schemas.microsoft.com/office/drawing/2014/main" id="{362198DE-2B99-9508-28DB-1C4E24248CAC}"/>
                  </a:ext>
                </a:extLst>
              </p:cNvPr>
              <p:cNvSpPr/>
              <p:nvPr/>
            </p:nvSpPr>
            <p:spPr>
              <a:xfrm>
                <a:off x="4228565" y="1658539"/>
                <a:ext cx="214914" cy="428879"/>
              </a:xfrm>
              <a:custGeom>
                <a:avLst/>
                <a:gdLst>
                  <a:gd name="connsiteX0" fmla="*/ 160711 w 214914"/>
                  <a:gd name="connsiteY0" fmla="*/ 0 h 428879"/>
                  <a:gd name="connsiteX1" fmla="*/ 160711 w 214914"/>
                  <a:gd name="connsiteY1" fmla="*/ 355656 h 428879"/>
                  <a:gd name="connsiteX2" fmla="*/ 179730 w 214914"/>
                  <a:gd name="connsiteY2" fmla="*/ 374675 h 428879"/>
                  <a:gd name="connsiteX3" fmla="*/ 214915 w 214914"/>
                  <a:gd name="connsiteY3" fmla="*/ 375626 h 428879"/>
                  <a:gd name="connsiteX4" fmla="*/ 214915 w 214914"/>
                  <a:gd name="connsiteY4" fmla="*/ 428879 h 428879"/>
                  <a:gd name="connsiteX5" fmla="*/ 0 w 214914"/>
                  <a:gd name="connsiteY5" fmla="*/ 428879 h 428879"/>
                  <a:gd name="connsiteX6" fmla="*/ 0 w 214914"/>
                  <a:gd name="connsiteY6" fmla="*/ 375626 h 428879"/>
                  <a:gd name="connsiteX7" fmla="*/ 54204 w 214914"/>
                  <a:gd name="connsiteY7" fmla="*/ 348048 h 428879"/>
                  <a:gd name="connsiteX8" fmla="*/ 54204 w 214914"/>
                  <a:gd name="connsiteY8" fmla="*/ 75125 h 428879"/>
                  <a:gd name="connsiteX9" fmla="*/ 0 w 214914"/>
                  <a:gd name="connsiteY9" fmla="*/ 54204 h 428879"/>
                  <a:gd name="connsiteX10" fmla="*/ 0 w 214914"/>
                  <a:gd name="connsiteY10" fmla="*/ 951 h 428879"/>
                  <a:gd name="connsiteX11" fmla="*/ 160711 w 214914"/>
                  <a:gd name="connsiteY11" fmla="*/ 951 h 4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914" h="428879">
                    <a:moveTo>
                      <a:pt x="160711" y="0"/>
                    </a:moveTo>
                    <a:lnTo>
                      <a:pt x="160711" y="355656"/>
                    </a:lnTo>
                    <a:cubicBezTo>
                      <a:pt x="160711" y="359460"/>
                      <a:pt x="174975" y="372773"/>
                      <a:pt x="179730" y="374675"/>
                    </a:cubicBezTo>
                    <a:cubicBezTo>
                      <a:pt x="190190" y="377528"/>
                      <a:pt x="203504" y="374675"/>
                      <a:pt x="214915" y="375626"/>
                    </a:cubicBezTo>
                    <a:lnTo>
                      <a:pt x="214915" y="428879"/>
                    </a:lnTo>
                    <a:lnTo>
                      <a:pt x="0" y="428879"/>
                    </a:lnTo>
                    <a:lnTo>
                      <a:pt x="0" y="375626"/>
                    </a:lnTo>
                    <a:cubicBezTo>
                      <a:pt x="24725" y="377528"/>
                      <a:pt x="51351" y="378479"/>
                      <a:pt x="54204" y="348048"/>
                    </a:cubicBezTo>
                    <a:lnTo>
                      <a:pt x="54204" y="75125"/>
                    </a:lnTo>
                    <a:cubicBezTo>
                      <a:pt x="43744" y="50400"/>
                      <a:pt x="22823" y="54204"/>
                      <a:pt x="0" y="54204"/>
                    </a:cubicBezTo>
                    <a:lnTo>
                      <a:pt x="0" y="951"/>
                    </a:lnTo>
                    <a:lnTo>
                      <a:pt x="160711" y="951"/>
                    </a:lnTo>
                    <a:close/>
                  </a:path>
                </a:pathLst>
              </a:custGeom>
              <a:solidFill>
                <a:srgbClr val="F26F46"/>
              </a:solidFill>
              <a:ln w="9502" cap="flat">
                <a:solidFill>
                  <a:schemeClr val="bg1"/>
                </a:solidFill>
                <a:prstDash val="solid"/>
                <a:miter/>
              </a:ln>
            </p:spPr>
            <p:txBody>
              <a:bodyPr rtlCol="0" anchor="ctr"/>
              <a:lstStyle/>
              <a:p>
                <a:pPr marL="0" marR="0" lvl="0" indent="0" defTabSz="9137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Roboto"/>
                </a:endParaRPr>
              </a:p>
            </p:txBody>
          </p:sp>
          <p:sp>
            <p:nvSpPr>
              <p:cNvPr id="119" name="Freeform 70">
                <a:extLst>
                  <a:ext uri="{FF2B5EF4-FFF2-40B4-BE49-F238E27FC236}">
                    <a16:creationId xmlns:a16="http://schemas.microsoft.com/office/drawing/2014/main" id="{63142629-30E1-4EBE-948A-A3E87DDFFB4C}"/>
                  </a:ext>
                </a:extLst>
              </p:cNvPr>
              <p:cNvSpPr/>
              <p:nvPr/>
            </p:nvSpPr>
            <p:spPr>
              <a:xfrm>
                <a:off x="4284016" y="1390736"/>
                <a:ext cx="103937" cy="107396"/>
              </a:xfrm>
              <a:custGeom>
                <a:avLst/>
                <a:gdLst>
                  <a:gd name="connsiteX0" fmla="*/ 42497 w 103937"/>
                  <a:gd name="connsiteY0" fmla="*/ 586 h 107396"/>
                  <a:gd name="connsiteX1" fmla="*/ 57712 w 103937"/>
                  <a:gd name="connsiteY1" fmla="*/ 107092 h 107396"/>
                  <a:gd name="connsiteX2" fmla="*/ 42497 w 103937"/>
                  <a:gd name="connsiteY2" fmla="*/ 586 h 107396"/>
                </a:gdLst>
                <a:ahLst/>
                <a:cxnLst>
                  <a:cxn ang="0">
                    <a:pos x="connsiteX0" y="connsiteY0"/>
                  </a:cxn>
                  <a:cxn ang="0">
                    <a:pos x="connsiteX1" y="connsiteY1"/>
                  </a:cxn>
                  <a:cxn ang="0">
                    <a:pos x="connsiteX2" y="connsiteY2"/>
                  </a:cxn>
                </a:cxnLst>
                <a:rect l="l" t="t" r="r" b="b"/>
                <a:pathLst>
                  <a:path w="103937" h="107396">
                    <a:moveTo>
                      <a:pt x="42497" y="586"/>
                    </a:moveTo>
                    <a:cubicBezTo>
                      <a:pt x="117622" y="-8924"/>
                      <a:pt x="125230" y="100435"/>
                      <a:pt x="57712" y="107092"/>
                    </a:cubicBezTo>
                    <a:cubicBezTo>
                      <a:pt x="-9805" y="113749"/>
                      <a:pt x="-22168" y="9144"/>
                      <a:pt x="42497" y="586"/>
                    </a:cubicBezTo>
                    <a:close/>
                  </a:path>
                </a:pathLst>
              </a:custGeom>
              <a:solidFill>
                <a:srgbClr val="F26F46"/>
              </a:solidFill>
              <a:ln w="9502" cap="flat">
                <a:solidFill>
                  <a:schemeClr val="bg1"/>
                </a:solidFill>
                <a:prstDash val="solid"/>
                <a:miter/>
              </a:ln>
            </p:spPr>
            <p:txBody>
              <a:bodyPr rtlCol="0" anchor="ctr"/>
              <a:lstStyle/>
              <a:p>
                <a:pPr marL="0" marR="0" lvl="0" indent="0" defTabSz="9137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Roboto"/>
                </a:endParaRPr>
              </a:p>
            </p:txBody>
          </p:sp>
        </p:grpSp>
        <p:grpSp>
          <p:nvGrpSpPr>
            <p:cNvPr id="112" name="Graphic 37">
              <a:extLst>
                <a:ext uri="{FF2B5EF4-FFF2-40B4-BE49-F238E27FC236}">
                  <a16:creationId xmlns:a16="http://schemas.microsoft.com/office/drawing/2014/main" id="{33402632-0A3D-FDF9-B192-9B8CC48AB5B8}"/>
                </a:ext>
              </a:extLst>
            </p:cNvPr>
            <p:cNvGrpSpPr/>
            <p:nvPr/>
          </p:nvGrpSpPr>
          <p:grpSpPr>
            <a:xfrm>
              <a:off x="10293848" y="1599835"/>
              <a:ext cx="742283" cy="807675"/>
              <a:chOff x="4172018" y="1336363"/>
              <a:chExt cx="742283" cy="807675"/>
            </a:xfrm>
            <a:solidFill>
              <a:srgbClr val="000000"/>
            </a:solidFill>
          </p:grpSpPr>
          <p:sp>
            <p:nvSpPr>
              <p:cNvPr id="114" name="Freeform 65">
                <a:extLst>
                  <a:ext uri="{FF2B5EF4-FFF2-40B4-BE49-F238E27FC236}">
                    <a16:creationId xmlns:a16="http://schemas.microsoft.com/office/drawing/2014/main" id="{F4306520-ED38-4AF4-8DFC-FEB4C92B0838}"/>
                  </a:ext>
                </a:extLst>
              </p:cNvPr>
              <p:cNvSpPr/>
              <p:nvPr/>
            </p:nvSpPr>
            <p:spPr>
              <a:xfrm>
                <a:off x="4172018" y="1603142"/>
                <a:ext cx="326273" cy="540896"/>
              </a:xfrm>
              <a:custGeom>
                <a:avLst/>
                <a:gdLst>
                  <a:gd name="connsiteX0" fmla="*/ 270512 w 326273"/>
                  <a:gd name="connsiteY0" fmla="*/ 377770 h 540896"/>
                  <a:gd name="connsiteX1" fmla="*/ 323765 w 326273"/>
                  <a:gd name="connsiteY1" fmla="*/ 400593 h 540896"/>
                  <a:gd name="connsiteX2" fmla="*/ 323765 w 326273"/>
                  <a:gd name="connsiteY2" fmla="*/ 517560 h 540896"/>
                  <a:gd name="connsiteX3" fmla="*/ 296187 w 326273"/>
                  <a:gd name="connsiteY3" fmla="*/ 538481 h 540896"/>
                  <a:gd name="connsiteX4" fmla="*/ 30872 w 326273"/>
                  <a:gd name="connsiteY4" fmla="*/ 538481 h 540896"/>
                  <a:gd name="connsiteX5" fmla="*/ 3294 w 326273"/>
                  <a:gd name="connsiteY5" fmla="*/ 515658 h 540896"/>
                  <a:gd name="connsiteX6" fmla="*/ 3294 w 326273"/>
                  <a:gd name="connsiteY6" fmla="*/ 398691 h 540896"/>
                  <a:gd name="connsiteX7" fmla="*/ 56548 w 326273"/>
                  <a:gd name="connsiteY7" fmla="*/ 377770 h 540896"/>
                  <a:gd name="connsiteX8" fmla="*/ 56548 w 326273"/>
                  <a:gd name="connsiteY8" fmla="*/ 162855 h 540896"/>
                  <a:gd name="connsiteX9" fmla="*/ 3294 w 326273"/>
                  <a:gd name="connsiteY9" fmla="*/ 141934 h 540896"/>
                  <a:gd name="connsiteX10" fmla="*/ 3294 w 326273"/>
                  <a:gd name="connsiteY10" fmla="*/ 24967 h 540896"/>
                  <a:gd name="connsiteX11" fmla="*/ 30872 w 326273"/>
                  <a:gd name="connsiteY11" fmla="*/ 2144 h 540896"/>
                  <a:gd name="connsiteX12" fmla="*/ 245787 w 326273"/>
                  <a:gd name="connsiteY12" fmla="*/ 2144 h 540896"/>
                  <a:gd name="connsiteX13" fmla="*/ 271462 w 326273"/>
                  <a:gd name="connsiteY13" fmla="*/ 22114 h 540896"/>
                  <a:gd name="connsiteX14" fmla="*/ 271462 w 326273"/>
                  <a:gd name="connsiteY14" fmla="*/ 377770 h 540896"/>
                  <a:gd name="connsiteX15" fmla="*/ 217258 w 326273"/>
                  <a:gd name="connsiteY15" fmla="*/ 55397 h 540896"/>
                  <a:gd name="connsiteX16" fmla="*/ 56548 w 326273"/>
                  <a:gd name="connsiteY16" fmla="*/ 55397 h 540896"/>
                  <a:gd name="connsiteX17" fmla="*/ 56548 w 326273"/>
                  <a:gd name="connsiteY17" fmla="*/ 108651 h 540896"/>
                  <a:gd name="connsiteX18" fmla="*/ 109801 w 326273"/>
                  <a:gd name="connsiteY18" fmla="*/ 129572 h 540896"/>
                  <a:gd name="connsiteX19" fmla="*/ 109801 w 326273"/>
                  <a:gd name="connsiteY19" fmla="*/ 402494 h 540896"/>
                  <a:gd name="connsiteX20" fmla="*/ 56548 w 326273"/>
                  <a:gd name="connsiteY20" fmla="*/ 430072 h 540896"/>
                  <a:gd name="connsiteX21" fmla="*/ 56548 w 326273"/>
                  <a:gd name="connsiteY21" fmla="*/ 483325 h 540896"/>
                  <a:gd name="connsiteX22" fmla="*/ 271462 w 326273"/>
                  <a:gd name="connsiteY22" fmla="*/ 483325 h 540896"/>
                  <a:gd name="connsiteX23" fmla="*/ 271462 w 326273"/>
                  <a:gd name="connsiteY23" fmla="*/ 430072 h 540896"/>
                  <a:gd name="connsiteX24" fmla="*/ 236277 w 326273"/>
                  <a:gd name="connsiteY24" fmla="*/ 429121 h 540896"/>
                  <a:gd name="connsiteX25" fmla="*/ 217258 w 326273"/>
                  <a:gd name="connsiteY25" fmla="*/ 410102 h 540896"/>
                  <a:gd name="connsiteX26" fmla="*/ 217258 w 326273"/>
                  <a:gd name="connsiteY26" fmla="*/ 54446 h 54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6273" h="540896">
                    <a:moveTo>
                      <a:pt x="270512" y="377770"/>
                    </a:moveTo>
                    <a:cubicBezTo>
                      <a:pt x="290481" y="375868"/>
                      <a:pt x="319961" y="375868"/>
                      <a:pt x="323765" y="400593"/>
                    </a:cubicBezTo>
                    <a:cubicBezTo>
                      <a:pt x="327569" y="425317"/>
                      <a:pt x="326618" y="504246"/>
                      <a:pt x="323765" y="517560"/>
                    </a:cubicBezTo>
                    <a:cubicBezTo>
                      <a:pt x="320912" y="530873"/>
                      <a:pt x="307599" y="537530"/>
                      <a:pt x="296187" y="538481"/>
                    </a:cubicBezTo>
                    <a:cubicBezTo>
                      <a:pt x="211553" y="546088"/>
                      <a:pt x="116457" y="532775"/>
                      <a:pt x="30872" y="538481"/>
                    </a:cubicBezTo>
                    <a:cubicBezTo>
                      <a:pt x="18509" y="539432"/>
                      <a:pt x="5196" y="527069"/>
                      <a:pt x="3294" y="515658"/>
                    </a:cubicBezTo>
                    <a:cubicBezTo>
                      <a:pt x="1392" y="504246"/>
                      <a:pt x="441" y="412004"/>
                      <a:pt x="3294" y="398691"/>
                    </a:cubicBezTo>
                    <a:cubicBezTo>
                      <a:pt x="8049" y="375868"/>
                      <a:pt x="37528" y="376819"/>
                      <a:pt x="56548" y="377770"/>
                    </a:cubicBezTo>
                    <a:lnTo>
                      <a:pt x="56548" y="162855"/>
                    </a:lnTo>
                    <a:cubicBezTo>
                      <a:pt x="38479" y="163806"/>
                      <a:pt x="9000" y="165708"/>
                      <a:pt x="3294" y="141934"/>
                    </a:cubicBezTo>
                    <a:cubicBezTo>
                      <a:pt x="-2412" y="118160"/>
                      <a:pt x="441" y="39231"/>
                      <a:pt x="3294" y="24967"/>
                    </a:cubicBezTo>
                    <a:cubicBezTo>
                      <a:pt x="6147" y="10703"/>
                      <a:pt x="18509" y="3095"/>
                      <a:pt x="30872" y="2144"/>
                    </a:cubicBezTo>
                    <a:cubicBezTo>
                      <a:pt x="99340" y="-4513"/>
                      <a:pt x="176367" y="6899"/>
                      <a:pt x="245787" y="2144"/>
                    </a:cubicBezTo>
                    <a:cubicBezTo>
                      <a:pt x="253394" y="242"/>
                      <a:pt x="271462" y="17359"/>
                      <a:pt x="271462" y="22114"/>
                    </a:cubicBezTo>
                    <a:lnTo>
                      <a:pt x="271462" y="377770"/>
                    </a:lnTo>
                    <a:close/>
                    <a:moveTo>
                      <a:pt x="217258" y="55397"/>
                    </a:moveTo>
                    <a:lnTo>
                      <a:pt x="56548" y="55397"/>
                    </a:lnTo>
                    <a:lnTo>
                      <a:pt x="56548" y="108651"/>
                    </a:lnTo>
                    <a:cubicBezTo>
                      <a:pt x="78419" y="108651"/>
                      <a:pt x="100291" y="104847"/>
                      <a:pt x="109801" y="129572"/>
                    </a:cubicBezTo>
                    <a:lnTo>
                      <a:pt x="109801" y="402494"/>
                    </a:lnTo>
                    <a:cubicBezTo>
                      <a:pt x="107899" y="432925"/>
                      <a:pt x="81272" y="431974"/>
                      <a:pt x="56548" y="430072"/>
                    </a:cubicBezTo>
                    <a:lnTo>
                      <a:pt x="56548" y="483325"/>
                    </a:lnTo>
                    <a:lnTo>
                      <a:pt x="271462" y="483325"/>
                    </a:lnTo>
                    <a:lnTo>
                      <a:pt x="271462" y="430072"/>
                    </a:lnTo>
                    <a:cubicBezTo>
                      <a:pt x="260051" y="429121"/>
                      <a:pt x="246738" y="431974"/>
                      <a:pt x="236277" y="429121"/>
                    </a:cubicBezTo>
                    <a:cubicBezTo>
                      <a:pt x="225817" y="426268"/>
                      <a:pt x="217258" y="413906"/>
                      <a:pt x="217258" y="410102"/>
                    </a:cubicBezTo>
                    <a:lnTo>
                      <a:pt x="217258" y="54446"/>
                    </a:lnTo>
                    <a:close/>
                  </a:path>
                </a:pathLst>
              </a:custGeom>
              <a:solidFill>
                <a:schemeClr val="bg1"/>
              </a:solidFill>
              <a:ln w="3175" cap="flat">
                <a:noFill/>
                <a:prstDash val="solid"/>
                <a:miter/>
              </a:ln>
            </p:spPr>
            <p:txBody>
              <a:bodyPr rtlCol="0" anchor="ctr"/>
              <a:lstStyle/>
              <a:p>
                <a:pPr marL="0" marR="0" lvl="0" indent="0" defTabSz="9137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Roboto"/>
                </a:endParaRPr>
              </a:p>
            </p:txBody>
          </p:sp>
          <p:sp>
            <p:nvSpPr>
              <p:cNvPr id="115" name="Freeform 66">
                <a:extLst>
                  <a:ext uri="{FF2B5EF4-FFF2-40B4-BE49-F238E27FC236}">
                    <a16:creationId xmlns:a16="http://schemas.microsoft.com/office/drawing/2014/main" id="{66C0A5B0-995A-2664-7F28-519EADCB52A2}"/>
                  </a:ext>
                </a:extLst>
              </p:cNvPr>
              <p:cNvSpPr/>
              <p:nvPr/>
            </p:nvSpPr>
            <p:spPr>
              <a:xfrm>
                <a:off x="4229167" y="1336363"/>
                <a:ext cx="210937" cy="214976"/>
              </a:xfrm>
              <a:custGeom>
                <a:avLst/>
                <a:gdLst>
                  <a:gd name="connsiteX0" fmla="*/ 94493 w 210937"/>
                  <a:gd name="connsiteY0" fmla="*/ 755 h 214976"/>
                  <a:gd name="connsiteX1" fmla="*/ 112561 w 210937"/>
                  <a:gd name="connsiteY1" fmla="*/ 214719 h 214976"/>
                  <a:gd name="connsiteX2" fmla="*/ 94493 w 210937"/>
                  <a:gd name="connsiteY2" fmla="*/ 755 h 214976"/>
                  <a:gd name="connsiteX3" fmla="*/ 97346 w 210937"/>
                  <a:gd name="connsiteY3" fmla="*/ 54959 h 214976"/>
                  <a:gd name="connsiteX4" fmla="*/ 112561 w 210937"/>
                  <a:gd name="connsiteY4" fmla="*/ 161466 h 214976"/>
                  <a:gd name="connsiteX5" fmla="*/ 97346 w 210937"/>
                  <a:gd name="connsiteY5" fmla="*/ 54959 h 21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37" h="214976">
                    <a:moveTo>
                      <a:pt x="94493" y="755"/>
                    </a:moveTo>
                    <a:cubicBezTo>
                      <a:pt x="237136" y="-14460"/>
                      <a:pt x="255204" y="205210"/>
                      <a:pt x="112561" y="214719"/>
                    </a:cubicBezTo>
                    <a:cubicBezTo>
                      <a:pt x="-24376" y="223278"/>
                      <a:pt x="-43395" y="15970"/>
                      <a:pt x="94493" y="755"/>
                    </a:cubicBezTo>
                    <a:close/>
                    <a:moveTo>
                      <a:pt x="97346" y="54959"/>
                    </a:moveTo>
                    <a:cubicBezTo>
                      <a:pt x="32681" y="63518"/>
                      <a:pt x="40289" y="168122"/>
                      <a:pt x="112561" y="161466"/>
                    </a:cubicBezTo>
                    <a:cubicBezTo>
                      <a:pt x="184833" y="154809"/>
                      <a:pt x="172471" y="45450"/>
                      <a:pt x="97346" y="54959"/>
                    </a:cubicBezTo>
                    <a:close/>
                  </a:path>
                </a:pathLst>
              </a:custGeom>
              <a:solidFill>
                <a:schemeClr val="bg1"/>
              </a:solidFill>
              <a:ln w="9502" cap="flat">
                <a:noFill/>
                <a:prstDash val="solid"/>
                <a:miter/>
              </a:ln>
            </p:spPr>
            <p:txBody>
              <a:bodyPr rtlCol="0" anchor="ctr"/>
              <a:lstStyle/>
              <a:p>
                <a:pPr marL="0" marR="0" lvl="0" indent="0" defTabSz="9137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Roboto"/>
                </a:endParaRPr>
              </a:p>
            </p:txBody>
          </p:sp>
          <p:sp>
            <p:nvSpPr>
              <p:cNvPr id="116" name="Freeform 67">
                <a:extLst>
                  <a:ext uri="{FF2B5EF4-FFF2-40B4-BE49-F238E27FC236}">
                    <a16:creationId xmlns:a16="http://schemas.microsoft.com/office/drawing/2014/main" id="{A0E85A93-8937-6F75-984D-BB50132E06E0}"/>
                  </a:ext>
                </a:extLst>
              </p:cNvPr>
              <p:cNvSpPr/>
              <p:nvPr/>
            </p:nvSpPr>
            <p:spPr>
              <a:xfrm>
                <a:off x="4809596" y="1481626"/>
                <a:ext cx="104705" cy="404660"/>
              </a:xfrm>
              <a:custGeom>
                <a:avLst/>
                <a:gdLst>
                  <a:gd name="connsiteX0" fmla="*/ 85586 w 104705"/>
                  <a:gd name="connsiteY0" fmla="*/ 385172 h 404660"/>
                  <a:gd name="connsiteX1" fmla="*/ 40891 w 104705"/>
                  <a:gd name="connsiteY1" fmla="*/ 368055 h 404660"/>
                  <a:gd name="connsiteX2" fmla="*/ 31381 w 104705"/>
                  <a:gd name="connsiteY2" fmla="*/ 115102 h 404660"/>
                  <a:gd name="connsiteX3" fmla="*/ 0 w 104705"/>
                  <a:gd name="connsiteY3" fmla="*/ 27614 h 404660"/>
                  <a:gd name="connsiteX4" fmla="*/ 45646 w 104705"/>
                  <a:gd name="connsiteY4" fmla="*/ 8595 h 404660"/>
                  <a:gd name="connsiteX5" fmla="*/ 84635 w 104705"/>
                  <a:gd name="connsiteY5" fmla="*/ 108445 h 404660"/>
                  <a:gd name="connsiteX6" fmla="*/ 93193 w 104705"/>
                  <a:gd name="connsiteY6" fmla="*/ 368055 h 404660"/>
                  <a:gd name="connsiteX7" fmla="*/ 84635 w 104705"/>
                  <a:gd name="connsiteY7" fmla="*/ 385172 h 40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05" h="404660">
                    <a:moveTo>
                      <a:pt x="85586" y="385172"/>
                    </a:moveTo>
                    <a:cubicBezTo>
                      <a:pt x="69419" y="399436"/>
                      <a:pt x="45646" y="388025"/>
                      <a:pt x="40891" y="368055"/>
                    </a:cubicBezTo>
                    <a:cubicBezTo>
                      <a:pt x="56106" y="281518"/>
                      <a:pt x="55155" y="199736"/>
                      <a:pt x="31381" y="115102"/>
                    </a:cubicBezTo>
                    <a:cubicBezTo>
                      <a:pt x="7608" y="30467"/>
                      <a:pt x="951" y="42829"/>
                      <a:pt x="0" y="27614"/>
                    </a:cubicBezTo>
                    <a:cubicBezTo>
                      <a:pt x="0" y="2889"/>
                      <a:pt x="28529" y="-9473"/>
                      <a:pt x="45646" y="8595"/>
                    </a:cubicBezTo>
                    <a:cubicBezTo>
                      <a:pt x="62763" y="26663"/>
                      <a:pt x="79880" y="88475"/>
                      <a:pt x="84635" y="108445"/>
                    </a:cubicBezTo>
                    <a:cubicBezTo>
                      <a:pt x="103654" y="181668"/>
                      <a:pt x="114114" y="294831"/>
                      <a:pt x="93193" y="368055"/>
                    </a:cubicBezTo>
                    <a:cubicBezTo>
                      <a:pt x="72272" y="441278"/>
                      <a:pt x="88438" y="381368"/>
                      <a:pt x="84635" y="385172"/>
                    </a:cubicBezTo>
                    <a:close/>
                  </a:path>
                </a:pathLst>
              </a:custGeom>
              <a:solidFill>
                <a:schemeClr val="bg1"/>
              </a:solidFill>
              <a:ln w="9502" cap="flat">
                <a:solidFill>
                  <a:schemeClr val="bg1"/>
                </a:solidFill>
                <a:prstDash val="solid"/>
                <a:miter/>
              </a:ln>
            </p:spPr>
            <p:txBody>
              <a:bodyPr rtlCol="0" anchor="ctr"/>
              <a:lstStyle/>
              <a:p>
                <a:pPr marL="0" marR="0" lvl="0" indent="0" defTabSz="9137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Roboto"/>
                </a:endParaRPr>
              </a:p>
            </p:txBody>
          </p:sp>
          <p:sp>
            <p:nvSpPr>
              <p:cNvPr id="117" name="Freeform 68">
                <a:extLst>
                  <a:ext uri="{FF2B5EF4-FFF2-40B4-BE49-F238E27FC236}">
                    <a16:creationId xmlns:a16="http://schemas.microsoft.com/office/drawing/2014/main" id="{F7C3E61B-8881-AC1C-D5D0-3CD62186F6A0}"/>
                  </a:ext>
                </a:extLst>
              </p:cNvPr>
              <p:cNvSpPr/>
              <p:nvPr/>
            </p:nvSpPr>
            <p:spPr>
              <a:xfrm>
                <a:off x="4756500" y="1389805"/>
                <a:ext cx="50819" cy="51633"/>
              </a:xfrm>
              <a:custGeom>
                <a:avLst/>
                <a:gdLst>
                  <a:gd name="connsiteX0" fmla="*/ 17911 w 50819"/>
                  <a:gd name="connsiteY0" fmla="*/ 566 h 51633"/>
                  <a:gd name="connsiteX1" fmla="*/ 36930 w 50819"/>
                  <a:gd name="connsiteY1" fmla="*/ 49064 h 51633"/>
                  <a:gd name="connsiteX2" fmla="*/ 17911 w 50819"/>
                  <a:gd name="connsiteY2" fmla="*/ 566 h 51633"/>
                </a:gdLst>
                <a:ahLst/>
                <a:cxnLst>
                  <a:cxn ang="0">
                    <a:pos x="connsiteX0" y="connsiteY0"/>
                  </a:cxn>
                  <a:cxn ang="0">
                    <a:pos x="connsiteX1" y="connsiteY1"/>
                  </a:cxn>
                  <a:cxn ang="0">
                    <a:pos x="connsiteX2" y="connsiteY2"/>
                  </a:cxn>
                </a:cxnLst>
                <a:rect l="l" t="t" r="r" b="b"/>
                <a:pathLst>
                  <a:path w="50819" h="51633">
                    <a:moveTo>
                      <a:pt x="17911" y="566"/>
                    </a:moveTo>
                    <a:cubicBezTo>
                      <a:pt x="45489" y="-5140"/>
                      <a:pt x="65459" y="33849"/>
                      <a:pt x="36930" y="49064"/>
                    </a:cubicBezTo>
                    <a:cubicBezTo>
                      <a:pt x="8402" y="64279"/>
                      <a:pt x="-19176" y="7222"/>
                      <a:pt x="17911" y="566"/>
                    </a:cubicBezTo>
                    <a:close/>
                  </a:path>
                </a:pathLst>
              </a:custGeom>
              <a:solidFill>
                <a:srgbClr val="000000"/>
              </a:solidFill>
              <a:ln w="9502" cap="flat">
                <a:solidFill>
                  <a:schemeClr val="bg1"/>
                </a:solidFill>
                <a:prstDash val="solid"/>
                <a:miter/>
              </a:ln>
            </p:spPr>
            <p:txBody>
              <a:bodyPr rtlCol="0" anchor="ctr"/>
              <a:lstStyle/>
              <a:p>
                <a:pPr marL="0" marR="0" lvl="0" indent="0" defTabSz="9137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Roboto"/>
                </a:endParaRPr>
              </a:p>
            </p:txBody>
          </p:sp>
        </p:grpSp>
        <p:sp>
          <p:nvSpPr>
            <p:cNvPr id="113" name="Oval Callout 64">
              <a:extLst>
                <a:ext uri="{FF2B5EF4-FFF2-40B4-BE49-F238E27FC236}">
                  <a16:creationId xmlns:a16="http://schemas.microsoft.com/office/drawing/2014/main" id="{161F9593-3A2A-1ABA-F335-725B6A4EC2CC}"/>
                </a:ext>
              </a:extLst>
            </p:cNvPr>
            <p:cNvSpPr/>
            <p:nvPr/>
          </p:nvSpPr>
          <p:spPr>
            <a:xfrm rot="1336282">
              <a:off x="9799091" y="1337481"/>
              <a:ext cx="1360227" cy="1296537"/>
            </a:xfrm>
            <a:prstGeom prst="wedgeEllipseCallout">
              <a:avLst>
                <a:gd name="adj1" fmla="val -24644"/>
                <a:gd name="adj2" fmla="val 67550"/>
              </a:avLst>
            </a:prstGeom>
            <a:noFill/>
            <a:ln w="38100" cap="flat" cmpd="sng" algn="ctr">
              <a:solidFill>
                <a:schemeClr val="bg1"/>
              </a:solidFill>
              <a:prstDash val="solid"/>
            </a:ln>
            <a:effectLst/>
          </p:spPr>
          <p:txBody>
            <a:bodyPr rtlCol="0" anchor="ctr"/>
            <a:lstStyle/>
            <a:p>
              <a:pPr marL="0" marR="0" lvl="0" indent="0" algn="ctr" defTabSz="9137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spTree>
    <p:extLst>
      <p:ext uri="{BB962C8B-B14F-4D97-AF65-F5344CB8AC3E}">
        <p14:creationId xmlns:p14="http://schemas.microsoft.com/office/powerpoint/2010/main" val="752668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BAEF2-F972-AF49-B915-DFC434129169}"/>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CA5B63D-48D5-154F-5DA7-78C618EDA8AF}"/>
              </a:ext>
            </a:extLst>
          </p:cNvPr>
          <p:cNvSpPr>
            <a:spLocks noGrp="1"/>
          </p:cNvSpPr>
          <p:nvPr>
            <p:ph type="body" sz="quarter" idx="35"/>
          </p:nvPr>
        </p:nvSpPr>
        <p:spPr>
          <a:xfrm>
            <a:off x="4906540" y="247740"/>
            <a:ext cx="6562677" cy="647521"/>
          </a:xfrm>
        </p:spPr>
        <p:txBody>
          <a:bodyPr lIns="91440" tIns="45720" rIns="91440" bIns="45720" anchor="t">
            <a:noAutofit/>
          </a:bodyPr>
          <a:lstStyle/>
          <a:p>
            <a:r>
              <a:rPr lang="en-US" sz="3200" dirty="0">
                <a:latin typeface="Calibri"/>
                <a:ea typeface="Calibri"/>
                <a:cs typeface="Calibri"/>
              </a:rPr>
              <a:t>Ingrediëntenlijst</a:t>
            </a:r>
          </a:p>
          <a:p>
            <a:endParaRPr lang="en-US" dirty="0">
              <a:latin typeface="Calibri"/>
              <a:ea typeface="Calibri"/>
              <a:cs typeface="Calibri"/>
            </a:endParaRPr>
          </a:p>
        </p:txBody>
      </p:sp>
      <p:grpSp>
        <p:nvGrpSpPr>
          <p:cNvPr id="16" name="Group 15">
            <a:extLst>
              <a:ext uri="{FF2B5EF4-FFF2-40B4-BE49-F238E27FC236}">
                <a16:creationId xmlns:a16="http://schemas.microsoft.com/office/drawing/2014/main" id="{8476CBE3-0D18-E02F-98F4-CCB0CF7975CA}"/>
              </a:ext>
            </a:extLst>
          </p:cNvPr>
          <p:cNvGrpSpPr/>
          <p:nvPr/>
        </p:nvGrpSpPr>
        <p:grpSpPr>
          <a:xfrm>
            <a:off x="-288758" y="4213575"/>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4094B920-6AA7-BF67-AB05-8C62DD71E7FD}"/>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230DB76A-55C5-3A59-5B94-654A631ADECC}"/>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AA4F994E-A886-04E8-030B-A1CC9535D70D}"/>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49EFACA-3FB0-D238-E13B-678975751E4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7B52959-8DE3-2EAA-0B9C-D41C2D56145D}"/>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E41AE20-9386-D1B8-D53D-E5A97BBA7610}"/>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D3602235-AA75-05D9-A37B-B1BCA858437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41AD955-4CA9-D14E-3DB3-BBEA8862190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3751A67-803B-96E8-9810-CEFA20602D2E}"/>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4E956D8-3A58-D22B-948E-B2D07436EFC1}"/>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1" name="Text Placeholder 5">
            <a:extLst>
              <a:ext uri="{FF2B5EF4-FFF2-40B4-BE49-F238E27FC236}">
                <a16:creationId xmlns:a16="http://schemas.microsoft.com/office/drawing/2014/main" id="{0DD8CE5D-5464-4872-AF3F-2E9D2A8D0B69}"/>
              </a:ext>
            </a:extLst>
          </p:cNvPr>
          <p:cNvSpPr txBox="1">
            <a:spLocks/>
          </p:cNvSpPr>
          <p:nvPr/>
        </p:nvSpPr>
        <p:spPr>
          <a:xfrm>
            <a:off x="5232400" y="1007403"/>
            <a:ext cx="6634703" cy="3709898"/>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F26F4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solidFill>
                  <a:srgbClr val="292668"/>
                </a:solidFill>
                <a:latin typeface="+mn-lt"/>
                <a:cs typeface="+mn-cs"/>
              </a:rPr>
              <a:t>Een ingrediëntenlijst is verplicht op het etiket van bijna alle voorverpakte voedingsmiddelen (behalve producten met één ingrediënt).</a:t>
            </a:r>
          </a:p>
          <a:p>
            <a:endParaRPr lang="nl-NL" b="0" dirty="0">
              <a:solidFill>
                <a:srgbClr val="292668"/>
              </a:solidFill>
              <a:latin typeface="+mn-lt"/>
              <a:cs typeface="+mn-cs"/>
            </a:endParaRPr>
          </a:p>
          <a:p>
            <a:r>
              <a:rPr lang="nl-NL" b="0" dirty="0">
                <a:solidFill>
                  <a:srgbClr val="292668"/>
                </a:solidFill>
                <a:latin typeface="+mn-lt"/>
                <a:cs typeface="+mn-cs"/>
              </a:rPr>
              <a:t>De ingrediënten moeten worden vermeld in volgorde van gewicht, van meest naar minst aanwezig.</a:t>
            </a:r>
            <a:endParaRPr lang="en-US" b="0" dirty="0">
              <a:solidFill>
                <a:srgbClr val="292668"/>
              </a:solidFill>
              <a:latin typeface="+mn-lt"/>
              <a:ea typeface="Calibri"/>
              <a:cs typeface="Calibri"/>
            </a:endParaRPr>
          </a:p>
        </p:txBody>
      </p:sp>
      <p:pic>
        <p:nvPicPr>
          <p:cNvPr id="10" name="Picture 9">
            <a:extLst>
              <a:ext uri="{FF2B5EF4-FFF2-40B4-BE49-F238E27FC236}">
                <a16:creationId xmlns:a16="http://schemas.microsoft.com/office/drawing/2014/main" id="{E992E486-1750-7367-D3B1-D8B4769C177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6200000">
            <a:off x="-1146945" y="1571804"/>
            <a:ext cx="6858000" cy="3714392"/>
          </a:xfrm>
          <a:prstGeom prst="rect">
            <a:avLst/>
          </a:prstGeom>
        </p:spPr>
      </p:pic>
      <p:pic>
        <p:nvPicPr>
          <p:cNvPr id="12" name="Picture 11">
            <a:hlinkClick r:id="rId3"/>
            <a:extLst>
              <a:ext uri="{FF2B5EF4-FFF2-40B4-BE49-F238E27FC236}">
                <a16:creationId xmlns:a16="http://schemas.microsoft.com/office/drawing/2014/main" id="{966EAC84-1491-F2B2-AD7B-18237AB19FC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86821" y="3846486"/>
            <a:ext cx="2915152" cy="22866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Arrow: Right 12">
            <a:extLst>
              <a:ext uri="{FF2B5EF4-FFF2-40B4-BE49-F238E27FC236}">
                <a16:creationId xmlns:a16="http://schemas.microsoft.com/office/drawing/2014/main" id="{64FC5CCF-F25B-64FE-1D70-BC015D762449}"/>
              </a:ext>
            </a:extLst>
          </p:cNvPr>
          <p:cNvSpPr/>
          <p:nvPr/>
        </p:nvSpPr>
        <p:spPr>
          <a:xfrm>
            <a:off x="6419532" y="4473079"/>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a:t>Klik om te lezen</a:t>
            </a:r>
          </a:p>
        </p:txBody>
      </p:sp>
      <p:sp>
        <p:nvSpPr>
          <p:cNvPr id="5" name="CaixaDeTexto 4">
            <a:extLst>
              <a:ext uri="{FF2B5EF4-FFF2-40B4-BE49-F238E27FC236}">
                <a16:creationId xmlns:a16="http://schemas.microsoft.com/office/drawing/2014/main" id="{206DE51E-64D4-BA76-CFF1-BCACFC5847AC}"/>
              </a:ext>
            </a:extLst>
          </p:cNvPr>
          <p:cNvSpPr txBox="1"/>
          <p:nvPr/>
        </p:nvSpPr>
        <p:spPr>
          <a:xfrm>
            <a:off x="6807200" y="6185678"/>
            <a:ext cx="4815823" cy="646331"/>
          </a:xfrm>
          <a:prstGeom prst="rect">
            <a:avLst/>
          </a:prstGeom>
          <a:noFill/>
        </p:spPr>
        <p:txBody>
          <a:bodyPr wrap="square">
            <a:spAutoFit/>
          </a:bodyPr>
          <a:lstStyle/>
          <a:p>
            <a:r>
              <a:rPr lang="en-GB" sz="1200" u="sng" dirty="0">
                <a:solidFill>
                  <a:srgbClr val="87A66E"/>
                </a:solidFill>
              </a:rPr>
              <a:t>https://www.fao.org/fao-who-codexalimentarius/sh-proxy/fr/?lnk=1&amp;url=https%253A%252F%252Fworkspace.fao.org%252Fsites%252Fcodex%252FStandards%252FCXS%2B1-1985%252FCXS_001e.pdf</a:t>
            </a:r>
          </a:p>
        </p:txBody>
      </p:sp>
    </p:spTree>
    <p:extLst>
      <p:ext uri="{BB962C8B-B14F-4D97-AF65-F5344CB8AC3E}">
        <p14:creationId xmlns:p14="http://schemas.microsoft.com/office/powerpoint/2010/main" val="531834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B2B20-1170-19FB-E189-8E4EC4443D4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1D22096-8C02-691D-1C9C-F5642D9DD086}"/>
              </a:ext>
            </a:extLst>
          </p:cNvPr>
          <p:cNvSpPr>
            <a:spLocks noGrp="1"/>
          </p:cNvSpPr>
          <p:nvPr>
            <p:ph type="body" sz="quarter" idx="16"/>
          </p:nvPr>
        </p:nvSpPr>
        <p:spPr>
          <a:xfrm>
            <a:off x="896435" y="815043"/>
            <a:ext cx="10479218" cy="803654"/>
          </a:xfrm>
          <a:prstGeom prst="rect">
            <a:avLst/>
          </a:prstGeom>
        </p:spPr>
        <p:txBody>
          <a:bodyPr lIns="91440" tIns="45720" rIns="91440" bIns="45720" anchor="t">
            <a:noAutofit/>
          </a:bodyPr>
          <a:lstStyle/>
          <a:p>
            <a:r>
              <a:rPr lang="pt-BR" sz="3200" dirty="0"/>
              <a:t>Hoe lees je de ingrediëntenlijst? </a:t>
            </a:r>
            <a:endParaRPr lang="pt-BR" sz="3200" dirty="0">
              <a:ea typeface="Calibri"/>
              <a:cs typeface="Calibri"/>
            </a:endParaRPr>
          </a:p>
        </p:txBody>
      </p:sp>
      <p:grpSp>
        <p:nvGrpSpPr>
          <p:cNvPr id="2" name="Group 1">
            <a:extLst>
              <a:ext uri="{FF2B5EF4-FFF2-40B4-BE49-F238E27FC236}">
                <a16:creationId xmlns:a16="http://schemas.microsoft.com/office/drawing/2014/main" id="{85E0BDC3-CE94-1239-52EC-F30C4FE54450}"/>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32D6D532-DC12-338B-07C4-98A13565457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1BB829AB-7C47-8478-9C65-B0B4A041D8C0}"/>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D381C9B5-B751-970A-07BF-14C2F9C42501}"/>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F6017FB-8103-5B12-AC7A-D57A7CFBC101}"/>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D94B117-AC69-31FD-5BCB-A17A6B134775}"/>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3C029CA-0DAD-02B2-81A4-93D6128469B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0A118BBC-D349-5837-0344-6CA15CDD6CE8}"/>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5CD21F5-6D14-E549-C6F9-0B03F1141611}"/>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3129A9F-5254-DAE1-CEF4-074C20DE6864}"/>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E2BBCA7-0381-A963-995B-7E956BAA2EA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6597A292-813B-CA10-EF31-78D667726B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4586" y="5622673"/>
            <a:ext cx="1786283" cy="1072989"/>
          </a:xfrm>
          <a:prstGeom prst="rect">
            <a:avLst/>
          </a:prstGeom>
        </p:spPr>
      </p:pic>
      <p:sp>
        <p:nvSpPr>
          <p:cNvPr id="19" name="Text Placeholder 5">
            <a:extLst>
              <a:ext uri="{FF2B5EF4-FFF2-40B4-BE49-F238E27FC236}">
                <a16:creationId xmlns:a16="http://schemas.microsoft.com/office/drawing/2014/main" id="{9563D4F1-D5F3-71FD-EF50-ED6D27AB2F9C}"/>
              </a:ext>
            </a:extLst>
          </p:cNvPr>
          <p:cNvSpPr txBox="1">
            <a:spLocks/>
          </p:cNvSpPr>
          <p:nvPr/>
        </p:nvSpPr>
        <p:spPr>
          <a:xfrm>
            <a:off x="896435" y="2200275"/>
            <a:ext cx="4770940" cy="3913809"/>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F26F4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solidFill>
                  <a:srgbClr val="292668"/>
                </a:solidFill>
                <a:latin typeface="+mn-lt"/>
                <a:cs typeface="+mn-cs"/>
              </a:rPr>
              <a:t>De </a:t>
            </a:r>
            <a:r>
              <a:rPr lang="nl-NL" b="0" dirty="0" err="1">
                <a:solidFill>
                  <a:srgbClr val="292668"/>
                </a:solidFill>
                <a:latin typeface="+mn-lt"/>
                <a:cs typeface="+mn-cs"/>
              </a:rPr>
              <a:t>factsheet</a:t>
            </a:r>
            <a:r>
              <a:rPr lang="nl-NL" b="0" dirty="0">
                <a:solidFill>
                  <a:srgbClr val="292668"/>
                </a:solidFill>
                <a:latin typeface="+mn-lt"/>
                <a:cs typeface="+mn-cs"/>
              </a:rPr>
              <a:t> van de Association of UK </a:t>
            </a:r>
            <a:r>
              <a:rPr lang="nl-NL" b="0" dirty="0" err="1">
                <a:solidFill>
                  <a:srgbClr val="292668"/>
                </a:solidFill>
                <a:latin typeface="+mn-lt"/>
                <a:cs typeface="+mn-cs"/>
              </a:rPr>
              <a:t>Dietitians</a:t>
            </a:r>
            <a:r>
              <a:rPr lang="nl-NL" b="0" dirty="0">
                <a:solidFill>
                  <a:srgbClr val="292668"/>
                </a:solidFill>
                <a:latin typeface="+mn-lt"/>
                <a:cs typeface="+mn-cs"/>
              </a:rPr>
              <a:t> helpt consumenten om voedseletiketten beter te begrijpen.</a:t>
            </a:r>
          </a:p>
          <a:p>
            <a:endParaRPr lang="nl-NL" b="0" dirty="0">
              <a:solidFill>
                <a:srgbClr val="292668"/>
              </a:solidFill>
              <a:latin typeface="+mn-lt"/>
              <a:cs typeface="+mn-cs"/>
            </a:endParaRPr>
          </a:p>
          <a:p>
            <a:r>
              <a:rPr lang="nl-NL" b="0" dirty="0">
                <a:solidFill>
                  <a:srgbClr val="292668"/>
                </a:solidFill>
                <a:latin typeface="+mn-lt"/>
                <a:cs typeface="+mn-cs"/>
              </a:rPr>
              <a:t>Deze </a:t>
            </a:r>
            <a:r>
              <a:rPr lang="nl-NL" b="0" dirty="0" err="1">
                <a:solidFill>
                  <a:srgbClr val="292668"/>
                </a:solidFill>
                <a:latin typeface="+mn-lt"/>
                <a:cs typeface="+mn-cs"/>
              </a:rPr>
              <a:t>factsheet</a:t>
            </a:r>
            <a:r>
              <a:rPr lang="nl-NL" b="0" dirty="0">
                <a:solidFill>
                  <a:srgbClr val="292668"/>
                </a:solidFill>
                <a:latin typeface="+mn-lt"/>
                <a:cs typeface="+mn-cs"/>
              </a:rPr>
              <a:t> legt uit hoe je voedingsinformatie op etiketten kunt lezen en gebruiken.</a:t>
            </a:r>
            <a:endParaRPr lang="pt-BR" b="0" dirty="0">
              <a:solidFill>
                <a:srgbClr val="292668"/>
              </a:solidFill>
              <a:latin typeface="+mn-lt"/>
              <a:ea typeface="Calibri"/>
              <a:cs typeface="Calibri"/>
            </a:endParaRPr>
          </a:p>
        </p:txBody>
      </p:sp>
      <p:pic>
        <p:nvPicPr>
          <p:cNvPr id="22" name="Picture 21">
            <a:extLst>
              <a:ext uri="{FF2B5EF4-FFF2-40B4-BE49-F238E27FC236}">
                <a16:creationId xmlns:a16="http://schemas.microsoft.com/office/drawing/2014/main" id="{E60CC06C-14E2-E3AF-882F-40E1F9CEB5D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045646" y="2096564"/>
            <a:ext cx="4134376" cy="4580461"/>
          </a:xfrm>
          <a:prstGeom prst="rect">
            <a:avLst/>
          </a:prstGeom>
        </p:spPr>
      </p:pic>
      <p:pic>
        <p:nvPicPr>
          <p:cNvPr id="21" name="Picture 20">
            <a:hlinkClick r:id="rId4"/>
            <a:extLst>
              <a:ext uri="{FF2B5EF4-FFF2-40B4-BE49-F238E27FC236}">
                <a16:creationId xmlns:a16="http://schemas.microsoft.com/office/drawing/2014/main" id="{FABECF58-6667-5DF6-B4D8-2B81A99AD7B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969706" y="5099467"/>
            <a:ext cx="4286250" cy="1577558"/>
          </a:xfrm>
          <a:prstGeom prst="rect">
            <a:avLst/>
          </a:prstGeom>
        </p:spPr>
      </p:pic>
      <p:sp>
        <p:nvSpPr>
          <p:cNvPr id="16" name="CaixaDeTexto 15">
            <a:extLst>
              <a:ext uri="{FF2B5EF4-FFF2-40B4-BE49-F238E27FC236}">
                <a16:creationId xmlns:a16="http://schemas.microsoft.com/office/drawing/2014/main" id="{EBDC9CF2-3121-E54C-42E8-D2D6AF3DCE6F}"/>
              </a:ext>
            </a:extLst>
          </p:cNvPr>
          <p:cNvSpPr txBox="1"/>
          <p:nvPr/>
        </p:nvSpPr>
        <p:spPr>
          <a:xfrm>
            <a:off x="7045249" y="6316037"/>
            <a:ext cx="4286251" cy="523220"/>
          </a:xfrm>
          <a:prstGeom prst="rect">
            <a:avLst/>
          </a:prstGeom>
          <a:noFill/>
        </p:spPr>
        <p:txBody>
          <a:bodyPr wrap="square">
            <a:spAutoFit/>
          </a:bodyPr>
          <a:lstStyle/>
          <a:p>
            <a:r>
              <a:rPr lang="en-GB" sz="1400" dirty="0">
                <a:solidFill>
                  <a:srgbClr val="87A66E"/>
                </a:solidFill>
                <a:hlinkClick r:id="rId4">
                  <a:extLst>
                    <a:ext uri="{A12FA001-AC4F-418D-AE19-62706E023703}">
                      <ahyp:hlinkClr xmlns:ahyp="http://schemas.microsoft.com/office/drawing/2018/hyperlinkcolor" val="tx"/>
                    </a:ext>
                  </a:extLst>
                </a:hlinkClick>
              </a:rPr>
              <a:t>https://www.bda.uk.com/resource/food-labelling-nutrition-information.html</a:t>
            </a:r>
            <a:endParaRPr lang="en-GB" sz="1400" dirty="0">
              <a:solidFill>
                <a:srgbClr val="87A66E"/>
              </a:solidFill>
            </a:endParaRPr>
          </a:p>
        </p:txBody>
      </p:sp>
      <p:grpSp>
        <p:nvGrpSpPr>
          <p:cNvPr id="3" name="Group 2">
            <a:extLst>
              <a:ext uri="{FF2B5EF4-FFF2-40B4-BE49-F238E27FC236}">
                <a16:creationId xmlns:a16="http://schemas.microsoft.com/office/drawing/2014/main" id="{00E65DE1-3EB0-CD7D-7C9A-51F0FADD0373}"/>
              </a:ext>
            </a:extLst>
          </p:cNvPr>
          <p:cNvGrpSpPr/>
          <p:nvPr/>
        </p:nvGrpSpPr>
        <p:grpSpPr>
          <a:xfrm>
            <a:off x="7045249" y="662354"/>
            <a:ext cx="785056" cy="796851"/>
            <a:chOff x="3258209" y="1217582"/>
            <a:chExt cx="4712093" cy="4711281"/>
          </a:xfrm>
          <a:solidFill>
            <a:schemeClr val="bg1"/>
          </a:solidFill>
        </p:grpSpPr>
        <p:sp>
          <p:nvSpPr>
            <p:cNvPr id="17" name="Freeform 31">
              <a:extLst>
                <a:ext uri="{FF2B5EF4-FFF2-40B4-BE49-F238E27FC236}">
                  <a16:creationId xmlns:a16="http://schemas.microsoft.com/office/drawing/2014/main" id="{19D079D5-35DA-6B83-9E37-5D5F8D69447A}"/>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26F46"/>
            </a:solidFill>
            <a:ln w="9514" cap="flat">
              <a:noFill/>
              <a:prstDash val="solid"/>
              <a:miter/>
            </a:ln>
          </p:spPr>
          <p:txBody>
            <a:bodyPr rtlCol="0" anchor="ctr"/>
            <a:lstStyle/>
            <a:p>
              <a:endParaRPr lang="en-US"/>
            </a:p>
          </p:txBody>
        </p:sp>
        <p:sp>
          <p:nvSpPr>
            <p:cNvPr id="18" name="Freeform 32">
              <a:extLst>
                <a:ext uri="{FF2B5EF4-FFF2-40B4-BE49-F238E27FC236}">
                  <a16:creationId xmlns:a16="http://schemas.microsoft.com/office/drawing/2014/main" id="{ACF54EC1-701B-EC14-E299-6E4EFD573AE4}"/>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26F46"/>
            </a:solidFill>
            <a:ln w="9514" cap="flat">
              <a:noFill/>
              <a:prstDash val="solid"/>
              <a:miter/>
            </a:ln>
          </p:spPr>
          <p:txBody>
            <a:bodyPr rtlCol="0" anchor="ctr"/>
            <a:lstStyle/>
            <a:p>
              <a:endParaRPr lang="en-US"/>
            </a:p>
          </p:txBody>
        </p:sp>
        <p:grpSp>
          <p:nvGrpSpPr>
            <p:cNvPr id="20" name="Group 19">
              <a:extLst>
                <a:ext uri="{FF2B5EF4-FFF2-40B4-BE49-F238E27FC236}">
                  <a16:creationId xmlns:a16="http://schemas.microsoft.com/office/drawing/2014/main" id="{79ED9B77-38AC-9AE9-B735-7690A2885170}"/>
                </a:ext>
              </a:extLst>
            </p:cNvPr>
            <p:cNvGrpSpPr/>
            <p:nvPr/>
          </p:nvGrpSpPr>
          <p:grpSpPr>
            <a:xfrm>
              <a:off x="3258209" y="1217582"/>
              <a:ext cx="4712093" cy="4711281"/>
              <a:chOff x="3258209" y="1217582"/>
              <a:chExt cx="4712093" cy="4711281"/>
            </a:xfrm>
            <a:grpFill/>
          </p:grpSpPr>
          <p:sp>
            <p:nvSpPr>
              <p:cNvPr id="23" name="Freeform 16">
                <a:extLst>
                  <a:ext uri="{FF2B5EF4-FFF2-40B4-BE49-F238E27FC236}">
                    <a16:creationId xmlns:a16="http://schemas.microsoft.com/office/drawing/2014/main" id="{380D8439-FEF8-5049-F33B-C54A7309125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24" name="Freeform 18">
                <a:extLst>
                  <a:ext uri="{FF2B5EF4-FFF2-40B4-BE49-F238E27FC236}">
                    <a16:creationId xmlns:a16="http://schemas.microsoft.com/office/drawing/2014/main" id="{BF7D4913-6906-BCEA-8D75-0320E6D18F50}"/>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25" name="Freeform 19">
                <a:extLst>
                  <a:ext uri="{FF2B5EF4-FFF2-40B4-BE49-F238E27FC236}">
                    <a16:creationId xmlns:a16="http://schemas.microsoft.com/office/drawing/2014/main" id="{96510D49-CCBE-998E-CFEE-18C98FF5A8D2}"/>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26" name="Freeform 20">
                <a:extLst>
                  <a:ext uri="{FF2B5EF4-FFF2-40B4-BE49-F238E27FC236}">
                    <a16:creationId xmlns:a16="http://schemas.microsoft.com/office/drawing/2014/main" id="{2056B20B-7939-81F7-8A1F-1C6A83E56A67}"/>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27" name="Freeform 21">
                <a:extLst>
                  <a:ext uri="{FF2B5EF4-FFF2-40B4-BE49-F238E27FC236}">
                    <a16:creationId xmlns:a16="http://schemas.microsoft.com/office/drawing/2014/main" id="{B115FA83-125B-9AFE-6A71-301EBBA0FCAA}"/>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28" name="Freeform 22">
                <a:extLst>
                  <a:ext uri="{FF2B5EF4-FFF2-40B4-BE49-F238E27FC236}">
                    <a16:creationId xmlns:a16="http://schemas.microsoft.com/office/drawing/2014/main" id="{134C2ABB-7CAF-785D-EB55-372DE6D50F20}"/>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29" name="Freeform 23">
                <a:extLst>
                  <a:ext uri="{FF2B5EF4-FFF2-40B4-BE49-F238E27FC236}">
                    <a16:creationId xmlns:a16="http://schemas.microsoft.com/office/drawing/2014/main" id="{A426C479-A6DF-67BE-2F2D-75A89CC4B684}"/>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30" name="Freeform 24">
                <a:extLst>
                  <a:ext uri="{FF2B5EF4-FFF2-40B4-BE49-F238E27FC236}">
                    <a16:creationId xmlns:a16="http://schemas.microsoft.com/office/drawing/2014/main" id="{C420B5ED-0665-83EE-A910-5C7BEFFEE311}"/>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31" name="Freeform 25">
                <a:extLst>
                  <a:ext uri="{FF2B5EF4-FFF2-40B4-BE49-F238E27FC236}">
                    <a16:creationId xmlns:a16="http://schemas.microsoft.com/office/drawing/2014/main" id="{F6C93710-A0CB-D3A6-D13B-6CEEDE163EFA}"/>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32" name="Freeform 26">
                <a:extLst>
                  <a:ext uri="{FF2B5EF4-FFF2-40B4-BE49-F238E27FC236}">
                    <a16:creationId xmlns:a16="http://schemas.microsoft.com/office/drawing/2014/main" id="{4ADF90A2-93F1-5AD7-98B0-AE1F3E485A2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33" name="Freeform 27">
                <a:extLst>
                  <a:ext uri="{FF2B5EF4-FFF2-40B4-BE49-F238E27FC236}">
                    <a16:creationId xmlns:a16="http://schemas.microsoft.com/office/drawing/2014/main" id="{580FD8EB-2C0A-18F8-7939-6F2D497780B7}"/>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34" name="Freeform 28">
                <a:extLst>
                  <a:ext uri="{FF2B5EF4-FFF2-40B4-BE49-F238E27FC236}">
                    <a16:creationId xmlns:a16="http://schemas.microsoft.com/office/drawing/2014/main" id="{6C97D7B6-0031-01C0-9CB5-C22085B8DDCB}"/>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35" name="Freeform 29">
                <a:extLst>
                  <a:ext uri="{FF2B5EF4-FFF2-40B4-BE49-F238E27FC236}">
                    <a16:creationId xmlns:a16="http://schemas.microsoft.com/office/drawing/2014/main" id="{6D2009A0-7E9F-DA48-E670-362DAD7E57E9}"/>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36" name="Freeform 30">
                <a:extLst>
                  <a:ext uri="{FF2B5EF4-FFF2-40B4-BE49-F238E27FC236}">
                    <a16:creationId xmlns:a16="http://schemas.microsoft.com/office/drawing/2014/main" id="{1AE31AB5-5F65-A5BD-1D08-C872D696AFD2}"/>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45365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64199-85F3-C270-81CF-73DA894FE91D}"/>
            </a:ext>
          </a:extLst>
        </p:cNvPr>
        <p:cNvGrpSpPr/>
        <p:nvPr/>
      </p:nvGrpSpPr>
      <p:grpSpPr>
        <a:xfrm>
          <a:off x="0" y="0"/>
          <a:ext cx="0" cy="0"/>
          <a:chOff x="0" y="0"/>
          <a:chExt cx="0" cy="0"/>
        </a:xfrm>
      </p:grpSpPr>
      <p:pic>
        <p:nvPicPr>
          <p:cNvPr id="1026" name="Picture 2">
            <a:hlinkClick r:id="rId2"/>
            <a:extLst>
              <a:ext uri="{FF2B5EF4-FFF2-40B4-BE49-F238E27FC236}">
                <a16:creationId xmlns:a16="http://schemas.microsoft.com/office/drawing/2014/main" id="{9EA49BD8-C46F-6D7B-0E1C-E3E445457A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7594067" y="2160773"/>
            <a:ext cx="4462623" cy="297508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CD6645BE-32C1-25E7-3143-2C336C279C94}"/>
              </a:ext>
            </a:extLst>
          </p:cNvPr>
          <p:cNvSpPr>
            <a:spLocks noGrp="1"/>
          </p:cNvSpPr>
          <p:nvPr>
            <p:ph type="body" sz="quarter" idx="16"/>
          </p:nvPr>
        </p:nvSpPr>
        <p:spPr>
          <a:xfrm>
            <a:off x="896435" y="815043"/>
            <a:ext cx="10479218" cy="803654"/>
          </a:xfrm>
          <a:prstGeom prst="rect">
            <a:avLst/>
          </a:prstGeom>
        </p:spPr>
        <p:txBody>
          <a:bodyPr lIns="91440" tIns="45720" rIns="91440" bIns="45720" anchor="t">
            <a:noAutofit/>
          </a:bodyPr>
          <a:lstStyle/>
          <a:p>
            <a:r>
              <a:rPr lang="pt-BR" sz="3200" dirty="0"/>
              <a:t>Hoe lees je de ingrediëntenlijst? </a:t>
            </a:r>
            <a:endParaRPr lang="pt-BR" sz="3200" dirty="0">
              <a:ea typeface="Calibri"/>
              <a:cs typeface="Calibri"/>
            </a:endParaRPr>
          </a:p>
        </p:txBody>
      </p:sp>
      <p:grpSp>
        <p:nvGrpSpPr>
          <p:cNvPr id="2" name="Group 1">
            <a:extLst>
              <a:ext uri="{FF2B5EF4-FFF2-40B4-BE49-F238E27FC236}">
                <a16:creationId xmlns:a16="http://schemas.microsoft.com/office/drawing/2014/main" id="{AA747E29-8AC3-474E-E35E-1AB1E762B02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98FF0376-DFBA-2E06-13A2-F80569D96AAD}"/>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9BBDFC92-F6A6-606D-1C52-97B9727614CF}"/>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84E51AB9-E5E2-F575-49AA-03350409FBBE}"/>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977AE92-F82C-5BC3-D0A3-320D784C92C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93DB2E5B-8C59-7664-63B8-6DFBE464823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3796A3E-53EB-DD41-416F-062B776CA3FA}"/>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9ADB12BD-AFFC-2D36-CD4E-9575DECBC8F4}"/>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2BA8D-87A5-5163-91A8-7AD21FBD503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2C02D8B-9CDE-DE73-6AA4-C2F0D16BE00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3019B59-5FF4-A33D-57DF-651A434CE911}"/>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87535B40-FED7-4AAC-BE22-1EBC575D8F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849182">
            <a:off x="7314289" y="5743775"/>
            <a:ext cx="1577118" cy="947347"/>
          </a:xfrm>
          <a:prstGeom prst="rect">
            <a:avLst/>
          </a:prstGeom>
        </p:spPr>
      </p:pic>
      <p:sp>
        <p:nvSpPr>
          <p:cNvPr id="19" name="Text Placeholder 5">
            <a:extLst>
              <a:ext uri="{FF2B5EF4-FFF2-40B4-BE49-F238E27FC236}">
                <a16:creationId xmlns:a16="http://schemas.microsoft.com/office/drawing/2014/main" id="{E4ECD213-3787-BCF9-9475-D8C26FB9A4BF}"/>
              </a:ext>
            </a:extLst>
          </p:cNvPr>
          <p:cNvSpPr txBox="1">
            <a:spLocks/>
          </p:cNvSpPr>
          <p:nvPr/>
        </p:nvSpPr>
        <p:spPr>
          <a:xfrm>
            <a:off x="333404" y="2285280"/>
            <a:ext cx="7505744" cy="4374062"/>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F26F4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solidFill>
                  <a:srgbClr val="292668"/>
                </a:solidFill>
                <a:latin typeface="+mn-lt"/>
                <a:cs typeface="+mn-cs"/>
              </a:rPr>
              <a:t>Het is belangrijk dat mensen met voedselallergieën snel kunnen zien of een product veilig is om te eten. Daarom zijn er regels voor etiketten, zodat je makkelijk kunt controleren wat erin zit.</a:t>
            </a:r>
          </a:p>
          <a:p>
            <a:endParaRPr lang="nl-NL" b="0" dirty="0">
              <a:solidFill>
                <a:srgbClr val="292668"/>
              </a:solidFill>
              <a:latin typeface="+mn-lt"/>
              <a:cs typeface="+mn-cs"/>
            </a:endParaRPr>
          </a:p>
          <a:p>
            <a:r>
              <a:rPr lang="nl-NL" b="0" dirty="0">
                <a:solidFill>
                  <a:srgbClr val="292668"/>
                </a:solidFill>
                <a:latin typeface="+mn-lt"/>
                <a:cs typeface="+mn-cs"/>
              </a:rPr>
              <a:t>Er zijn 14 veelvoorkomende allergenen die altijd duidelijk moeten worden aangegeven op het etiket van voorverpakte producten. In de ingrediëntenlijst vallen ze extra op, bijvoorbeeld door </a:t>
            </a:r>
            <a:r>
              <a:rPr lang="nl-NL" dirty="0">
                <a:solidFill>
                  <a:srgbClr val="292668"/>
                </a:solidFill>
                <a:latin typeface="+mn-lt"/>
                <a:cs typeface="+mn-cs"/>
              </a:rPr>
              <a:t>vetgedrukte</a:t>
            </a:r>
            <a:r>
              <a:rPr lang="nl-NL" b="0" dirty="0">
                <a:solidFill>
                  <a:srgbClr val="292668"/>
                </a:solidFill>
                <a:latin typeface="+mn-lt"/>
                <a:cs typeface="+mn-cs"/>
              </a:rPr>
              <a:t> tekst, hoofdletters of een andere opmaak.</a:t>
            </a:r>
            <a:endParaRPr lang="pt-BR" b="0" dirty="0">
              <a:solidFill>
                <a:srgbClr val="292668"/>
              </a:solidFill>
              <a:latin typeface="+mn-lt"/>
              <a:ea typeface="Calibri"/>
              <a:cs typeface="Calibri"/>
            </a:endParaRPr>
          </a:p>
        </p:txBody>
      </p:sp>
      <p:sp>
        <p:nvSpPr>
          <p:cNvPr id="16" name="CaixaDeTexto 15">
            <a:hlinkClick r:id="rId2"/>
            <a:extLst>
              <a:ext uri="{FF2B5EF4-FFF2-40B4-BE49-F238E27FC236}">
                <a16:creationId xmlns:a16="http://schemas.microsoft.com/office/drawing/2014/main" id="{AB8DCFF1-3B1B-463C-1050-CDCBFFDC9FD7}"/>
              </a:ext>
            </a:extLst>
          </p:cNvPr>
          <p:cNvSpPr txBox="1"/>
          <p:nvPr/>
        </p:nvSpPr>
        <p:spPr>
          <a:xfrm>
            <a:off x="8688691" y="5230376"/>
            <a:ext cx="2736491" cy="523220"/>
          </a:xfrm>
          <a:prstGeom prst="rect">
            <a:avLst/>
          </a:prstGeom>
          <a:noFill/>
        </p:spPr>
        <p:txBody>
          <a:bodyPr wrap="square">
            <a:spAutoFit/>
          </a:bodyPr>
          <a:lstStyle/>
          <a:p>
            <a:r>
              <a:rPr lang="en-GB" sz="1400" u="sng" dirty="0">
                <a:solidFill>
                  <a:srgbClr val="87A66E"/>
                </a:solidFill>
              </a:rPr>
              <a:t>https://www.efsa.europa.eu/en/safe2eat/food-allergens</a:t>
            </a:r>
          </a:p>
        </p:txBody>
      </p:sp>
      <p:grpSp>
        <p:nvGrpSpPr>
          <p:cNvPr id="3" name="Group 2">
            <a:extLst>
              <a:ext uri="{FF2B5EF4-FFF2-40B4-BE49-F238E27FC236}">
                <a16:creationId xmlns:a16="http://schemas.microsoft.com/office/drawing/2014/main" id="{D6EF691B-032A-C931-0B4F-8F30E72015DB}"/>
              </a:ext>
            </a:extLst>
          </p:cNvPr>
          <p:cNvGrpSpPr/>
          <p:nvPr/>
        </p:nvGrpSpPr>
        <p:grpSpPr>
          <a:xfrm>
            <a:off x="7459385" y="612334"/>
            <a:ext cx="785056" cy="796851"/>
            <a:chOff x="3258209" y="1217582"/>
            <a:chExt cx="4712093" cy="4711281"/>
          </a:xfrm>
          <a:solidFill>
            <a:schemeClr val="bg1"/>
          </a:solidFill>
        </p:grpSpPr>
        <p:sp>
          <p:nvSpPr>
            <p:cNvPr id="17" name="Freeform 31">
              <a:extLst>
                <a:ext uri="{FF2B5EF4-FFF2-40B4-BE49-F238E27FC236}">
                  <a16:creationId xmlns:a16="http://schemas.microsoft.com/office/drawing/2014/main" id="{6520241B-3594-EAA7-C343-38EEB7151F0A}"/>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26F46"/>
            </a:solidFill>
            <a:ln w="9514" cap="flat">
              <a:noFill/>
              <a:prstDash val="solid"/>
              <a:miter/>
            </a:ln>
          </p:spPr>
          <p:txBody>
            <a:bodyPr rtlCol="0" anchor="ctr"/>
            <a:lstStyle/>
            <a:p>
              <a:endParaRPr lang="en-US"/>
            </a:p>
          </p:txBody>
        </p:sp>
        <p:sp>
          <p:nvSpPr>
            <p:cNvPr id="18" name="Freeform 32">
              <a:extLst>
                <a:ext uri="{FF2B5EF4-FFF2-40B4-BE49-F238E27FC236}">
                  <a16:creationId xmlns:a16="http://schemas.microsoft.com/office/drawing/2014/main" id="{DD7D070A-EDD2-B7F0-BCF7-6435445C302E}"/>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26F46"/>
            </a:solidFill>
            <a:ln w="9514" cap="flat">
              <a:noFill/>
              <a:prstDash val="solid"/>
              <a:miter/>
            </a:ln>
          </p:spPr>
          <p:txBody>
            <a:bodyPr rtlCol="0" anchor="ctr"/>
            <a:lstStyle/>
            <a:p>
              <a:endParaRPr lang="en-US"/>
            </a:p>
          </p:txBody>
        </p:sp>
        <p:grpSp>
          <p:nvGrpSpPr>
            <p:cNvPr id="20" name="Group 19">
              <a:extLst>
                <a:ext uri="{FF2B5EF4-FFF2-40B4-BE49-F238E27FC236}">
                  <a16:creationId xmlns:a16="http://schemas.microsoft.com/office/drawing/2014/main" id="{0EC3CBE1-B136-1B6E-41F5-64490D7D93FB}"/>
                </a:ext>
              </a:extLst>
            </p:cNvPr>
            <p:cNvGrpSpPr/>
            <p:nvPr/>
          </p:nvGrpSpPr>
          <p:grpSpPr>
            <a:xfrm>
              <a:off x="3258209" y="1217582"/>
              <a:ext cx="4712093" cy="4711281"/>
              <a:chOff x="3258209" y="1217582"/>
              <a:chExt cx="4712093" cy="4711281"/>
            </a:xfrm>
            <a:grpFill/>
          </p:grpSpPr>
          <p:sp>
            <p:nvSpPr>
              <p:cNvPr id="21" name="Freeform 16">
                <a:extLst>
                  <a:ext uri="{FF2B5EF4-FFF2-40B4-BE49-F238E27FC236}">
                    <a16:creationId xmlns:a16="http://schemas.microsoft.com/office/drawing/2014/main" id="{BEA39C5A-6013-EB3F-323D-073C8EB6B950}"/>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22" name="Freeform 18">
                <a:extLst>
                  <a:ext uri="{FF2B5EF4-FFF2-40B4-BE49-F238E27FC236}">
                    <a16:creationId xmlns:a16="http://schemas.microsoft.com/office/drawing/2014/main" id="{32FF9E2F-5E3D-21C2-EBEE-0B1AA320FFB2}"/>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23" name="Freeform 19">
                <a:extLst>
                  <a:ext uri="{FF2B5EF4-FFF2-40B4-BE49-F238E27FC236}">
                    <a16:creationId xmlns:a16="http://schemas.microsoft.com/office/drawing/2014/main" id="{4D038873-090D-25E7-FC3E-5B565F903DEA}"/>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24" name="Freeform 20">
                <a:extLst>
                  <a:ext uri="{FF2B5EF4-FFF2-40B4-BE49-F238E27FC236}">
                    <a16:creationId xmlns:a16="http://schemas.microsoft.com/office/drawing/2014/main" id="{7F3C19B7-DBFC-85CD-F5B9-A407D28BFE2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25" name="Freeform 21">
                <a:extLst>
                  <a:ext uri="{FF2B5EF4-FFF2-40B4-BE49-F238E27FC236}">
                    <a16:creationId xmlns:a16="http://schemas.microsoft.com/office/drawing/2014/main" id="{98B84EB6-306D-72A8-D3E3-B1122D92FB74}"/>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26" name="Freeform 22">
                <a:extLst>
                  <a:ext uri="{FF2B5EF4-FFF2-40B4-BE49-F238E27FC236}">
                    <a16:creationId xmlns:a16="http://schemas.microsoft.com/office/drawing/2014/main" id="{C82B6056-6C2B-A022-FCE8-D8F5E457712F}"/>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27" name="Freeform 23">
                <a:extLst>
                  <a:ext uri="{FF2B5EF4-FFF2-40B4-BE49-F238E27FC236}">
                    <a16:creationId xmlns:a16="http://schemas.microsoft.com/office/drawing/2014/main" id="{3AEC64F8-C9D8-D297-7C21-0F6D7E0EA970}"/>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28" name="Freeform 24">
                <a:extLst>
                  <a:ext uri="{FF2B5EF4-FFF2-40B4-BE49-F238E27FC236}">
                    <a16:creationId xmlns:a16="http://schemas.microsoft.com/office/drawing/2014/main" id="{786DF69D-0659-5081-855D-6A295C001689}"/>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29" name="Freeform 25">
                <a:extLst>
                  <a:ext uri="{FF2B5EF4-FFF2-40B4-BE49-F238E27FC236}">
                    <a16:creationId xmlns:a16="http://schemas.microsoft.com/office/drawing/2014/main" id="{62B1964E-03D0-13B0-CB1F-3033A8AA5109}"/>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30" name="Freeform 26">
                <a:extLst>
                  <a:ext uri="{FF2B5EF4-FFF2-40B4-BE49-F238E27FC236}">
                    <a16:creationId xmlns:a16="http://schemas.microsoft.com/office/drawing/2014/main" id="{E37546DF-3FA4-4962-3C3B-AB6F01C27848}"/>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31" name="Freeform 27">
                <a:extLst>
                  <a:ext uri="{FF2B5EF4-FFF2-40B4-BE49-F238E27FC236}">
                    <a16:creationId xmlns:a16="http://schemas.microsoft.com/office/drawing/2014/main" id="{B3BDD62D-5056-0CD2-261B-5046E992A3F3}"/>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32" name="Freeform 28">
                <a:extLst>
                  <a:ext uri="{FF2B5EF4-FFF2-40B4-BE49-F238E27FC236}">
                    <a16:creationId xmlns:a16="http://schemas.microsoft.com/office/drawing/2014/main" id="{AC5F7268-5243-0D4B-89F4-3BBB93504539}"/>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33" name="Freeform 29">
                <a:extLst>
                  <a:ext uri="{FF2B5EF4-FFF2-40B4-BE49-F238E27FC236}">
                    <a16:creationId xmlns:a16="http://schemas.microsoft.com/office/drawing/2014/main" id="{DCE79DF4-54FD-63F0-4B92-C9934A69E85C}"/>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34" name="Freeform 30">
                <a:extLst>
                  <a:ext uri="{FF2B5EF4-FFF2-40B4-BE49-F238E27FC236}">
                    <a16:creationId xmlns:a16="http://schemas.microsoft.com/office/drawing/2014/main" id="{8511CFD3-A59F-2356-CCB7-665D268A851A}"/>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27943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FD7D7-D485-94CD-8568-50CB54C03A4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28CE927-15E9-5E6B-298B-F2BE53FFBF94}"/>
              </a:ext>
            </a:extLst>
          </p:cNvPr>
          <p:cNvSpPr>
            <a:spLocks noGrp="1"/>
          </p:cNvSpPr>
          <p:nvPr>
            <p:ph type="body" sz="quarter" idx="35"/>
          </p:nvPr>
        </p:nvSpPr>
        <p:spPr>
          <a:xfrm>
            <a:off x="5145971" y="291351"/>
            <a:ext cx="6562677" cy="647521"/>
          </a:xfrm>
        </p:spPr>
        <p:txBody>
          <a:bodyPr lIns="91440" tIns="45720" rIns="91440" bIns="45720" anchor="t">
            <a:noAutofit/>
          </a:bodyPr>
          <a:lstStyle/>
          <a:p>
            <a:r>
              <a:rPr lang="en-US" sz="3200" dirty="0">
                <a:latin typeface="Calibri"/>
                <a:ea typeface="Calibri"/>
                <a:cs typeface="Calibri"/>
              </a:rPr>
              <a:t>Voedingswaarde-informatie</a:t>
            </a:r>
          </a:p>
        </p:txBody>
      </p:sp>
      <p:grpSp>
        <p:nvGrpSpPr>
          <p:cNvPr id="16" name="Group 15">
            <a:extLst>
              <a:ext uri="{FF2B5EF4-FFF2-40B4-BE49-F238E27FC236}">
                <a16:creationId xmlns:a16="http://schemas.microsoft.com/office/drawing/2014/main" id="{BF83405D-1482-F95E-297E-3BF63671A8C3}"/>
              </a:ext>
            </a:extLst>
          </p:cNvPr>
          <p:cNvGrpSpPr/>
          <p:nvPr/>
        </p:nvGrpSpPr>
        <p:grpSpPr>
          <a:xfrm>
            <a:off x="-288758" y="4213575"/>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60643A22-31FC-A496-86DA-79474B75B792}"/>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44963652-3BF7-948E-7501-5403F66781CB}"/>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79A8C7B5-AA06-496B-ABDC-7F84D6A3FDC1}"/>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C0D8DFA-6258-B97D-849E-244A5CA21674}"/>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11440C8-4D7E-7DBC-D6CA-016263533E2E}"/>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F21CD2F-64C9-1CE4-45C6-C0CBB7BC98BF}"/>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3C435CAD-21A4-7B43-9A6D-DC0E9112E24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8708F43-EC0F-778C-38CD-80F894B6E641}"/>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6F14C3A-227B-F527-1BCD-C3B6A6E2DFF4}"/>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8AA5E3B-AC1B-6943-0240-965D0962B71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8" name="Text Placeholder 5">
            <a:extLst>
              <a:ext uri="{FF2B5EF4-FFF2-40B4-BE49-F238E27FC236}">
                <a16:creationId xmlns:a16="http://schemas.microsoft.com/office/drawing/2014/main" id="{940261FB-EDE5-77DA-E0DD-80B491FF346F}"/>
              </a:ext>
            </a:extLst>
          </p:cNvPr>
          <p:cNvSpPr txBox="1">
            <a:spLocks/>
          </p:cNvSpPr>
          <p:nvPr/>
        </p:nvSpPr>
        <p:spPr>
          <a:xfrm>
            <a:off x="5145971" y="1270075"/>
            <a:ext cx="5707129" cy="4693188"/>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F26F4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b="0" dirty="0">
                <a:solidFill>
                  <a:srgbClr val="292668"/>
                </a:solidFill>
                <a:latin typeface="+mn-lt"/>
                <a:cs typeface="+mn-cs"/>
              </a:rPr>
              <a:t>Voedingswaardevermeldingen zijn verplicht voor alle voorverpakte levensmiddelen. De vermelding van het volgende is verplicht: </a:t>
            </a:r>
          </a:p>
          <a:p>
            <a:endParaRPr lang="en-US" b="0" dirty="0">
              <a:solidFill>
                <a:srgbClr val="292668"/>
              </a:solidFill>
              <a:latin typeface="+mn-lt"/>
              <a:cs typeface="+mn-cs"/>
            </a:endParaRPr>
          </a:p>
          <a:p>
            <a:pPr marL="1614488"/>
            <a:r>
              <a:rPr lang="pt-BR" b="0" dirty="0">
                <a:solidFill>
                  <a:srgbClr val="292668"/>
                </a:solidFill>
                <a:latin typeface="+mn-lt"/>
                <a:cs typeface="+mn-cs"/>
              </a:rPr>
              <a:t>▶ energiewaarde </a:t>
            </a:r>
            <a:endParaRPr lang="en-US" b="0" dirty="0">
              <a:solidFill>
                <a:srgbClr val="292668"/>
              </a:solidFill>
              <a:latin typeface="+mn-lt"/>
              <a:cs typeface="+mn-cs"/>
            </a:endParaRPr>
          </a:p>
          <a:p>
            <a:pPr marL="1614488"/>
            <a:r>
              <a:rPr lang="pt-BR" b="0" dirty="0">
                <a:solidFill>
                  <a:srgbClr val="292668"/>
                </a:solidFill>
                <a:latin typeface="+mn-lt"/>
                <a:cs typeface="+mn-cs"/>
              </a:rPr>
              <a:t>▶ eiwitten </a:t>
            </a:r>
            <a:endParaRPr lang="en-US" b="0" dirty="0">
              <a:solidFill>
                <a:srgbClr val="292668"/>
              </a:solidFill>
              <a:latin typeface="+mn-lt"/>
              <a:cs typeface="+mn-cs"/>
            </a:endParaRPr>
          </a:p>
          <a:p>
            <a:pPr marL="1614488"/>
            <a:r>
              <a:rPr lang="pt-BR" b="0" dirty="0">
                <a:solidFill>
                  <a:srgbClr val="292668"/>
                </a:solidFill>
                <a:latin typeface="+mn-lt"/>
                <a:cs typeface="+mn-cs"/>
              </a:rPr>
              <a:t>▶ koolhydraten</a:t>
            </a:r>
            <a:endParaRPr lang="en-US" b="0" dirty="0">
              <a:solidFill>
                <a:srgbClr val="292668"/>
              </a:solidFill>
              <a:latin typeface="+mn-lt"/>
              <a:cs typeface="+mn-cs"/>
            </a:endParaRPr>
          </a:p>
          <a:p>
            <a:pPr marL="1614488"/>
            <a:r>
              <a:rPr lang="pt-BR" b="0" dirty="0">
                <a:solidFill>
                  <a:srgbClr val="292668"/>
                </a:solidFill>
                <a:latin typeface="+mn-lt"/>
                <a:cs typeface="+mn-cs"/>
              </a:rPr>
              <a:t>▶ vet </a:t>
            </a:r>
            <a:endParaRPr lang="en-US" b="0" dirty="0">
              <a:solidFill>
                <a:srgbClr val="292668"/>
              </a:solidFill>
              <a:latin typeface="+mn-lt"/>
              <a:cs typeface="+mn-cs"/>
            </a:endParaRPr>
          </a:p>
          <a:p>
            <a:pPr marL="1614488"/>
            <a:r>
              <a:rPr lang="pt-BR" b="0" dirty="0">
                <a:solidFill>
                  <a:srgbClr val="292668"/>
                </a:solidFill>
                <a:latin typeface="+mn-lt"/>
                <a:cs typeface="+mn-cs"/>
              </a:rPr>
              <a:t>▶ verzadigd vet </a:t>
            </a:r>
            <a:endParaRPr lang="en-US" b="0" dirty="0">
              <a:solidFill>
                <a:srgbClr val="292668"/>
              </a:solidFill>
              <a:latin typeface="+mn-lt"/>
              <a:cs typeface="+mn-cs"/>
            </a:endParaRPr>
          </a:p>
          <a:p>
            <a:pPr marL="1614488"/>
            <a:r>
              <a:rPr lang="pt-BR" b="0" dirty="0">
                <a:solidFill>
                  <a:srgbClr val="292668"/>
                </a:solidFill>
                <a:latin typeface="+mn-lt"/>
                <a:cs typeface="+mn-cs"/>
              </a:rPr>
              <a:t>▶ natrium</a:t>
            </a:r>
            <a:endParaRPr lang="en-US" b="0" dirty="0">
              <a:solidFill>
                <a:srgbClr val="292668"/>
              </a:solidFill>
              <a:latin typeface="+mn-lt"/>
              <a:cs typeface="+mn-cs"/>
            </a:endParaRPr>
          </a:p>
          <a:p>
            <a:pPr marL="1614488"/>
            <a:r>
              <a:rPr lang="pt-BR" b="0" dirty="0">
                <a:solidFill>
                  <a:srgbClr val="292668"/>
                </a:solidFill>
                <a:latin typeface="+mn-lt"/>
                <a:cs typeface="+mn-cs"/>
              </a:rPr>
              <a:t>▶ totale suikers</a:t>
            </a:r>
            <a:endParaRPr lang="en-US" b="0" dirty="0">
              <a:solidFill>
                <a:srgbClr val="292668"/>
              </a:solidFill>
              <a:latin typeface="+mn-lt"/>
              <a:ea typeface="Calibri"/>
              <a:cs typeface="Calibri"/>
            </a:endParaRPr>
          </a:p>
        </p:txBody>
      </p:sp>
      <p:pic>
        <p:nvPicPr>
          <p:cNvPr id="12" name="Espaço Reservado para Imagem 11" descr="Texto&#10;&#10;O conteúdo gerado por IA pode estar incorreto.">
            <a:extLst>
              <a:ext uri="{FF2B5EF4-FFF2-40B4-BE49-F238E27FC236}">
                <a16:creationId xmlns:a16="http://schemas.microsoft.com/office/drawing/2014/main" id="{8CE5A835-F902-9537-392C-E5EFB12FCD6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295" y="2387"/>
            <a:ext cx="3982949" cy="6860596"/>
          </a:xfrm>
          <a:prstGeom prst="rect">
            <a:avLst/>
          </a:prstGeom>
          <a:solidFill>
            <a:srgbClr val="FFFFFF">
              <a:lumMod val="85000"/>
            </a:srgbClr>
          </a:solidFill>
        </p:spPr>
      </p:pic>
      <p:grpSp>
        <p:nvGrpSpPr>
          <p:cNvPr id="2" name="Group 1">
            <a:extLst>
              <a:ext uri="{FF2B5EF4-FFF2-40B4-BE49-F238E27FC236}">
                <a16:creationId xmlns:a16="http://schemas.microsoft.com/office/drawing/2014/main" id="{5030081A-C898-DA14-DCF2-654DEF7B5131}"/>
              </a:ext>
            </a:extLst>
          </p:cNvPr>
          <p:cNvGrpSpPr/>
          <p:nvPr/>
        </p:nvGrpSpPr>
        <p:grpSpPr>
          <a:xfrm>
            <a:off x="10687353" y="291351"/>
            <a:ext cx="864367" cy="1043115"/>
            <a:chOff x="642995" y="358771"/>
            <a:chExt cx="1394572" cy="1386696"/>
          </a:xfrm>
          <a:solidFill>
            <a:srgbClr val="292668"/>
          </a:solidFill>
        </p:grpSpPr>
        <p:sp>
          <p:nvSpPr>
            <p:cNvPr id="3" name="Freeform 276">
              <a:extLst>
                <a:ext uri="{FF2B5EF4-FFF2-40B4-BE49-F238E27FC236}">
                  <a16:creationId xmlns:a16="http://schemas.microsoft.com/office/drawing/2014/main" id="{A826B2C4-14F0-318E-4AB3-4177AC8E691D}"/>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26F46"/>
            </a:solidFill>
            <a:ln w="3948" cap="flat">
              <a:noFill/>
              <a:prstDash val="solid"/>
              <a:miter/>
            </a:ln>
          </p:spPr>
          <p:txBody>
            <a:bodyPr rtlCol="0" anchor="ctr"/>
            <a:lstStyle/>
            <a:p>
              <a:endParaRPr lang="en-US"/>
            </a:p>
          </p:txBody>
        </p:sp>
        <p:sp>
          <p:nvSpPr>
            <p:cNvPr id="4" name="Freeform 330">
              <a:extLst>
                <a:ext uri="{FF2B5EF4-FFF2-40B4-BE49-F238E27FC236}">
                  <a16:creationId xmlns:a16="http://schemas.microsoft.com/office/drawing/2014/main" id="{27857859-7DF0-2869-B8FC-5AF61CC59E42}"/>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endParaRPr lang="en-US"/>
            </a:p>
          </p:txBody>
        </p:sp>
        <p:sp>
          <p:nvSpPr>
            <p:cNvPr id="5" name="Freeform 331">
              <a:extLst>
                <a:ext uri="{FF2B5EF4-FFF2-40B4-BE49-F238E27FC236}">
                  <a16:creationId xmlns:a16="http://schemas.microsoft.com/office/drawing/2014/main" id="{5B189114-D74D-CBED-B078-4377A03878A3}"/>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endParaRPr lang="en-US"/>
            </a:p>
          </p:txBody>
        </p:sp>
        <p:sp>
          <p:nvSpPr>
            <p:cNvPr id="7" name="Freeform 332">
              <a:extLst>
                <a:ext uri="{FF2B5EF4-FFF2-40B4-BE49-F238E27FC236}">
                  <a16:creationId xmlns:a16="http://schemas.microsoft.com/office/drawing/2014/main" id="{9380B805-F911-425B-883A-E050111D3CD1}"/>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endParaRPr lang="en-US"/>
            </a:p>
          </p:txBody>
        </p:sp>
        <p:sp>
          <p:nvSpPr>
            <p:cNvPr id="9" name="Freeform 333">
              <a:extLst>
                <a:ext uri="{FF2B5EF4-FFF2-40B4-BE49-F238E27FC236}">
                  <a16:creationId xmlns:a16="http://schemas.microsoft.com/office/drawing/2014/main" id="{9965643D-8AA1-7026-C1FE-0F1D5FE33919}"/>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endParaRPr lang="en-US"/>
            </a:p>
          </p:txBody>
        </p:sp>
        <p:sp>
          <p:nvSpPr>
            <p:cNvPr id="10" name="Freeform 346">
              <a:extLst>
                <a:ext uri="{FF2B5EF4-FFF2-40B4-BE49-F238E27FC236}">
                  <a16:creationId xmlns:a16="http://schemas.microsoft.com/office/drawing/2014/main" id="{8CC15B43-B62B-870D-1ED9-4F7B546D0943}"/>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endParaRPr lang="en-US"/>
            </a:p>
          </p:txBody>
        </p:sp>
        <p:sp>
          <p:nvSpPr>
            <p:cNvPr id="11" name="Freeform 347">
              <a:extLst>
                <a:ext uri="{FF2B5EF4-FFF2-40B4-BE49-F238E27FC236}">
                  <a16:creationId xmlns:a16="http://schemas.microsoft.com/office/drawing/2014/main" id="{E4BB451E-F213-8239-62D8-3F36BA7484A6}"/>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endParaRPr lang="en-US"/>
            </a:p>
          </p:txBody>
        </p:sp>
        <p:sp>
          <p:nvSpPr>
            <p:cNvPr id="13" name="Freeform 348">
              <a:extLst>
                <a:ext uri="{FF2B5EF4-FFF2-40B4-BE49-F238E27FC236}">
                  <a16:creationId xmlns:a16="http://schemas.microsoft.com/office/drawing/2014/main" id="{2501B18A-2C90-09EF-EEC9-3303B95A144E}"/>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endParaRPr lang="en-US"/>
            </a:p>
          </p:txBody>
        </p:sp>
        <p:sp>
          <p:nvSpPr>
            <p:cNvPr id="14" name="Freeform 349">
              <a:extLst>
                <a:ext uri="{FF2B5EF4-FFF2-40B4-BE49-F238E27FC236}">
                  <a16:creationId xmlns:a16="http://schemas.microsoft.com/office/drawing/2014/main" id="{DDCEC284-ED0D-B9A7-75DD-4EFEECFB20F1}"/>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endParaRPr lang="en-US"/>
            </a:p>
          </p:txBody>
        </p:sp>
        <p:sp>
          <p:nvSpPr>
            <p:cNvPr id="15" name="Freeform 350">
              <a:extLst>
                <a:ext uri="{FF2B5EF4-FFF2-40B4-BE49-F238E27FC236}">
                  <a16:creationId xmlns:a16="http://schemas.microsoft.com/office/drawing/2014/main" id="{0F1254D0-7006-607D-E4B8-283887D182CE}"/>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endParaRPr lang="en-US"/>
            </a:p>
          </p:txBody>
        </p:sp>
        <p:sp>
          <p:nvSpPr>
            <p:cNvPr id="27" name="Freeform 351">
              <a:extLst>
                <a:ext uri="{FF2B5EF4-FFF2-40B4-BE49-F238E27FC236}">
                  <a16:creationId xmlns:a16="http://schemas.microsoft.com/office/drawing/2014/main" id="{D4C590B8-98D7-0AE2-4B0A-5FEA36114F5D}"/>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26F46"/>
            </a:solidFill>
            <a:ln w="3948" cap="flat">
              <a:noFill/>
              <a:prstDash val="solid"/>
              <a:miter/>
            </a:ln>
          </p:spPr>
          <p:txBody>
            <a:bodyPr rtlCol="0" anchor="ctr"/>
            <a:lstStyle/>
            <a:p>
              <a:endParaRPr lang="en-US"/>
            </a:p>
          </p:txBody>
        </p:sp>
        <p:sp>
          <p:nvSpPr>
            <p:cNvPr id="28" name="Freeform 352">
              <a:extLst>
                <a:ext uri="{FF2B5EF4-FFF2-40B4-BE49-F238E27FC236}">
                  <a16:creationId xmlns:a16="http://schemas.microsoft.com/office/drawing/2014/main" id="{A81526E4-4EB3-789E-9CB6-04222EB7955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26F46"/>
            </a:solidFill>
            <a:ln w="3948" cap="flat">
              <a:noFill/>
              <a:prstDash val="solid"/>
              <a:miter/>
            </a:ln>
          </p:spPr>
          <p:txBody>
            <a:bodyPr rtlCol="0" anchor="ctr"/>
            <a:lstStyle/>
            <a:p>
              <a:endParaRPr lang="en-US"/>
            </a:p>
          </p:txBody>
        </p:sp>
        <p:sp>
          <p:nvSpPr>
            <p:cNvPr id="29" name="Freeform 353">
              <a:extLst>
                <a:ext uri="{FF2B5EF4-FFF2-40B4-BE49-F238E27FC236}">
                  <a16:creationId xmlns:a16="http://schemas.microsoft.com/office/drawing/2014/main" id="{608279AA-600A-DB85-B203-DC28A8C3D487}"/>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endParaRPr lang="en-US"/>
            </a:p>
          </p:txBody>
        </p:sp>
        <p:sp>
          <p:nvSpPr>
            <p:cNvPr id="30" name="Freeform 354">
              <a:extLst>
                <a:ext uri="{FF2B5EF4-FFF2-40B4-BE49-F238E27FC236}">
                  <a16:creationId xmlns:a16="http://schemas.microsoft.com/office/drawing/2014/main" id="{592B27AE-3D3C-9895-D928-CB5ECE752A41}"/>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endParaRPr lang="en-US"/>
            </a:p>
          </p:txBody>
        </p:sp>
        <p:sp>
          <p:nvSpPr>
            <p:cNvPr id="31" name="Freeform 355">
              <a:extLst>
                <a:ext uri="{FF2B5EF4-FFF2-40B4-BE49-F238E27FC236}">
                  <a16:creationId xmlns:a16="http://schemas.microsoft.com/office/drawing/2014/main" id="{61FA7EF7-B31D-574B-08CE-D6BBA27CF9E8}"/>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grpFill/>
            <a:ln w="3948" cap="flat">
              <a:noFill/>
              <a:prstDash val="solid"/>
              <a:miter/>
            </a:ln>
          </p:spPr>
          <p:txBody>
            <a:bodyPr rtlCol="0" anchor="ctr"/>
            <a:lstStyle/>
            <a:p>
              <a:endParaRPr lang="en-US"/>
            </a:p>
          </p:txBody>
        </p:sp>
        <p:sp>
          <p:nvSpPr>
            <p:cNvPr id="32" name="Freeform 356">
              <a:extLst>
                <a:ext uri="{FF2B5EF4-FFF2-40B4-BE49-F238E27FC236}">
                  <a16:creationId xmlns:a16="http://schemas.microsoft.com/office/drawing/2014/main" id="{72F3EE19-82E0-6D92-7261-FC03BE77F30E}"/>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grpFill/>
            <a:ln w="3948" cap="flat">
              <a:noFill/>
              <a:prstDash val="solid"/>
              <a:miter/>
            </a:ln>
          </p:spPr>
          <p:txBody>
            <a:bodyPr rtlCol="0" anchor="ctr"/>
            <a:lstStyle/>
            <a:p>
              <a:endParaRPr lang="en-US"/>
            </a:p>
          </p:txBody>
        </p:sp>
      </p:grpSp>
    </p:spTree>
    <p:extLst>
      <p:ext uri="{BB962C8B-B14F-4D97-AF65-F5344CB8AC3E}">
        <p14:creationId xmlns:p14="http://schemas.microsoft.com/office/powerpoint/2010/main" val="2953199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03365-7057-9C69-CDE1-F52358EF522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9BC48EE-3179-EFC2-3262-169D5C0E0FCE}"/>
              </a:ext>
            </a:extLst>
          </p:cNvPr>
          <p:cNvSpPr>
            <a:spLocks noGrp="1"/>
          </p:cNvSpPr>
          <p:nvPr>
            <p:ph type="body" sz="quarter" idx="35"/>
          </p:nvPr>
        </p:nvSpPr>
        <p:spPr>
          <a:xfrm>
            <a:off x="5168028" y="501968"/>
            <a:ext cx="5619220" cy="647521"/>
          </a:xfrm>
        </p:spPr>
        <p:txBody>
          <a:bodyPr lIns="91440" tIns="45720" rIns="91440" bIns="45720" anchor="t">
            <a:noAutofit/>
          </a:bodyPr>
          <a:lstStyle/>
          <a:p>
            <a:r>
              <a:rPr lang="en-US" sz="3200" dirty="0">
                <a:latin typeface="Calibri"/>
                <a:ea typeface="Calibri"/>
                <a:cs typeface="Calibri"/>
              </a:rPr>
              <a:t>Aanvullende voedingsinformatie</a:t>
            </a:r>
          </a:p>
          <a:p>
            <a:endParaRPr lang="en-US" dirty="0">
              <a:latin typeface="Calibri"/>
              <a:ea typeface="Calibri"/>
              <a:cs typeface="Calibri"/>
            </a:endParaRPr>
          </a:p>
        </p:txBody>
      </p:sp>
      <p:sp>
        <p:nvSpPr>
          <p:cNvPr id="3" name="Text Placeholder 5">
            <a:extLst>
              <a:ext uri="{FF2B5EF4-FFF2-40B4-BE49-F238E27FC236}">
                <a16:creationId xmlns:a16="http://schemas.microsoft.com/office/drawing/2014/main" id="{6F620835-CB49-7E5B-E69B-79D56E9B4843}"/>
              </a:ext>
            </a:extLst>
          </p:cNvPr>
          <p:cNvSpPr txBox="1">
            <a:spLocks/>
          </p:cNvSpPr>
          <p:nvPr/>
        </p:nvSpPr>
        <p:spPr>
          <a:xfrm>
            <a:off x="5168028" y="2012181"/>
            <a:ext cx="6330868" cy="4574665"/>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F26F4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solidFill>
                  <a:srgbClr val="292668"/>
                </a:solidFill>
                <a:latin typeface="+mn-lt"/>
                <a:ea typeface="Calibri"/>
                <a:cs typeface="Calibri"/>
              </a:rPr>
              <a:t>Aanvullende voedingsinformatie, zoals labels op de voorkant van verpakkingen, helpt consumenten om voedingsinformatie beter te begrijpen.</a:t>
            </a:r>
          </a:p>
          <a:p>
            <a:endParaRPr lang="nl-NL" b="0" dirty="0">
              <a:solidFill>
                <a:srgbClr val="292668"/>
              </a:solidFill>
              <a:latin typeface="+mn-lt"/>
              <a:ea typeface="Calibri"/>
              <a:cs typeface="Calibri"/>
            </a:endParaRPr>
          </a:p>
          <a:p>
            <a:r>
              <a:rPr lang="nl-NL" b="0" dirty="0">
                <a:solidFill>
                  <a:srgbClr val="292668"/>
                </a:solidFill>
                <a:latin typeface="+mn-lt"/>
                <a:ea typeface="Calibri"/>
                <a:cs typeface="Calibri"/>
              </a:rPr>
              <a:t>Deze etiketten geven bijvoorbeeld een algemene score van hoe gezond een product is, of waarschuwen voor hoge hoeveelheden van bepaalde voedingsstoffen.</a:t>
            </a:r>
            <a:endParaRPr lang="pt-BR" dirty="0">
              <a:ea typeface="Calibri"/>
            </a:endParaRPr>
          </a:p>
          <a:p>
            <a:endParaRPr lang="pt-BR" b="0" dirty="0">
              <a:solidFill>
                <a:srgbClr val="292668"/>
              </a:solidFill>
              <a:latin typeface="+mn-lt"/>
              <a:ea typeface="Calibri"/>
              <a:cs typeface="Calibri"/>
            </a:endParaRPr>
          </a:p>
          <a:p>
            <a:endParaRPr lang="pt-BR" b="0" dirty="0">
              <a:solidFill>
                <a:srgbClr val="292668"/>
              </a:solidFill>
              <a:latin typeface="+mn-lt"/>
              <a:ea typeface="Calibri"/>
              <a:cs typeface="Calibri"/>
            </a:endParaRPr>
          </a:p>
          <a:p>
            <a:endParaRPr lang="pt-BR" b="0" dirty="0">
              <a:solidFill>
                <a:srgbClr val="292668"/>
              </a:solidFill>
              <a:latin typeface="+mn-lt"/>
              <a:ea typeface="Calibri"/>
              <a:cs typeface="Calibri"/>
            </a:endParaRPr>
          </a:p>
        </p:txBody>
      </p:sp>
      <p:sp>
        <p:nvSpPr>
          <p:cNvPr id="7" name="Espaço Reservado para Imagem 6">
            <a:extLst>
              <a:ext uri="{FF2B5EF4-FFF2-40B4-BE49-F238E27FC236}">
                <a16:creationId xmlns:a16="http://schemas.microsoft.com/office/drawing/2014/main" id="{A78E5D92-DB6A-6E1B-D93D-466C1790D008}"/>
              </a:ext>
            </a:extLst>
          </p:cNvPr>
          <p:cNvSpPr>
            <a:spLocks noGrp="1"/>
          </p:cNvSpPr>
          <p:nvPr>
            <p:ph type="pic" sz="quarter" idx="19"/>
          </p:nvPr>
        </p:nvSpPr>
        <p:spPr/>
        <p:txBody>
          <a:bodyPr/>
          <a:lstStyle/>
          <a:p>
            <a:endParaRPr lang="en-GB"/>
          </a:p>
        </p:txBody>
      </p:sp>
      <p:pic>
        <p:nvPicPr>
          <p:cNvPr id="2" name="Imagem 1" descr="Tabela&#10;&#10;O conteúdo gerado por IA pode estar incorreto.">
            <a:extLst>
              <a:ext uri="{FF2B5EF4-FFF2-40B4-BE49-F238E27FC236}">
                <a16:creationId xmlns:a16="http://schemas.microsoft.com/office/drawing/2014/main" id="{7889D0B6-58F5-AE23-0BCD-EE0F768E01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29" y="180"/>
            <a:ext cx="4259293" cy="6857639"/>
          </a:xfrm>
          <a:prstGeom prst="rect">
            <a:avLst/>
          </a:prstGeom>
        </p:spPr>
      </p:pic>
      <p:sp>
        <p:nvSpPr>
          <p:cNvPr id="8" name="Elipse 7">
            <a:extLst>
              <a:ext uri="{FF2B5EF4-FFF2-40B4-BE49-F238E27FC236}">
                <a16:creationId xmlns:a16="http://schemas.microsoft.com/office/drawing/2014/main" id="{52F7605F-025B-EFF4-162D-4F43CD620C60}"/>
              </a:ext>
            </a:extLst>
          </p:cNvPr>
          <p:cNvSpPr/>
          <p:nvPr/>
        </p:nvSpPr>
        <p:spPr>
          <a:xfrm rot="5400000">
            <a:off x="-168217" y="4897504"/>
            <a:ext cx="1758354" cy="143083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Group 3">
            <a:extLst>
              <a:ext uri="{FF2B5EF4-FFF2-40B4-BE49-F238E27FC236}">
                <a16:creationId xmlns:a16="http://schemas.microsoft.com/office/drawing/2014/main" id="{97E2FADC-144F-EAA6-FBCB-A93EC5450794}"/>
              </a:ext>
            </a:extLst>
          </p:cNvPr>
          <p:cNvGrpSpPr/>
          <p:nvPr/>
        </p:nvGrpSpPr>
        <p:grpSpPr>
          <a:xfrm>
            <a:off x="10348650" y="693571"/>
            <a:ext cx="877195" cy="755660"/>
            <a:chOff x="9799091" y="1337481"/>
            <a:chExt cx="1360227" cy="1296537"/>
          </a:xfrm>
        </p:grpSpPr>
        <p:grpSp>
          <p:nvGrpSpPr>
            <p:cNvPr id="5" name="Graphic 37">
              <a:extLst>
                <a:ext uri="{FF2B5EF4-FFF2-40B4-BE49-F238E27FC236}">
                  <a16:creationId xmlns:a16="http://schemas.microsoft.com/office/drawing/2014/main" id="{57BC67B5-1F4D-2D42-C5B1-221E1543C694}"/>
                </a:ext>
              </a:extLst>
            </p:cNvPr>
            <p:cNvGrpSpPr/>
            <p:nvPr/>
          </p:nvGrpSpPr>
          <p:grpSpPr>
            <a:xfrm>
              <a:off x="10350395" y="1654208"/>
              <a:ext cx="214914" cy="696681"/>
              <a:chOff x="4228565" y="1390736"/>
              <a:chExt cx="214914" cy="696681"/>
            </a:xfrm>
            <a:solidFill>
              <a:srgbClr val="00BADE"/>
            </a:solidFill>
          </p:grpSpPr>
          <p:sp>
            <p:nvSpPr>
              <p:cNvPr id="15" name="Freeform 69">
                <a:extLst>
                  <a:ext uri="{FF2B5EF4-FFF2-40B4-BE49-F238E27FC236}">
                    <a16:creationId xmlns:a16="http://schemas.microsoft.com/office/drawing/2014/main" id="{484DE419-5F2E-2AF8-9D6F-98B845958281}"/>
                  </a:ext>
                </a:extLst>
              </p:cNvPr>
              <p:cNvSpPr/>
              <p:nvPr/>
            </p:nvSpPr>
            <p:spPr>
              <a:xfrm>
                <a:off x="4228565" y="1658539"/>
                <a:ext cx="214914" cy="428879"/>
              </a:xfrm>
              <a:custGeom>
                <a:avLst/>
                <a:gdLst>
                  <a:gd name="connsiteX0" fmla="*/ 160711 w 214914"/>
                  <a:gd name="connsiteY0" fmla="*/ 0 h 428879"/>
                  <a:gd name="connsiteX1" fmla="*/ 160711 w 214914"/>
                  <a:gd name="connsiteY1" fmla="*/ 355656 h 428879"/>
                  <a:gd name="connsiteX2" fmla="*/ 179730 w 214914"/>
                  <a:gd name="connsiteY2" fmla="*/ 374675 h 428879"/>
                  <a:gd name="connsiteX3" fmla="*/ 214915 w 214914"/>
                  <a:gd name="connsiteY3" fmla="*/ 375626 h 428879"/>
                  <a:gd name="connsiteX4" fmla="*/ 214915 w 214914"/>
                  <a:gd name="connsiteY4" fmla="*/ 428879 h 428879"/>
                  <a:gd name="connsiteX5" fmla="*/ 0 w 214914"/>
                  <a:gd name="connsiteY5" fmla="*/ 428879 h 428879"/>
                  <a:gd name="connsiteX6" fmla="*/ 0 w 214914"/>
                  <a:gd name="connsiteY6" fmla="*/ 375626 h 428879"/>
                  <a:gd name="connsiteX7" fmla="*/ 54204 w 214914"/>
                  <a:gd name="connsiteY7" fmla="*/ 348048 h 428879"/>
                  <a:gd name="connsiteX8" fmla="*/ 54204 w 214914"/>
                  <a:gd name="connsiteY8" fmla="*/ 75125 h 428879"/>
                  <a:gd name="connsiteX9" fmla="*/ 0 w 214914"/>
                  <a:gd name="connsiteY9" fmla="*/ 54204 h 428879"/>
                  <a:gd name="connsiteX10" fmla="*/ 0 w 214914"/>
                  <a:gd name="connsiteY10" fmla="*/ 951 h 428879"/>
                  <a:gd name="connsiteX11" fmla="*/ 160711 w 214914"/>
                  <a:gd name="connsiteY11" fmla="*/ 951 h 4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914" h="428879">
                    <a:moveTo>
                      <a:pt x="160711" y="0"/>
                    </a:moveTo>
                    <a:lnTo>
                      <a:pt x="160711" y="355656"/>
                    </a:lnTo>
                    <a:cubicBezTo>
                      <a:pt x="160711" y="359460"/>
                      <a:pt x="174975" y="372773"/>
                      <a:pt x="179730" y="374675"/>
                    </a:cubicBezTo>
                    <a:cubicBezTo>
                      <a:pt x="190190" y="377528"/>
                      <a:pt x="203504" y="374675"/>
                      <a:pt x="214915" y="375626"/>
                    </a:cubicBezTo>
                    <a:lnTo>
                      <a:pt x="214915" y="428879"/>
                    </a:lnTo>
                    <a:lnTo>
                      <a:pt x="0" y="428879"/>
                    </a:lnTo>
                    <a:lnTo>
                      <a:pt x="0" y="375626"/>
                    </a:lnTo>
                    <a:cubicBezTo>
                      <a:pt x="24725" y="377528"/>
                      <a:pt x="51351" y="378479"/>
                      <a:pt x="54204" y="348048"/>
                    </a:cubicBezTo>
                    <a:lnTo>
                      <a:pt x="54204" y="75125"/>
                    </a:lnTo>
                    <a:cubicBezTo>
                      <a:pt x="43744" y="50400"/>
                      <a:pt x="22823" y="54204"/>
                      <a:pt x="0" y="54204"/>
                    </a:cubicBezTo>
                    <a:lnTo>
                      <a:pt x="0" y="951"/>
                    </a:lnTo>
                    <a:lnTo>
                      <a:pt x="160711" y="951"/>
                    </a:lnTo>
                    <a:close/>
                  </a:path>
                </a:pathLst>
              </a:custGeom>
              <a:solidFill>
                <a:srgbClr val="F26F46"/>
              </a:solidFill>
              <a:ln w="9502" cap="flat">
                <a:solidFill>
                  <a:srgbClr val="292668"/>
                </a:solidFill>
                <a:prstDash val="solid"/>
                <a:miter/>
              </a:ln>
            </p:spPr>
            <p:txBody>
              <a:bodyPr rtlCol="0" anchor="ctr"/>
              <a:lstStyle/>
              <a:p>
                <a:pPr marL="0" marR="0" lvl="0" indent="0" defTabSz="9137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Roboto"/>
                </a:endParaRPr>
              </a:p>
            </p:txBody>
          </p:sp>
          <p:sp>
            <p:nvSpPr>
              <p:cNvPr id="16" name="Freeform 70">
                <a:extLst>
                  <a:ext uri="{FF2B5EF4-FFF2-40B4-BE49-F238E27FC236}">
                    <a16:creationId xmlns:a16="http://schemas.microsoft.com/office/drawing/2014/main" id="{5649401D-6087-62DA-DAD6-A973A898E950}"/>
                  </a:ext>
                </a:extLst>
              </p:cNvPr>
              <p:cNvSpPr/>
              <p:nvPr/>
            </p:nvSpPr>
            <p:spPr>
              <a:xfrm>
                <a:off x="4284016" y="1390736"/>
                <a:ext cx="103937" cy="107396"/>
              </a:xfrm>
              <a:custGeom>
                <a:avLst/>
                <a:gdLst>
                  <a:gd name="connsiteX0" fmla="*/ 42497 w 103937"/>
                  <a:gd name="connsiteY0" fmla="*/ 586 h 107396"/>
                  <a:gd name="connsiteX1" fmla="*/ 57712 w 103937"/>
                  <a:gd name="connsiteY1" fmla="*/ 107092 h 107396"/>
                  <a:gd name="connsiteX2" fmla="*/ 42497 w 103937"/>
                  <a:gd name="connsiteY2" fmla="*/ 586 h 107396"/>
                </a:gdLst>
                <a:ahLst/>
                <a:cxnLst>
                  <a:cxn ang="0">
                    <a:pos x="connsiteX0" y="connsiteY0"/>
                  </a:cxn>
                  <a:cxn ang="0">
                    <a:pos x="connsiteX1" y="connsiteY1"/>
                  </a:cxn>
                  <a:cxn ang="0">
                    <a:pos x="connsiteX2" y="connsiteY2"/>
                  </a:cxn>
                </a:cxnLst>
                <a:rect l="l" t="t" r="r" b="b"/>
                <a:pathLst>
                  <a:path w="103937" h="107396">
                    <a:moveTo>
                      <a:pt x="42497" y="586"/>
                    </a:moveTo>
                    <a:cubicBezTo>
                      <a:pt x="117622" y="-8924"/>
                      <a:pt x="125230" y="100435"/>
                      <a:pt x="57712" y="107092"/>
                    </a:cubicBezTo>
                    <a:cubicBezTo>
                      <a:pt x="-9805" y="113749"/>
                      <a:pt x="-22168" y="9144"/>
                      <a:pt x="42497" y="586"/>
                    </a:cubicBezTo>
                    <a:close/>
                  </a:path>
                </a:pathLst>
              </a:custGeom>
              <a:solidFill>
                <a:srgbClr val="F26F46"/>
              </a:solidFill>
              <a:ln w="9502" cap="flat">
                <a:solidFill>
                  <a:srgbClr val="292668"/>
                </a:solidFill>
                <a:prstDash val="solid"/>
                <a:miter/>
              </a:ln>
            </p:spPr>
            <p:txBody>
              <a:bodyPr rtlCol="0" anchor="ctr"/>
              <a:lstStyle/>
              <a:p>
                <a:pPr marL="0" marR="0" lvl="0" indent="0" defTabSz="9137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Roboto"/>
                </a:endParaRPr>
              </a:p>
            </p:txBody>
          </p:sp>
        </p:grpSp>
        <p:grpSp>
          <p:nvGrpSpPr>
            <p:cNvPr id="9" name="Graphic 37">
              <a:extLst>
                <a:ext uri="{FF2B5EF4-FFF2-40B4-BE49-F238E27FC236}">
                  <a16:creationId xmlns:a16="http://schemas.microsoft.com/office/drawing/2014/main" id="{F0433C01-882F-95E5-2C09-49A564E5EE4C}"/>
                </a:ext>
              </a:extLst>
            </p:cNvPr>
            <p:cNvGrpSpPr/>
            <p:nvPr/>
          </p:nvGrpSpPr>
          <p:grpSpPr>
            <a:xfrm>
              <a:off x="10293848" y="1599835"/>
              <a:ext cx="742283" cy="807675"/>
              <a:chOff x="4172018" y="1336363"/>
              <a:chExt cx="742283" cy="807675"/>
            </a:xfrm>
            <a:solidFill>
              <a:srgbClr val="000000"/>
            </a:solidFill>
          </p:grpSpPr>
          <p:sp>
            <p:nvSpPr>
              <p:cNvPr id="11" name="Freeform 65">
                <a:extLst>
                  <a:ext uri="{FF2B5EF4-FFF2-40B4-BE49-F238E27FC236}">
                    <a16:creationId xmlns:a16="http://schemas.microsoft.com/office/drawing/2014/main" id="{6863EE5D-C6EC-F9E1-7861-6576980B2AA7}"/>
                  </a:ext>
                </a:extLst>
              </p:cNvPr>
              <p:cNvSpPr/>
              <p:nvPr/>
            </p:nvSpPr>
            <p:spPr>
              <a:xfrm>
                <a:off x="4172018" y="1603142"/>
                <a:ext cx="326273" cy="540896"/>
              </a:xfrm>
              <a:custGeom>
                <a:avLst/>
                <a:gdLst>
                  <a:gd name="connsiteX0" fmla="*/ 270512 w 326273"/>
                  <a:gd name="connsiteY0" fmla="*/ 377770 h 540896"/>
                  <a:gd name="connsiteX1" fmla="*/ 323765 w 326273"/>
                  <a:gd name="connsiteY1" fmla="*/ 400593 h 540896"/>
                  <a:gd name="connsiteX2" fmla="*/ 323765 w 326273"/>
                  <a:gd name="connsiteY2" fmla="*/ 517560 h 540896"/>
                  <a:gd name="connsiteX3" fmla="*/ 296187 w 326273"/>
                  <a:gd name="connsiteY3" fmla="*/ 538481 h 540896"/>
                  <a:gd name="connsiteX4" fmla="*/ 30872 w 326273"/>
                  <a:gd name="connsiteY4" fmla="*/ 538481 h 540896"/>
                  <a:gd name="connsiteX5" fmla="*/ 3294 w 326273"/>
                  <a:gd name="connsiteY5" fmla="*/ 515658 h 540896"/>
                  <a:gd name="connsiteX6" fmla="*/ 3294 w 326273"/>
                  <a:gd name="connsiteY6" fmla="*/ 398691 h 540896"/>
                  <a:gd name="connsiteX7" fmla="*/ 56548 w 326273"/>
                  <a:gd name="connsiteY7" fmla="*/ 377770 h 540896"/>
                  <a:gd name="connsiteX8" fmla="*/ 56548 w 326273"/>
                  <a:gd name="connsiteY8" fmla="*/ 162855 h 540896"/>
                  <a:gd name="connsiteX9" fmla="*/ 3294 w 326273"/>
                  <a:gd name="connsiteY9" fmla="*/ 141934 h 540896"/>
                  <a:gd name="connsiteX10" fmla="*/ 3294 w 326273"/>
                  <a:gd name="connsiteY10" fmla="*/ 24967 h 540896"/>
                  <a:gd name="connsiteX11" fmla="*/ 30872 w 326273"/>
                  <a:gd name="connsiteY11" fmla="*/ 2144 h 540896"/>
                  <a:gd name="connsiteX12" fmla="*/ 245787 w 326273"/>
                  <a:gd name="connsiteY12" fmla="*/ 2144 h 540896"/>
                  <a:gd name="connsiteX13" fmla="*/ 271462 w 326273"/>
                  <a:gd name="connsiteY13" fmla="*/ 22114 h 540896"/>
                  <a:gd name="connsiteX14" fmla="*/ 271462 w 326273"/>
                  <a:gd name="connsiteY14" fmla="*/ 377770 h 540896"/>
                  <a:gd name="connsiteX15" fmla="*/ 217258 w 326273"/>
                  <a:gd name="connsiteY15" fmla="*/ 55397 h 540896"/>
                  <a:gd name="connsiteX16" fmla="*/ 56548 w 326273"/>
                  <a:gd name="connsiteY16" fmla="*/ 55397 h 540896"/>
                  <a:gd name="connsiteX17" fmla="*/ 56548 w 326273"/>
                  <a:gd name="connsiteY17" fmla="*/ 108651 h 540896"/>
                  <a:gd name="connsiteX18" fmla="*/ 109801 w 326273"/>
                  <a:gd name="connsiteY18" fmla="*/ 129572 h 540896"/>
                  <a:gd name="connsiteX19" fmla="*/ 109801 w 326273"/>
                  <a:gd name="connsiteY19" fmla="*/ 402494 h 540896"/>
                  <a:gd name="connsiteX20" fmla="*/ 56548 w 326273"/>
                  <a:gd name="connsiteY20" fmla="*/ 430072 h 540896"/>
                  <a:gd name="connsiteX21" fmla="*/ 56548 w 326273"/>
                  <a:gd name="connsiteY21" fmla="*/ 483325 h 540896"/>
                  <a:gd name="connsiteX22" fmla="*/ 271462 w 326273"/>
                  <a:gd name="connsiteY22" fmla="*/ 483325 h 540896"/>
                  <a:gd name="connsiteX23" fmla="*/ 271462 w 326273"/>
                  <a:gd name="connsiteY23" fmla="*/ 430072 h 540896"/>
                  <a:gd name="connsiteX24" fmla="*/ 236277 w 326273"/>
                  <a:gd name="connsiteY24" fmla="*/ 429121 h 540896"/>
                  <a:gd name="connsiteX25" fmla="*/ 217258 w 326273"/>
                  <a:gd name="connsiteY25" fmla="*/ 410102 h 540896"/>
                  <a:gd name="connsiteX26" fmla="*/ 217258 w 326273"/>
                  <a:gd name="connsiteY26" fmla="*/ 54446 h 54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6273" h="540896">
                    <a:moveTo>
                      <a:pt x="270512" y="377770"/>
                    </a:moveTo>
                    <a:cubicBezTo>
                      <a:pt x="290481" y="375868"/>
                      <a:pt x="319961" y="375868"/>
                      <a:pt x="323765" y="400593"/>
                    </a:cubicBezTo>
                    <a:cubicBezTo>
                      <a:pt x="327569" y="425317"/>
                      <a:pt x="326618" y="504246"/>
                      <a:pt x="323765" y="517560"/>
                    </a:cubicBezTo>
                    <a:cubicBezTo>
                      <a:pt x="320912" y="530873"/>
                      <a:pt x="307599" y="537530"/>
                      <a:pt x="296187" y="538481"/>
                    </a:cubicBezTo>
                    <a:cubicBezTo>
                      <a:pt x="211553" y="546088"/>
                      <a:pt x="116457" y="532775"/>
                      <a:pt x="30872" y="538481"/>
                    </a:cubicBezTo>
                    <a:cubicBezTo>
                      <a:pt x="18509" y="539432"/>
                      <a:pt x="5196" y="527069"/>
                      <a:pt x="3294" y="515658"/>
                    </a:cubicBezTo>
                    <a:cubicBezTo>
                      <a:pt x="1392" y="504246"/>
                      <a:pt x="441" y="412004"/>
                      <a:pt x="3294" y="398691"/>
                    </a:cubicBezTo>
                    <a:cubicBezTo>
                      <a:pt x="8049" y="375868"/>
                      <a:pt x="37528" y="376819"/>
                      <a:pt x="56548" y="377770"/>
                    </a:cubicBezTo>
                    <a:lnTo>
                      <a:pt x="56548" y="162855"/>
                    </a:lnTo>
                    <a:cubicBezTo>
                      <a:pt x="38479" y="163806"/>
                      <a:pt x="9000" y="165708"/>
                      <a:pt x="3294" y="141934"/>
                    </a:cubicBezTo>
                    <a:cubicBezTo>
                      <a:pt x="-2412" y="118160"/>
                      <a:pt x="441" y="39231"/>
                      <a:pt x="3294" y="24967"/>
                    </a:cubicBezTo>
                    <a:cubicBezTo>
                      <a:pt x="6147" y="10703"/>
                      <a:pt x="18509" y="3095"/>
                      <a:pt x="30872" y="2144"/>
                    </a:cubicBezTo>
                    <a:cubicBezTo>
                      <a:pt x="99340" y="-4513"/>
                      <a:pt x="176367" y="6899"/>
                      <a:pt x="245787" y="2144"/>
                    </a:cubicBezTo>
                    <a:cubicBezTo>
                      <a:pt x="253394" y="242"/>
                      <a:pt x="271462" y="17359"/>
                      <a:pt x="271462" y="22114"/>
                    </a:cubicBezTo>
                    <a:lnTo>
                      <a:pt x="271462" y="377770"/>
                    </a:lnTo>
                    <a:close/>
                    <a:moveTo>
                      <a:pt x="217258" y="55397"/>
                    </a:moveTo>
                    <a:lnTo>
                      <a:pt x="56548" y="55397"/>
                    </a:lnTo>
                    <a:lnTo>
                      <a:pt x="56548" y="108651"/>
                    </a:lnTo>
                    <a:cubicBezTo>
                      <a:pt x="78419" y="108651"/>
                      <a:pt x="100291" y="104847"/>
                      <a:pt x="109801" y="129572"/>
                    </a:cubicBezTo>
                    <a:lnTo>
                      <a:pt x="109801" y="402494"/>
                    </a:lnTo>
                    <a:cubicBezTo>
                      <a:pt x="107899" y="432925"/>
                      <a:pt x="81272" y="431974"/>
                      <a:pt x="56548" y="430072"/>
                    </a:cubicBezTo>
                    <a:lnTo>
                      <a:pt x="56548" y="483325"/>
                    </a:lnTo>
                    <a:lnTo>
                      <a:pt x="271462" y="483325"/>
                    </a:lnTo>
                    <a:lnTo>
                      <a:pt x="271462" y="430072"/>
                    </a:lnTo>
                    <a:cubicBezTo>
                      <a:pt x="260051" y="429121"/>
                      <a:pt x="246738" y="431974"/>
                      <a:pt x="236277" y="429121"/>
                    </a:cubicBezTo>
                    <a:cubicBezTo>
                      <a:pt x="225817" y="426268"/>
                      <a:pt x="217258" y="413906"/>
                      <a:pt x="217258" y="410102"/>
                    </a:cubicBezTo>
                    <a:lnTo>
                      <a:pt x="217258" y="54446"/>
                    </a:lnTo>
                    <a:close/>
                  </a:path>
                </a:pathLst>
              </a:custGeom>
              <a:solidFill>
                <a:schemeClr val="bg1"/>
              </a:solidFill>
              <a:ln w="3175" cap="flat">
                <a:solidFill>
                  <a:srgbClr val="292668"/>
                </a:solidFill>
                <a:prstDash val="solid"/>
                <a:miter/>
              </a:ln>
            </p:spPr>
            <p:txBody>
              <a:bodyPr rtlCol="0" anchor="ctr"/>
              <a:lstStyle/>
              <a:p>
                <a:pPr marL="0" marR="0" lvl="0" indent="0" defTabSz="9137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Roboto"/>
                </a:endParaRPr>
              </a:p>
            </p:txBody>
          </p:sp>
          <p:sp>
            <p:nvSpPr>
              <p:cNvPr id="12" name="Freeform 66">
                <a:extLst>
                  <a:ext uri="{FF2B5EF4-FFF2-40B4-BE49-F238E27FC236}">
                    <a16:creationId xmlns:a16="http://schemas.microsoft.com/office/drawing/2014/main" id="{1EA43768-88A6-ACB9-1A49-386246583192}"/>
                  </a:ext>
                </a:extLst>
              </p:cNvPr>
              <p:cNvSpPr/>
              <p:nvPr/>
            </p:nvSpPr>
            <p:spPr>
              <a:xfrm>
                <a:off x="4229167" y="1336363"/>
                <a:ext cx="210937" cy="214976"/>
              </a:xfrm>
              <a:custGeom>
                <a:avLst/>
                <a:gdLst>
                  <a:gd name="connsiteX0" fmla="*/ 94493 w 210937"/>
                  <a:gd name="connsiteY0" fmla="*/ 755 h 214976"/>
                  <a:gd name="connsiteX1" fmla="*/ 112561 w 210937"/>
                  <a:gd name="connsiteY1" fmla="*/ 214719 h 214976"/>
                  <a:gd name="connsiteX2" fmla="*/ 94493 w 210937"/>
                  <a:gd name="connsiteY2" fmla="*/ 755 h 214976"/>
                  <a:gd name="connsiteX3" fmla="*/ 97346 w 210937"/>
                  <a:gd name="connsiteY3" fmla="*/ 54959 h 214976"/>
                  <a:gd name="connsiteX4" fmla="*/ 112561 w 210937"/>
                  <a:gd name="connsiteY4" fmla="*/ 161466 h 214976"/>
                  <a:gd name="connsiteX5" fmla="*/ 97346 w 210937"/>
                  <a:gd name="connsiteY5" fmla="*/ 54959 h 21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37" h="214976">
                    <a:moveTo>
                      <a:pt x="94493" y="755"/>
                    </a:moveTo>
                    <a:cubicBezTo>
                      <a:pt x="237136" y="-14460"/>
                      <a:pt x="255204" y="205210"/>
                      <a:pt x="112561" y="214719"/>
                    </a:cubicBezTo>
                    <a:cubicBezTo>
                      <a:pt x="-24376" y="223278"/>
                      <a:pt x="-43395" y="15970"/>
                      <a:pt x="94493" y="755"/>
                    </a:cubicBezTo>
                    <a:close/>
                    <a:moveTo>
                      <a:pt x="97346" y="54959"/>
                    </a:moveTo>
                    <a:cubicBezTo>
                      <a:pt x="32681" y="63518"/>
                      <a:pt x="40289" y="168122"/>
                      <a:pt x="112561" y="161466"/>
                    </a:cubicBezTo>
                    <a:cubicBezTo>
                      <a:pt x="184833" y="154809"/>
                      <a:pt x="172471" y="45450"/>
                      <a:pt x="97346" y="54959"/>
                    </a:cubicBezTo>
                    <a:close/>
                  </a:path>
                </a:pathLst>
              </a:custGeom>
              <a:solidFill>
                <a:schemeClr val="bg1"/>
              </a:solidFill>
              <a:ln w="9502" cap="flat">
                <a:solidFill>
                  <a:srgbClr val="292668"/>
                </a:solidFill>
                <a:prstDash val="solid"/>
                <a:miter/>
              </a:ln>
            </p:spPr>
            <p:txBody>
              <a:bodyPr rtlCol="0" anchor="ctr"/>
              <a:lstStyle/>
              <a:p>
                <a:pPr marL="0" marR="0" lvl="0" indent="0" defTabSz="9137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Roboto"/>
                </a:endParaRPr>
              </a:p>
            </p:txBody>
          </p:sp>
          <p:sp>
            <p:nvSpPr>
              <p:cNvPr id="13" name="Freeform 67">
                <a:extLst>
                  <a:ext uri="{FF2B5EF4-FFF2-40B4-BE49-F238E27FC236}">
                    <a16:creationId xmlns:a16="http://schemas.microsoft.com/office/drawing/2014/main" id="{533A6BF0-96E5-1B15-3FC0-50C3D84305C2}"/>
                  </a:ext>
                </a:extLst>
              </p:cNvPr>
              <p:cNvSpPr/>
              <p:nvPr/>
            </p:nvSpPr>
            <p:spPr>
              <a:xfrm>
                <a:off x="4809596" y="1481626"/>
                <a:ext cx="104705" cy="404660"/>
              </a:xfrm>
              <a:custGeom>
                <a:avLst/>
                <a:gdLst>
                  <a:gd name="connsiteX0" fmla="*/ 85586 w 104705"/>
                  <a:gd name="connsiteY0" fmla="*/ 385172 h 404660"/>
                  <a:gd name="connsiteX1" fmla="*/ 40891 w 104705"/>
                  <a:gd name="connsiteY1" fmla="*/ 368055 h 404660"/>
                  <a:gd name="connsiteX2" fmla="*/ 31381 w 104705"/>
                  <a:gd name="connsiteY2" fmla="*/ 115102 h 404660"/>
                  <a:gd name="connsiteX3" fmla="*/ 0 w 104705"/>
                  <a:gd name="connsiteY3" fmla="*/ 27614 h 404660"/>
                  <a:gd name="connsiteX4" fmla="*/ 45646 w 104705"/>
                  <a:gd name="connsiteY4" fmla="*/ 8595 h 404660"/>
                  <a:gd name="connsiteX5" fmla="*/ 84635 w 104705"/>
                  <a:gd name="connsiteY5" fmla="*/ 108445 h 404660"/>
                  <a:gd name="connsiteX6" fmla="*/ 93193 w 104705"/>
                  <a:gd name="connsiteY6" fmla="*/ 368055 h 404660"/>
                  <a:gd name="connsiteX7" fmla="*/ 84635 w 104705"/>
                  <a:gd name="connsiteY7" fmla="*/ 385172 h 40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05" h="404660">
                    <a:moveTo>
                      <a:pt x="85586" y="385172"/>
                    </a:moveTo>
                    <a:cubicBezTo>
                      <a:pt x="69419" y="399436"/>
                      <a:pt x="45646" y="388025"/>
                      <a:pt x="40891" y="368055"/>
                    </a:cubicBezTo>
                    <a:cubicBezTo>
                      <a:pt x="56106" y="281518"/>
                      <a:pt x="55155" y="199736"/>
                      <a:pt x="31381" y="115102"/>
                    </a:cubicBezTo>
                    <a:cubicBezTo>
                      <a:pt x="7608" y="30467"/>
                      <a:pt x="951" y="42829"/>
                      <a:pt x="0" y="27614"/>
                    </a:cubicBezTo>
                    <a:cubicBezTo>
                      <a:pt x="0" y="2889"/>
                      <a:pt x="28529" y="-9473"/>
                      <a:pt x="45646" y="8595"/>
                    </a:cubicBezTo>
                    <a:cubicBezTo>
                      <a:pt x="62763" y="26663"/>
                      <a:pt x="79880" y="88475"/>
                      <a:pt x="84635" y="108445"/>
                    </a:cubicBezTo>
                    <a:cubicBezTo>
                      <a:pt x="103654" y="181668"/>
                      <a:pt x="114114" y="294831"/>
                      <a:pt x="93193" y="368055"/>
                    </a:cubicBezTo>
                    <a:cubicBezTo>
                      <a:pt x="72272" y="441278"/>
                      <a:pt x="88438" y="381368"/>
                      <a:pt x="84635" y="385172"/>
                    </a:cubicBezTo>
                    <a:close/>
                  </a:path>
                </a:pathLst>
              </a:custGeom>
              <a:solidFill>
                <a:schemeClr val="bg1"/>
              </a:solidFill>
              <a:ln w="9502" cap="flat">
                <a:solidFill>
                  <a:srgbClr val="292668"/>
                </a:solidFill>
                <a:prstDash val="solid"/>
                <a:miter/>
              </a:ln>
            </p:spPr>
            <p:txBody>
              <a:bodyPr rtlCol="0" anchor="ctr"/>
              <a:lstStyle/>
              <a:p>
                <a:pPr marL="0" marR="0" lvl="0" indent="0" defTabSz="9137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Roboto"/>
                </a:endParaRPr>
              </a:p>
            </p:txBody>
          </p:sp>
          <p:sp>
            <p:nvSpPr>
              <p:cNvPr id="14" name="Freeform 68">
                <a:extLst>
                  <a:ext uri="{FF2B5EF4-FFF2-40B4-BE49-F238E27FC236}">
                    <a16:creationId xmlns:a16="http://schemas.microsoft.com/office/drawing/2014/main" id="{4E960229-A4BF-CEE7-F5F5-32254EF9EA83}"/>
                  </a:ext>
                </a:extLst>
              </p:cNvPr>
              <p:cNvSpPr/>
              <p:nvPr/>
            </p:nvSpPr>
            <p:spPr>
              <a:xfrm>
                <a:off x="4756500" y="1389805"/>
                <a:ext cx="50819" cy="51633"/>
              </a:xfrm>
              <a:custGeom>
                <a:avLst/>
                <a:gdLst>
                  <a:gd name="connsiteX0" fmla="*/ 17911 w 50819"/>
                  <a:gd name="connsiteY0" fmla="*/ 566 h 51633"/>
                  <a:gd name="connsiteX1" fmla="*/ 36930 w 50819"/>
                  <a:gd name="connsiteY1" fmla="*/ 49064 h 51633"/>
                  <a:gd name="connsiteX2" fmla="*/ 17911 w 50819"/>
                  <a:gd name="connsiteY2" fmla="*/ 566 h 51633"/>
                </a:gdLst>
                <a:ahLst/>
                <a:cxnLst>
                  <a:cxn ang="0">
                    <a:pos x="connsiteX0" y="connsiteY0"/>
                  </a:cxn>
                  <a:cxn ang="0">
                    <a:pos x="connsiteX1" y="connsiteY1"/>
                  </a:cxn>
                  <a:cxn ang="0">
                    <a:pos x="connsiteX2" y="connsiteY2"/>
                  </a:cxn>
                </a:cxnLst>
                <a:rect l="l" t="t" r="r" b="b"/>
                <a:pathLst>
                  <a:path w="50819" h="51633">
                    <a:moveTo>
                      <a:pt x="17911" y="566"/>
                    </a:moveTo>
                    <a:cubicBezTo>
                      <a:pt x="45489" y="-5140"/>
                      <a:pt x="65459" y="33849"/>
                      <a:pt x="36930" y="49064"/>
                    </a:cubicBezTo>
                    <a:cubicBezTo>
                      <a:pt x="8402" y="64279"/>
                      <a:pt x="-19176" y="7222"/>
                      <a:pt x="17911" y="566"/>
                    </a:cubicBezTo>
                    <a:close/>
                  </a:path>
                </a:pathLst>
              </a:custGeom>
              <a:solidFill>
                <a:srgbClr val="000000"/>
              </a:solidFill>
              <a:ln w="9502" cap="flat">
                <a:solidFill>
                  <a:srgbClr val="292668"/>
                </a:solidFill>
                <a:prstDash val="solid"/>
                <a:miter/>
              </a:ln>
            </p:spPr>
            <p:txBody>
              <a:bodyPr rtlCol="0" anchor="ctr"/>
              <a:lstStyle/>
              <a:p>
                <a:pPr marL="0" marR="0" lvl="0" indent="0" defTabSz="9137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Roboto"/>
                </a:endParaRPr>
              </a:p>
            </p:txBody>
          </p:sp>
        </p:grpSp>
        <p:sp>
          <p:nvSpPr>
            <p:cNvPr id="10" name="Oval Callout 64">
              <a:extLst>
                <a:ext uri="{FF2B5EF4-FFF2-40B4-BE49-F238E27FC236}">
                  <a16:creationId xmlns:a16="http://schemas.microsoft.com/office/drawing/2014/main" id="{3BDC3062-4FAF-F18E-9F9B-D40E50DB424B}"/>
                </a:ext>
              </a:extLst>
            </p:cNvPr>
            <p:cNvSpPr/>
            <p:nvPr/>
          </p:nvSpPr>
          <p:spPr>
            <a:xfrm rot="1336282">
              <a:off x="9799091" y="1337481"/>
              <a:ext cx="1360227" cy="1296537"/>
            </a:xfrm>
            <a:prstGeom prst="wedgeEllipseCallout">
              <a:avLst>
                <a:gd name="adj1" fmla="val -24644"/>
                <a:gd name="adj2" fmla="val 67550"/>
              </a:avLst>
            </a:prstGeom>
            <a:noFill/>
            <a:ln w="38100" cap="flat" cmpd="sng" algn="ctr">
              <a:solidFill>
                <a:srgbClr val="292668"/>
              </a:solidFill>
              <a:prstDash val="solid"/>
            </a:ln>
            <a:effectLst/>
          </p:spPr>
          <p:txBody>
            <a:bodyPr rtlCol="0" anchor="ctr"/>
            <a:lstStyle/>
            <a:p>
              <a:pPr marL="0" marR="0" lvl="0" indent="0" algn="ctr" defTabSz="9137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spTree>
    <p:extLst>
      <p:ext uri="{BB962C8B-B14F-4D97-AF65-F5344CB8AC3E}">
        <p14:creationId xmlns:p14="http://schemas.microsoft.com/office/powerpoint/2010/main" val="364662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3E3AF-7E06-5F2B-B402-3F8AAE4DF3D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01EAC07-04D9-9FAA-20CD-E027999921D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24323" y="0"/>
            <a:ext cx="4009292" cy="6858000"/>
          </a:xfrm>
          <a:prstGeom prst="rect">
            <a:avLst/>
          </a:prstGeom>
        </p:spPr>
      </p:pic>
      <p:sp>
        <p:nvSpPr>
          <p:cNvPr id="6" name="Text Placeholder 5">
            <a:extLst>
              <a:ext uri="{FF2B5EF4-FFF2-40B4-BE49-F238E27FC236}">
                <a16:creationId xmlns:a16="http://schemas.microsoft.com/office/drawing/2014/main" id="{514DED78-7F4D-ADCC-C87D-F875F54CC349}"/>
              </a:ext>
            </a:extLst>
          </p:cNvPr>
          <p:cNvSpPr>
            <a:spLocks noGrp="1"/>
          </p:cNvSpPr>
          <p:nvPr>
            <p:ph type="body" sz="quarter" idx="35"/>
          </p:nvPr>
        </p:nvSpPr>
        <p:spPr>
          <a:xfrm>
            <a:off x="4906539" y="355183"/>
            <a:ext cx="6562677" cy="647521"/>
          </a:xfrm>
        </p:spPr>
        <p:txBody>
          <a:bodyPr lIns="91440" tIns="45720" rIns="91440" bIns="45720" anchor="t">
            <a:noAutofit/>
          </a:bodyPr>
          <a:lstStyle/>
          <a:p>
            <a:r>
              <a:rPr lang="en-US" sz="3200">
                <a:latin typeface="Calibri"/>
                <a:ea typeface="Calibri"/>
                <a:cs typeface="Calibri"/>
              </a:rPr>
              <a:t>Voedings- en gezondheidsclaims </a:t>
            </a:r>
          </a:p>
          <a:p>
            <a:endParaRPr lang="en-US">
              <a:latin typeface="Calibri"/>
              <a:ea typeface="Calibri"/>
              <a:cs typeface="Calibri"/>
            </a:endParaRPr>
          </a:p>
        </p:txBody>
      </p:sp>
      <p:grpSp>
        <p:nvGrpSpPr>
          <p:cNvPr id="16" name="Group 15">
            <a:extLst>
              <a:ext uri="{FF2B5EF4-FFF2-40B4-BE49-F238E27FC236}">
                <a16:creationId xmlns:a16="http://schemas.microsoft.com/office/drawing/2014/main" id="{281C7BBC-3BC2-57D2-B7D6-336E97C17582}"/>
              </a:ext>
            </a:extLst>
          </p:cNvPr>
          <p:cNvGrpSpPr/>
          <p:nvPr/>
        </p:nvGrpSpPr>
        <p:grpSpPr>
          <a:xfrm>
            <a:off x="-288758" y="4213575"/>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4B97AE50-1C14-B32A-D464-A47B11AE85E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2B5F9B55-9274-0145-A194-76D3C3838888}"/>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8FBCEF11-0766-B1E3-D822-B5C1657E98C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DB6D79D-6EE8-DDD0-B78B-5147F8E0EDB3}"/>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90861B-7D64-16F8-DAF9-6E28AD6AB98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AB138D1-0DA9-9EDE-C209-F6EEB4763417}"/>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D201C5ED-977B-4F5D-1D30-C0BD0D01D0C4}"/>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334C0C9-F451-2B39-E697-1A10DC3C47D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C0B08EB-1EBC-B720-AA71-7A80B064D26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4FAB944-6E2E-6B2A-016C-6057D1A9D29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5" name="Text Placeholder 5">
            <a:extLst>
              <a:ext uri="{FF2B5EF4-FFF2-40B4-BE49-F238E27FC236}">
                <a16:creationId xmlns:a16="http://schemas.microsoft.com/office/drawing/2014/main" id="{E0D3A2AC-9087-5DE1-3C79-6731C5553F84}"/>
              </a:ext>
            </a:extLst>
          </p:cNvPr>
          <p:cNvSpPr txBox="1">
            <a:spLocks/>
          </p:cNvSpPr>
          <p:nvPr/>
        </p:nvSpPr>
        <p:spPr>
          <a:xfrm>
            <a:off x="4906538" y="1202871"/>
            <a:ext cx="6655542" cy="5218026"/>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F26F4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solidFill>
                  <a:srgbClr val="292668"/>
                </a:solidFill>
                <a:latin typeface="+mn-lt"/>
                <a:cs typeface="+mn-cs"/>
              </a:rPr>
              <a:t>“Voedingsclaims moeten passen binnen het nationale voedingsbeleid en dit ondersteunen.”</a:t>
            </a:r>
          </a:p>
          <a:p>
            <a:endParaRPr lang="pt-BR" i="1" dirty="0">
              <a:solidFill>
                <a:srgbClr val="292668"/>
              </a:solidFill>
              <a:latin typeface="+mn-lt"/>
              <a:ea typeface="Calibri"/>
              <a:cs typeface="Calibri"/>
            </a:endParaRPr>
          </a:p>
          <a:p>
            <a:pPr>
              <a:lnSpc>
                <a:spcPts val="3400"/>
              </a:lnSpc>
            </a:pPr>
            <a:r>
              <a:rPr lang="nl-NL" b="0" dirty="0">
                <a:solidFill>
                  <a:srgbClr val="292668"/>
                </a:solidFill>
                <a:latin typeface="+mn-lt"/>
                <a:ea typeface="Calibri"/>
                <a:cs typeface="Calibri"/>
              </a:rPr>
              <a:t>Er zijn duidelijke regels voor wanneer producten claims zoals “laag”, “vrij” of “zeer laag” mogen gebruiken, bijvoorbeeld voor vet, suiker of zout. Zo mag een product alleen “laag in verzadigd vet” heten als het onder een bepaalde grens blijft.</a:t>
            </a:r>
          </a:p>
          <a:p>
            <a:pPr>
              <a:lnSpc>
                <a:spcPts val="3400"/>
              </a:lnSpc>
            </a:pPr>
            <a:endParaRPr lang="nl-NL" b="0" dirty="0">
              <a:solidFill>
                <a:srgbClr val="292668"/>
              </a:solidFill>
              <a:latin typeface="+mn-lt"/>
              <a:ea typeface="Calibri"/>
              <a:cs typeface="Calibri"/>
            </a:endParaRPr>
          </a:p>
          <a:p>
            <a:pPr>
              <a:lnSpc>
                <a:spcPts val="3400"/>
              </a:lnSpc>
            </a:pPr>
            <a:r>
              <a:rPr lang="nl-NL" b="0" dirty="0">
                <a:solidFill>
                  <a:srgbClr val="292668"/>
                </a:solidFill>
                <a:latin typeface="+mn-lt"/>
                <a:ea typeface="Calibri"/>
                <a:cs typeface="Calibri"/>
              </a:rPr>
              <a:t>Belangrijk: </a:t>
            </a:r>
            <a:r>
              <a:rPr lang="nl-NL" dirty="0">
                <a:solidFill>
                  <a:srgbClr val="292668"/>
                </a:solidFill>
                <a:latin typeface="+mn-lt"/>
                <a:ea typeface="Calibri"/>
                <a:cs typeface="Calibri"/>
              </a:rPr>
              <a:t>voedingsclaims mogen nooit misleidend zijn.</a:t>
            </a:r>
            <a:endParaRPr lang="pt-BR" dirty="0">
              <a:solidFill>
                <a:srgbClr val="292668"/>
              </a:solidFill>
              <a:latin typeface="+mn-lt"/>
              <a:ea typeface="Calibri"/>
              <a:cs typeface="Calibri"/>
            </a:endParaRPr>
          </a:p>
        </p:txBody>
      </p:sp>
      <p:grpSp>
        <p:nvGrpSpPr>
          <p:cNvPr id="2" name="Group 1">
            <a:extLst>
              <a:ext uri="{FF2B5EF4-FFF2-40B4-BE49-F238E27FC236}">
                <a16:creationId xmlns:a16="http://schemas.microsoft.com/office/drawing/2014/main" id="{CCA9695B-0C64-0180-A43B-3891BA0FECC1}"/>
              </a:ext>
            </a:extLst>
          </p:cNvPr>
          <p:cNvGrpSpPr/>
          <p:nvPr/>
        </p:nvGrpSpPr>
        <p:grpSpPr>
          <a:xfrm>
            <a:off x="10454640" y="278775"/>
            <a:ext cx="822547" cy="800335"/>
            <a:chOff x="5700273" y="5386353"/>
            <a:chExt cx="766016" cy="767823"/>
          </a:xfrm>
          <a:solidFill>
            <a:srgbClr val="292668"/>
          </a:solidFill>
        </p:grpSpPr>
        <p:grpSp>
          <p:nvGrpSpPr>
            <p:cNvPr id="3" name="Graphic 2">
              <a:extLst>
                <a:ext uri="{FF2B5EF4-FFF2-40B4-BE49-F238E27FC236}">
                  <a16:creationId xmlns:a16="http://schemas.microsoft.com/office/drawing/2014/main" id="{D3EEC8AC-E9E0-7936-3017-A02EC3FB9C7D}"/>
                </a:ext>
              </a:extLst>
            </p:cNvPr>
            <p:cNvGrpSpPr/>
            <p:nvPr/>
          </p:nvGrpSpPr>
          <p:grpSpPr>
            <a:xfrm>
              <a:off x="5844804" y="5531788"/>
              <a:ext cx="476953" cy="420947"/>
              <a:chOff x="5844804" y="5531788"/>
              <a:chExt cx="476953" cy="420947"/>
            </a:xfrm>
            <a:grpFill/>
          </p:grpSpPr>
          <p:sp>
            <p:nvSpPr>
              <p:cNvPr id="33" name="Freeform 352">
                <a:extLst>
                  <a:ext uri="{FF2B5EF4-FFF2-40B4-BE49-F238E27FC236}">
                    <a16:creationId xmlns:a16="http://schemas.microsoft.com/office/drawing/2014/main" id="{DCC214FE-69BD-2EA7-1A6C-508E4C3BECE9}"/>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26F4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53">
                <a:extLst>
                  <a:ext uri="{FF2B5EF4-FFF2-40B4-BE49-F238E27FC236}">
                    <a16:creationId xmlns:a16="http://schemas.microsoft.com/office/drawing/2014/main" id="{D7BA7CA2-32DF-33D4-F7F6-F801AD5727E2}"/>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26F4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 name="Graphic 2">
              <a:extLst>
                <a:ext uri="{FF2B5EF4-FFF2-40B4-BE49-F238E27FC236}">
                  <a16:creationId xmlns:a16="http://schemas.microsoft.com/office/drawing/2014/main" id="{DAD138A2-422E-B155-2F88-01B077D7DD67}"/>
                </a:ext>
              </a:extLst>
            </p:cNvPr>
            <p:cNvGrpSpPr/>
            <p:nvPr/>
          </p:nvGrpSpPr>
          <p:grpSpPr>
            <a:xfrm>
              <a:off x="5700273" y="5386353"/>
              <a:ext cx="766016" cy="767823"/>
              <a:chOff x="5700273" y="5386353"/>
              <a:chExt cx="766016" cy="767823"/>
            </a:xfrm>
            <a:grpFill/>
          </p:grpSpPr>
          <p:sp>
            <p:nvSpPr>
              <p:cNvPr id="8" name="Freeform 338">
                <a:extLst>
                  <a:ext uri="{FF2B5EF4-FFF2-40B4-BE49-F238E27FC236}">
                    <a16:creationId xmlns:a16="http://schemas.microsoft.com/office/drawing/2014/main" id="{10417BDE-1D1D-70F7-48DF-DDF81972F8C7}"/>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 name="Freeform 339">
                <a:extLst>
                  <a:ext uri="{FF2B5EF4-FFF2-40B4-BE49-F238E27FC236}">
                    <a16:creationId xmlns:a16="http://schemas.microsoft.com/office/drawing/2014/main" id="{06923E64-64C8-BC14-549A-822DFDD3B276}"/>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340">
                <a:extLst>
                  <a:ext uri="{FF2B5EF4-FFF2-40B4-BE49-F238E27FC236}">
                    <a16:creationId xmlns:a16="http://schemas.microsoft.com/office/drawing/2014/main" id="{12E919AD-3530-EAD2-5684-61F18CD1B307}"/>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341">
                <a:extLst>
                  <a:ext uri="{FF2B5EF4-FFF2-40B4-BE49-F238E27FC236}">
                    <a16:creationId xmlns:a16="http://schemas.microsoft.com/office/drawing/2014/main" id="{1D6C22FB-9472-9148-36AA-541D3228F50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342">
                <a:extLst>
                  <a:ext uri="{FF2B5EF4-FFF2-40B4-BE49-F238E27FC236}">
                    <a16:creationId xmlns:a16="http://schemas.microsoft.com/office/drawing/2014/main" id="{8842D98D-274B-C492-4585-EC4C46579C38}"/>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343">
                <a:extLst>
                  <a:ext uri="{FF2B5EF4-FFF2-40B4-BE49-F238E27FC236}">
                    <a16:creationId xmlns:a16="http://schemas.microsoft.com/office/drawing/2014/main" id="{FD17D40C-FF4A-DF1E-C4DA-3B2A23698A67}"/>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344">
                <a:extLst>
                  <a:ext uri="{FF2B5EF4-FFF2-40B4-BE49-F238E27FC236}">
                    <a16:creationId xmlns:a16="http://schemas.microsoft.com/office/drawing/2014/main" id="{E591CC8B-BD5B-B55B-BA5C-6BFB4B5B580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345">
                <a:extLst>
                  <a:ext uri="{FF2B5EF4-FFF2-40B4-BE49-F238E27FC236}">
                    <a16:creationId xmlns:a16="http://schemas.microsoft.com/office/drawing/2014/main" id="{7F0EF781-6817-0BEB-C0A5-D840594D3B4F}"/>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7" name="Freeform 346">
                <a:extLst>
                  <a:ext uri="{FF2B5EF4-FFF2-40B4-BE49-F238E27FC236}">
                    <a16:creationId xmlns:a16="http://schemas.microsoft.com/office/drawing/2014/main" id="{0A9A5528-3BBD-633F-941E-B422F779FD9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347">
                <a:extLst>
                  <a:ext uri="{FF2B5EF4-FFF2-40B4-BE49-F238E27FC236}">
                    <a16:creationId xmlns:a16="http://schemas.microsoft.com/office/drawing/2014/main" id="{F1FBF5C6-406E-4345-2781-B7ECA3B90F05}"/>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348">
                <a:extLst>
                  <a:ext uri="{FF2B5EF4-FFF2-40B4-BE49-F238E27FC236}">
                    <a16:creationId xmlns:a16="http://schemas.microsoft.com/office/drawing/2014/main" id="{6F14A160-E227-651E-0C95-E4829A3549B7}"/>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349">
                <a:extLst>
                  <a:ext uri="{FF2B5EF4-FFF2-40B4-BE49-F238E27FC236}">
                    <a16:creationId xmlns:a16="http://schemas.microsoft.com/office/drawing/2014/main" id="{9BBA6998-A6ED-FFD6-44CF-7CE7AFB39EB3}"/>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50">
                <a:extLst>
                  <a:ext uri="{FF2B5EF4-FFF2-40B4-BE49-F238E27FC236}">
                    <a16:creationId xmlns:a16="http://schemas.microsoft.com/office/drawing/2014/main" id="{6C3D3FFA-A80D-5EC7-70D1-9246FA9FBF3E}"/>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51">
                <a:extLst>
                  <a:ext uri="{FF2B5EF4-FFF2-40B4-BE49-F238E27FC236}">
                    <a16:creationId xmlns:a16="http://schemas.microsoft.com/office/drawing/2014/main" id="{591AEE02-027E-ED5F-BF21-82284183DD9D}"/>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991516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BBBCF-55E5-86DD-E51B-13C552FA97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CC1968-2065-D07A-EE31-42806BA665D1}"/>
              </a:ext>
            </a:extLst>
          </p:cNvPr>
          <p:cNvSpPr>
            <a:spLocks noGrp="1"/>
          </p:cNvSpPr>
          <p:nvPr>
            <p:ph type="body" sz="quarter" idx="16"/>
          </p:nvPr>
        </p:nvSpPr>
        <p:spPr/>
        <p:txBody>
          <a:bodyPr/>
          <a:lstStyle/>
          <a:p>
            <a:r>
              <a:rPr lang="en-IE" dirty="0"/>
              <a:t>Voedingsetiketten lezen</a:t>
            </a:r>
          </a:p>
        </p:txBody>
      </p:sp>
      <p:sp>
        <p:nvSpPr>
          <p:cNvPr id="3" name="Text Placeholder 2">
            <a:extLst>
              <a:ext uri="{FF2B5EF4-FFF2-40B4-BE49-F238E27FC236}">
                <a16:creationId xmlns:a16="http://schemas.microsoft.com/office/drawing/2014/main" id="{08268996-196D-2B9D-2C92-C7DB30C68F6B}"/>
              </a:ext>
            </a:extLst>
          </p:cNvPr>
          <p:cNvSpPr>
            <a:spLocks noGrp="1"/>
          </p:cNvSpPr>
          <p:nvPr>
            <p:ph type="body" sz="quarter" idx="19"/>
          </p:nvPr>
        </p:nvSpPr>
        <p:spPr>
          <a:xfrm>
            <a:off x="6689403" y="2262173"/>
            <a:ext cx="4990998" cy="2430407"/>
          </a:xfrm>
        </p:spPr>
        <p:txBody>
          <a:bodyPr lIns="91440" tIns="45720" rIns="91440" bIns="45720" anchor="t"/>
          <a:lstStyle/>
          <a:p>
            <a:pPr marL="0" indent="0">
              <a:lnSpc>
                <a:spcPct val="150000"/>
              </a:lnSpc>
            </a:pPr>
            <a:r>
              <a:rPr lang="en-US" dirty="0">
                <a:ea typeface="+mn-lt"/>
                <a:cs typeface="+mn-lt"/>
              </a:rPr>
              <a:t>In deze video legt diëtiste Margaret Brum uit </a:t>
            </a:r>
            <a:r>
              <a:rPr lang="en-US" dirty="0" err="1">
                <a:ea typeface="+mn-lt"/>
                <a:cs typeface="+mn-lt"/>
              </a:rPr>
              <a:t>waarom</a:t>
            </a:r>
            <a:r>
              <a:rPr lang="en-US" dirty="0">
                <a:ea typeface="+mn-lt"/>
                <a:cs typeface="+mn-lt"/>
              </a:rPr>
              <a:t> je </a:t>
            </a:r>
            <a:r>
              <a:rPr lang="en-US" dirty="0" err="1">
                <a:ea typeface="+mn-lt"/>
                <a:cs typeface="+mn-lt"/>
              </a:rPr>
              <a:t>etiketten</a:t>
            </a:r>
            <a:r>
              <a:rPr lang="en-US" dirty="0">
                <a:ea typeface="+mn-lt"/>
                <a:cs typeface="+mn-lt"/>
              </a:rPr>
              <a:t> </a:t>
            </a:r>
            <a:r>
              <a:rPr lang="en-US" dirty="0" err="1">
                <a:ea typeface="+mn-lt"/>
                <a:cs typeface="+mn-lt"/>
              </a:rPr>
              <a:t>moet</a:t>
            </a:r>
            <a:r>
              <a:rPr lang="en-US" dirty="0">
                <a:ea typeface="+mn-lt"/>
                <a:cs typeface="+mn-lt"/>
              </a:rPr>
              <a:t> </a:t>
            </a:r>
            <a:r>
              <a:rPr lang="en-US" dirty="0" err="1">
                <a:ea typeface="+mn-lt"/>
                <a:cs typeface="+mn-lt"/>
              </a:rPr>
              <a:t>lezen</a:t>
            </a:r>
            <a:r>
              <a:rPr lang="en-US" dirty="0">
                <a:ea typeface="+mn-lt"/>
                <a:cs typeface="+mn-lt"/>
              </a:rPr>
              <a:t> om </a:t>
            </a:r>
            <a:r>
              <a:rPr lang="en-US" dirty="0" err="1">
                <a:ea typeface="+mn-lt"/>
                <a:cs typeface="+mn-lt"/>
              </a:rPr>
              <a:t>weloverwogen</a:t>
            </a:r>
            <a:r>
              <a:rPr lang="en-US" dirty="0">
                <a:ea typeface="+mn-lt"/>
                <a:cs typeface="+mn-lt"/>
              </a:rPr>
              <a:t> </a:t>
            </a:r>
            <a:r>
              <a:rPr lang="en-US" dirty="0" err="1">
                <a:ea typeface="+mn-lt"/>
                <a:cs typeface="+mn-lt"/>
              </a:rPr>
              <a:t>keuzes</a:t>
            </a:r>
            <a:r>
              <a:rPr lang="en-US" dirty="0">
                <a:ea typeface="+mn-lt"/>
                <a:cs typeface="+mn-lt"/>
              </a:rPr>
              <a:t> te maken.</a:t>
            </a:r>
            <a:endParaRPr lang="en-US" dirty="0">
              <a:ea typeface="Calibri"/>
              <a:cs typeface="Calibri"/>
            </a:endParaRPr>
          </a:p>
          <a:p>
            <a:pPr>
              <a:lnSpc>
                <a:spcPct val="150000"/>
              </a:lnSpc>
            </a:pPr>
            <a:endParaRPr lang="en-US" dirty="0"/>
          </a:p>
          <a:p>
            <a:pPr>
              <a:lnSpc>
                <a:spcPct val="150000"/>
              </a:lnSpc>
            </a:pPr>
            <a:endParaRPr lang="en-US" dirty="0"/>
          </a:p>
          <a:p>
            <a:pPr>
              <a:lnSpc>
                <a:spcPct val="150000"/>
              </a:lnSpc>
            </a:pPr>
            <a:endParaRPr lang="en-US" dirty="0">
              <a:ea typeface="Calibri"/>
              <a:cs typeface="Calibri"/>
            </a:endParaRPr>
          </a:p>
        </p:txBody>
      </p:sp>
      <p:sp>
        <p:nvSpPr>
          <p:cNvPr id="6" name="CaixaDeTexto 5">
            <a:extLst>
              <a:ext uri="{FF2B5EF4-FFF2-40B4-BE49-F238E27FC236}">
                <a16:creationId xmlns:a16="http://schemas.microsoft.com/office/drawing/2014/main" id="{BA101E51-38E2-A944-903B-EB4B56015571}"/>
              </a:ext>
            </a:extLst>
          </p:cNvPr>
          <p:cNvSpPr txBox="1"/>
          <p:nvPr/>
        </p:nvSpPr>
        <p:spPr>
          <a:xfrm>
            <a:off x="871695" y="6191012"/>
            <a:ext cx="3238081" cy="307777"/>
          </a:xfrm>
          <a:prstGeom prst="rect">
            <a:avLst/>
          </a:prstGeom>
          <a:noFill/>
        </p:spPr>
        <p:txBody>
          <a:bodyPr wrap="square">
            <a:spAutoFit/>
          </a:bodyPr>
          <a:lstStyle/>
          <a:p>
            <a:r>
              <a:rPr lang="en-GB" sz="1400" u="sng" dirty="0">
                <a:solidFill>
                  <a:srgbClr val="87A66E"/>
                </a:solidFill>
                <a:hlinkClick r:id="rId3"/>
              </a:rPr>
              <a:t>https://youtu.be/uEjP8wXxKNA</a:t>
            </a:r>
            <a:endParaRPr lang="en-GB" sz="1400" u="sng" dirty="0">
              <a:solidFill>
                <a:srgbClr val="87A66E"/>
              </a:solidFill>
            </a:endParaRPr>
          </a:p>
        </p:txBody>
      </p:sp>
      <p:pic>
        <p:nvPicPr>
          <p:cNvPr id="5" name="Multimédia Online 4" title="How to Understand Food Labels and Nutrition &amp; Health Claims: Cardiac College">
            <a:hlinkClick r:id="" action="ppaction://media"/>
            <a:extLst>
              <a:ext uri="{FF2B5EF4-FFF2-40B4-BE49-F238E27FC236}">
                <a16:creationId xmlns:a16="http://schemas.microsoft.com/office/drawing/2014/main" id="{4E6DEB2A-0049-5C0C-2A4A-F6C39C7EF4D3}"/>
              </a:ext>
            </a:extLst>
          </p:cNvPr>
          <p:cNvPicPr>
            <a:picLocks noRot="1" noChangeAspect="1"/>
          </p:cNvPicPr>
          <p:nvPr>
            <a:videoFile r:link="rId1"/>
          </p:nvPr>
        </p:nvPicPr>
        <p:blipFill>
          <a:blip r:embed="rId4"/>
          <a:stretch>
            <a:fillRect/>
          </a:stretch>
        </p:blipFill>
        <p:spPr>
          <a:xfrm>
            <a:off x="1055077" y="2367083"/>
            <a:ext cx="5307488" cy="3249946"/>
          </a:xfrm>
          <a:prstGeom prst="rect">
            <a:avLst/>
          </a:prstGeom>
        </p:spPr>
      </p:pic>
    </p:spTree>
    <p:extLst>
      <p:ext uri="{BB962C8B-B14F-4D97-AF65-F5344CB8AC3E}">
        <p14:creationId xmlns:p14="http://schemas.microsoft.com/office/powerpoint/2010/main" val="100292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3">
            <a:extLst>
              <a:ext uri="{FF2B5EF4-FFF2-40B4-BE49-F238E27FC236}">
                <a16:creationId xmlns:a16="http://schemas.microsoft.com/office/drawing/2014/main" id="{10D85E56-2506-40F1-5560-E25AE33AFDDC}"/>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b="-328"/>
          <a:stretch/>
        </p:blipFill>
        <p:spPr>
          <a:xfrm>
            <a:off x="382664" y="385460"/>
            <a:ext cx="4107750" cy="6087079"/>
          </a:xfrm>
          <a:prstGeom prst="rect">
            <a:avLst/>
          </a:prstGeom>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828110" y="2420735"/>
            <a:ext cx="6527075" cy="3352308"/>
          </a:xfrm>
        </p:spPr>
        <p:txBody>
          <a:bodyPr/>
          <a:lstStyle/>
          <a:p>
            <a:pPr marL="0" indent="0">
              <a:lnSpc>
                <a:spcPct val="100000"/>
              </a:lnSpc>
            </a:pPr>
            <a:r>
              <a:rPr lang="nl-NL" sz="2800" dirty="0"/>
              <a:t>Voedselvaardigheden is een breed begrip dat verwijst naar de kennis, vaardigheden en houding die nodig zijn om bewuste en weloverwogen keuzes te maken over voeding en gezondheid.</a:t>
            </a:r>
            <a:endParaRPr lang="en-US" dirty="0"/>
          </a:p>
          <a:p>
            <a:endParaRPr lang="en-US" dirty="0"/>
          </a:p>
        </p:txBody>
      </p:sp>
      <p:sp>
        <p:nvSpPr>
          <p:cNvPr id="13" name="Rectangle 12">
            <a:extLst>
              <a:ext uri="{FF2B5EF4-FFF2-40B4-BE49-F238E27FC236}">
                <a16:creationId xmlns:a16="http://schemas.microsoft.com/office/drawing/2014/main" id="{F5B3DF5B-B659-D26B-965C-36176B3B9B03}"/>
              </a:ext>
            </a:extLst>
          </p:cNvPr>
          <p:cNvSpPr/>
          <p:nvPr/>
        </p:nvSpPr>
        <p:spPr>
          <a:xfrm>
            <a:off x="3926747" y="1252799"/>
            <a:ext cx="6168229"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4122284" y="1280231"/>
            <a:ext cx="6340822" cy="1200329"/>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VOEDSELVAARDIGHEDEN</a:t>
            </a:r>
          </a:p>
          <a:p>
            <a:endParaRPr lang="en-US" sz="3600" b="1" spc="324" dirty="0">
              <a:solidFill>
                <a:srgbClr val="F26F46"/>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1F5211E4-E241-DBCC-C738-8E6B86B809EA}"/>
              </a:ext>
            </a:extLst>
          </p:cNvPr>
          <p:cNvGrpSpPr/>
          <p:nvPr/>
        </p:nvGrpSpPr>
        <p:grpSpPr>
          <a:xfrm>
            <a:off x="0" y="4438165"/>
            <a:ext cx="2366621" cy="2933183"/>
            <a:chOff x="2887563" y="4517695"/>
            <a:chExt cx="1145987" cy="1420333"/>
          </a:xfrm>
          <a:solidFill>
            <a:schemeClr val="bg1">
              <a:alpha val="26000"/>
            </a:schemeClr>
          </a:solidFill>
        </p:grpSpPr>
        <p:sp>
          <p:nvSpPr>
            <p:cNvPr id="15" name="Freeform 14">
              <a:extLst>
                <a:ext uri="{FF2B5EF4-FFF2-40B4-BE49-F238E27FC236}">
                  <a16:creationId xmlns:a16="http://schemas.microsoft.com/office/drawing/2014/main" id="{3B9717C2-7F83-A0B6-5A23-C367925F93F3}"/>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6" name="Graphic 10">
              <a:extLst>
                <a:ext uri="{FF2B5EF4-FFF2-40B4-BE49-F238E27FC236}">
                  <a16:creationId xmlns:a16="http://schemas.microsoft.com/office/drawing/2014/main" id="{DB79504E-3344-394F-F0BF-F0347AC66F41}"/>
                </a:ext>
              </a:extLst>
            </p:cNvPr>
            <p:cNvGrpSpPr/>
            <p:nvPr/>
          </p:nvGrpSpPr>
          <p:grpSpPr>
            <a:xfrm>
              <a:off x="3495254" y="4781992"/>
              <a:ext cx="536857" cy="499528"/>
              <a:chOff x="3495254" y="4781992"/>
              <a:chExt cx="536857" cy="499528"/>
            </a:xfrm>
            <a:grpFill/>
          </p:grpSpPr>
          <p:sp>
            <p:nvSpPr>
              <p:cNvPr id="21" name="Freeform 20">
                <a:extLst>
                  <a:ext uri="{FF2B5EF4-FFF2-40B4-BE49-F238E27FC236}">
                    <a16:creationId xmlns:a16="http://schemas.microsoft.com/office/drawing/2014/main" id="{C179DD70-BFA4-2FD4-B5EA-6A8453FB893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E1FFE6A-3FAC-1157-89C1-1566CA59879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EC66710-911C-E464-CE58-9A5A646E48B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A246B12-F787-F871-CBCD-15045DA21A0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A5B60779-1800-DDD4-E765-3A48D15D3A7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DF6DAF-A97E-7FB7-73AD-5249E2A39ADC}"/>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E35148B-0858-A5A2-4DA8-10C908B84F05}"/>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49700C2-0BBC-2FF4-DE41-3F551D5233A1}"/>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25" name="TextBox 24">
            <a:extLst>
              <a:ext uri="{FF2B5EF4-FFF2-40B4-BE49-F238E27FC236}">
                <a16:creationId xmlns:a16="http://schemas.microsoft.com/office/drawing/2014/main" id="{58F32D2D-0670-4C29-86F8-908BB496ECC9}"/>
              </a:ext>
            </a:extLst>
          </p:cNvPr>
          <p:cNvSpPr txBox="1"/>
          <p:nvPr/>
        </p:nvSpPr>
        <p:spPr>
          <a:xfrm>
            <a:off x="4715593" y="4757380"/>
            <a:ext cx="6639592" cy="738664"/>
          </a:xfrm>
          <a:prstGeom prst="rect">
            <a:avLst/>
          </a:prstGeom>
          <a:noFill/>
        </p:spPr>
        <p:txBody>
          <a:bodyPr wrap="square">
            <a:spAutoFit/>
          </a:bodyPr>
          <a:lstStyle/>
          <a:p>
            <a:r>
              <a:rPr lang="en-US" sz="1400" u="sng" dirty="0">
                <a:solidFill>
                  <a:srgbClr val="87A66E"/>
                </a:solidFill>
                <a:hlinkClick r:id="rId4">
                  <a:extLst>
                    <a:ext uri="{A12FA001-AC4F-418D-AE19-62706E023703}">
                      <ahyp:hlinkClr xmlns:ahyp="http://schemas.microsoft.com/office/drawing/2018/hyperlinkcolor" val="tx"/>
                    </a:ext>
                  </a:extLst>
                </a:hlinkClick>
              </a:rPr>
              <a:t>Silva, P. Verbetering van de voedselgeletterdheid van adolescenten door middel van de principes van het mediterrane dieet: van bewijs naar praktijk. Nutrients 2025, 17, 1371</a:t>
            </a:r>
            <a:endParaRPr lang="en-US" sz="1400" u="sng" dirty="0">
              <a:solidFill>
                <a:srgbClr val="87A66E"/>
              </a:solidFill>
            </a:endParaRPr>
          </a:p>
          <a:p>
            <a:r>
              <a:rPr lang="pt-BR" sz="1400" u="sng" dirty="0">
                <a:solidFill>
                  <a:srgbClr val="87A66E"/>
                </a:solidFill>
              </a:rPr>
              <a:t>https://www.mdpi.com/2072-6643/17/8/1371</a:t>
            </a:r>
          </a:p>
        </p:txBody>
      </p:sp>
      <p:pic>
        <p:nvPicPr>
          <p:cNvPr id="2" name="Picture 6">
            <a:extLst>
              <a:ext uri="{FF2B5EF4-FFF2-40B4-BE49-F238E27FC236}">
                <a16:creationId xmlns:a16="http://schemas.microsoft.com/office/drawing/2014/main" id="{8A786F68-07A2-338D-5B67-5BF4EE3A49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36602" y="5904756"/>
            <a:ext cx="355880" cy="355880"/>
          </a:xfrm>
          <a:prstGeom prst="rect">
            <a:avLst/>
          </a:prstGeom>
        </p:spPr>
      </p:pic>
      <p:sp>
        <p:nvSpPr>
          <p:cNvPr id="3" name="TextBox 2">
            <a:extLst>
              <a:ext uri="{FF2B5EF4-FFF2-40B4-BE49-F238E27FC236}">
                <a16:creationId xmlns:a16="http://schemas.microsoft.com/office/drawing/2014/main" id="{973DA31C-F74F-7F3A-A279-2C8224BDCD49}"/>
              </a:ext>
            </a:extLst>
          </p:cNvPr>
          <p:cNvSpPr txBox="1"/>
          <p:nvPr/>
        </p:nvSpPr>
        <p:spPr>
          <a:xfrm>
            <a:off x="1093304" y="3240157"/>
            <a:ext cx="2604053" cy="461665"/>
          </a:xfrm>
          <a:prstGeom prst="rect">
            <a:avLst/>
          </a:prstGeom>
          <a:solidFill>
            <a:srgbClr val="DBD9D3"/>
          </a:solidFill>
        </p:spPr>
        <p:txBody>
          <a:bodyPr wrap="square" rtlCol="0">
            <a:spAutoFit/>
          </a:bodyPr>
          <a:lstStyle/>
          <a:p>
            <a:pPr algn="ctr"/>
            <a:r>
              <a:rPr lang="en-IE" sz="2400" dirty="0">
                <a:solidFill>
                  <a:srgbClr val="0E0F09"/>
                </a:solidFill>
              </a:rPr>
              <a:t>INGREDIËNTEN</a:t>
            </a:r>
          </a:p>
        </p:txBody>
      </p:sp>
    </p:spTree>
    <p:extLst>
      <p:ext uri="{BB962C8B-B14F-4D97-AF65-F5344CB8AC3E}">
        <p14:creationId xmlns:p14="http://schemas.microsoft.com/office/powerpoint/2010/main" val="3993980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Pandemia: aumento de consumo de ultraprocessados pelo Brasil | Idec -  Instituto Brasileiro de Defesa do Consumidor">
            <a:extLst>
              <a:ext uri="{FF2B5EF4-FFF2-40B4-BE49-F238E27FC236}">
                <a16:creationId xmlns:a16="http://schemas.microsoft.com/office/drawing/2014/main" id="{21640DDF-2608-19BB-E885-F9A45898AA3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75922"/>
            <a:ext cx="12192000" cy="6933922"/>
          </a:xfrm>
          <a:prstGeom prst="rect">
            <a:avLst/>
          </a:prstGeom>
        </p:spPr>
      </p:pic>
      <p:sp>
        <p:nvSpPr>
          <p:cNvPr id="3" name="Text Placeholder 2">
            <a:extLst>
              <a:ext uri="{FF2B5EF4-FFF2-40B4-BE49-F238E27FC236}">
                <a16:creationId xmlns:a16="http://schemas.microsoft.com/office/drawing/2014/main" id="{65A2CCDB-A367-BC82-049B-97EAD7DE7AFE}"/>
              </a:ext>
            </a:extLst>
          </p:cNvPr>
          <p:cNvSpPr>
            <a:spLocks noGrp="1"/>
          </p:cNvSpPr>
          <p:nvPr>
            <p:ph type="body" sz="quarter" idx="18"/>
          </p:nvPr>
        </p:nvSpPr>
        <p:spPr>
          <a:xfrm>
            <a:off x="3884656" y="4883012"/>
            <a:ext cx="4064926" cy="577734"/>
          </a:xfrm>
        </p:spPr>
        <p:txBody>
          <a:bodyPr lIns="91440" tIns="45720" rIns="91440" bIns="45720" anchor="ctr"/>
          <a:lstStyle/>
          <a:p>
            <a:r>
              <a:rPr lang="en-IE" b="1"/>
              <a:t>Carlos Monteiro</a:t>
            </a:r>
            <a:endParaRPr lang="en-IE" b="1">
              <a:ea typeface="Calibri"/>
              <a:cs typeface="Calibri"/>
            </a:endParaRPr>
          </a:p>
        </p:txBody>
      </p:sp>
      <p:sp>
        <p:nvSpPr>
          <p:cNvPr id="4" name="Text Placeholder 3">
            <a:extLst>
              <a:ext uri="{FF2B5EF4-FFF2-40B4-BE49-F238E27FC236}">
                <a16:creationId xmlns:a16="http://schemas.microsoft.com/office/drawing/2014/main" id="{471C6C01-8F80-7B29-C24A-942FA7883176}"/>
              </a:ext>
            </a:extLst>
          </p:cNvPr>
          <p:cNvSpPr>
            <a:spLocks noGrp="1"/>
          </p:cNvSpPr>
          <p:nvPr>
            <p:ph type="body" sz="quarter" idx="19"/>
          </p:nvPr>
        </p:nvSpPr>
        <p:spPr>
          <a:xfrm>
            <a:off x="929631" y="1617417"/>
            <a:ext cx="10094976" cy="2909939"/>
          </a:xfrm>
          <a:solidFill>
            <a:schemeClr val="bg1">
              <a:alpha val="79000"/>
            </a:schemeClr>
          </a:solidFill>
        </p:spPr>
        <p:txBody>
          <a:bodyPr lIns="91440" tIns="45720" rIns="91440" bIns="45720" anchor="ctr"/>
          <a:lstStyle/>
          <a:p>
            <a:r>
              <a:rPr lang="nl-NL" sz="2800" i="1" dirty="0" err="1">
                <a:solidFill>
                  <a:srgbClr val="292668"/>
                </a:solidFill>
                <a:ea typeface="+mn-lt"/>
                <a:cs typeface="+mn-lt"/>
              </a:rPr>
              <a:t>Ultrabewerkte</a:t>
            </a:r>
            <a:r>
              <a:rPr lang="nl-NL" sz="2800" i="1" dirty="0">
                <a:solidFill>
                  <a:srgbClr val="292668"/>
                </a:solidFill>
                <a:ea typeface="+mn-lt"/>
                <a:cs typeface="+mn-lt"/>
              </a:rPr>
              <a:t> voedingsmiddelen zijn producten die grotendeels bestaan uit bewerkte ingrediënten, zoals oliën, vetten, suiker en zetmeel.</a:t>
            </a:r>
          </a:p>
          <a:p>
            <a:r>
              <a:rPr lang="nl-NL" sz="2800" i="1" dirty="0">
                <a:solidFill>
                  <a:srgbClr val="292668"/>
                </a:solidFill>
                <a:ea typeface="+mn-lt"/>
                <a:cs typeface="+mn-lt"/>
              </a:rPr>
              <a:t>Ze bevatten vaak ook extra stoffen die in fabrieken of laboratoria zijn gemaakt, zoals smaakversterkers, kleurstoffen en andere toevoegingen om het product aantrekkelijker te maken.</a:t>
            </a:r>
            <a:endParaRPr lang="pt-BR" sz="2800" i="1" dirty="0">
              <a:solidFill>
                <a:srgbClr val="292668"/>
              </a:solidFill>
              <a:ea typeface="Calibri"/>
              <a:cs typeface="Calibri"/>
            </a:endParaRPr>
          </a:p>
        </p:txBody>
      </p:sp>
      <p:grpSp>
        <p:nvGrpSpPr>
          <p:cNvPr id="7" name="Group 6">
            <a:extLst>
              <a:ext uri="{FF2B5EF4-FFF2-40B4-BE49-F238E27FC236}">
                <a16:creationId xmlns:a16="http://schemas.microsoft.com/office/drawing/2014/main" id="{EB25CD3B-23D6-8A92-2AC2-F91771298AD3}"/>
              </a:ext>
            </a:extLst>
          </p:cNvPr>
          <p:cNvGrpSpPr/>
          <p:nvPr/>
        </p:nvGrpSpPr>
        <p:grpSpPr>
          <a:xfrm>
            <a:off x="5233206" y="619919"/>
            <a:ext cx="1487826" cy="1083162"/>
            <a:chOff x="3400450" y="986392"/>
            <a:chExt cx="1487826" cy="1083162"/>
          </a:xfrm>
        </p:grpSpPr>
        <p:sp>
          <p:nvSpPr>
            <p:cNvPr id="8" name="Freeform 7">
              <a:extLst>
                <a:ext uri="{FF2B5EF4-FFF2-40B4-BE49-F238E27FC236}">
                  <a16:creationId xmlns:a16="http://schemas.microsoft.com/office/drawing/2014/main" id="{21BE94E0-23B3-DFB5-664D-F980FA18998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57706E7-74CB-F9E2-3A33-DEEC714DBBA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92668"/>
            </a:solidFill>
            <a:ln w="8971"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92813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AE466-B8B3-7D76-9D51-DAA27F378EF2}"/>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B13DF781-1F67-8FD9-9040-29A115069568}"/>
              </a:ext>
            </a:extLst>
          </p:cNvPr>
          <p:cNvSpPr txBox="1">
            <a:spLocks/>
          </p:cNvSpPr>
          <p:nvPr/>
        </p:nvSpPr>
        <p:spPr>
          <a:xfrm>
            <a:off x="363824" y="449484"/>
            <a:ext cx="10764540"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bg1"/>
                </a:solidFill>
                <a:ea typeface="Calibri"/>
                <a:cs typeface="Calibri"/>
              </a:rPr>
              <a:t>Hoe herken je </a:t>
            </a:r>
            <a:r>
              <a:rPr lang="en-US" dirty="0" err="1">
                <a:solidFill>
                  <a:schemeClr val="bg1"/>
                </a:solidFill>
                <a:ea typeface="Calibri"/>
                <a:cs typeface="Calibri"/>
              </a:rPr>
              <a:t>ultrabewerkt</a:t>
            </a:r>
            <a:r>
              <a:rPr lang="en-US" dirty="0">
                <a:solidFill>
                  <a:schemeClr val="bg1"/>
                </a:solidFill>
                <a:ea typeface="Calibri"/>
                <a:cs typeface="Calibri"/>
              </a:rPr>
              <a:t> </a:t>
            </a:r>
            <a:r>
              <a:rPr lang="en-US" dirty="0" err="1">
                <a:solidFill>
                  <a:schemeClr val="bg1"/>
                </a:solidFill>
                <a:ea typeface="Calibri"/>
                <a:cs typeface="Calibri"/>
              </a:rPr>
              <a:t>voedsel</a:t>
            </a:r>
            <a:r>
              <a:rPr lang="en-US" dirty="0">
                <a:solidFill>
                  <a:schemeClr val="bg1"/>
                </a:solidFill>
                <a:ea typeface="Calibri"/>
                <a:cs typeface="Calibri"/>
              </a:rPr>
              <a:t>?</a:t>
            </a:r>
            <a:endParaRPr lang="pt-BR" dirty="0">
              <a:solidFill>
                <a:schemeClr val="bg1"/>
              </a:solidFill>
            </a:endParaRPr>
          </a:p>
        </p:txBody>
      </p:sp>
      <p:sp>
        <p:nvSpPr>
          <p:cNvPr id="9" name="Marcador de Posição do Texto 8">
            <a:extLst>
              <a:ext uri="{FF2B5EF4-FFF2-40B4-BE49-F238E27FC236}">
                <a16:creationId xmlns:a16="http://schemas.microsoft.com/office/drawing/2014/main" id="{06471992-970C-9FB9-F70B-106A28CE4436}"/>
              </a:ext>
            </a:extLst>
          </p:cNvPr>
          <p:cNvSpPr>
            <a:spLocks noGrp="1"/>
          </p:cNvSpPr>
          <p:nvPr>
            <p:ph type="body" sz="quarter" idx="19"/>
          </p:nvPr>
        </p:nvSpPr>
        <p:spPr>
          <a:xfrm>
            <a:off x="610827" y="1336231"/>
            <a:ext cx="6165357" cy="1854010"/>
          </a:xfrm>
        </p:spPr>
        <p:txBody>
          <a:bodyPr/>
          <a:lstStyle/>
          <a:p>
            <a:pPr marL="0" indent="0">
              <a:lnSpc>
                <a:spcPct val="100000"/>
              </a:lnSpc>
            </a:pPr>
            <a:r>
              <a:rPr lang="nl-NL" dirty="0"/>
              <a:t>Een praktische manier om </a:t>
            </a:r>
            <a:r>
              <a:rPr lang="nl-NL" dirty="0" err="1"/>
              <a:t>ultrabewerkte</a:t>
            </a:r>
            <a:r>
              <a:rPr lang="nl-NL" dirty="0"/>
              <a:t> producten te herkennen, is door naar de ingrediëntenlijst te kijken. Bevat deze ingrediënten die typisch zijn voor </a:t>
            </a:r>
            <a:r>
              <a:rPr lang="nl-NL" dirty="0" err="1"/>
              <a:t>ultrabewerkte</a:t>
            </a:r>
            <a:r>
              <a:rPr lang="nl-NL" dirty="0"/>
              <a:t> voeding (volgens de NOVA-indeling)?</a:t>
            </a:r>
            <a:endParaRPr lang="en-GB" sz="1800" dirty="0"/>
          </a:p>
        </p:txBody>
      </p:sp>
      <p:pic>
        <p:nvPicPr>
          <p:cNvPr id="3" name="Picture 2">
            <a:extLst>
              <a:ext uri="{FF2B5EF4-FFF2-40B4-BE49-F238E27FC236}">
                <a16:creationId xmlns:a16="http://schemas.microsoft.com/office/drawing/2014/main" id="{6E5FD1F8-F790-F45A-56B6-9D73558866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5217" y="1250344"/>
            <a:ext cx="4069323" cy="1730263"/>
          </a:xfrm>
          <a:prstGeom prst="rect">
            <a:avLst/>
          </a:prstGeom>
        </p:spPr>
      </p:pic>
      <p:sp>
        <p:nvSpPr>
          <p:cNvPr id="5" name="TextBox 4">
            <a:extLst>
              <a:ext uri="{FF2B5EF4-FFF2-40B4-BE49-F238E27FC236}">
                <a16:creationId xmlns:a16="http://schemas.microsoft.com/office/drawing/2014/main" id="{10EC1332-EDEE-E313-6CC3-909BC01BF5D7}"/>
              </a:ext>
            </a:extLst>
          </p:cNvPr>
          <p:cNvSpPr txBox="1"/>
          <p:nvPr/>
        </p:nvSpPr>
        <p:spPr>
          <a:xfrm>
            <a:off x="610828" y="3299332"/>
            <a:ext cx="10270532" cy="1938992"/>
          </a:xfrm>
          <a:prstGeom prst="rect">
            <a:avLst/>
          </a:prstGeom>
          <a:noFill/>
        </p:spPr>
        <p:txBody>
          <a:bodyPr wrap="square">
            <a:spAutoFit/>
          </a:bodyPr>
          <a:lstStyle/>
          <a:p>
            <a:pPr marL="342900" indent="-342900" algn="just">
              <a:buFont typeface="Arial" panose="020B0604020202020204" pitchFamily="34" charset="0"/>
              <a:buChar char="•"/>
            </a:pPr>
            <a:r>
              <a:rPr lang="nl-NL" sz="2400" dirty="0">
                <a:solidFill>
                  <a:srgbClr val="292668"/>
                </a:solidFill>
                <a:ea typeface="+mn-lt"/>
                <a:cs typeface="+mn-lt"/>
              </a:rPr>
              <a:t>ingrediënten die je normaal niet in je eigen keuken gebruikt (zoals glucosestroop, gehydrogeneerde oliën of bewerkte eiwitten),</a:t>
            </a:r>
          </a:p>
          <a:p>
            <a:pPr algn="just"/>
            <a:endParaRPr lang="nl-NL" sz="2400" dirty="0">
              <a:solidFill>
                <a:srgbClr val="292668"/>
              </a:solidFill>
              <a:ea typeface="+mn-lt"/>
              <a:cs typeface="+mn-lt"/>
            </a:endParaRPr>
          </a:p>
          <a:p>
            <a:pPr marL="342900" indent="-342900" algn="just">
              <a:buFont typeface="Arial" panose="020B0604020202020204" pitchFamily="34" charset="0"/>
              <a:buChar char="•"/>
            </a:pPr>
            <a:r>
              <a:rPr lang="nl-NL" sz="2400" dirty="0">
                <a:solidFill>
                  <a:srgbClr val="292668"/>
                </a:solidFill>
                <a:ea typeface="+mn-lt"/>
                <a:cs typeface="+mn-lt"/>
              </a:rPr>
              <a:t>of veel toevoegingen die het product extra lekker of aantrekkelijk maken (zoals aroma’s, kleurstoffen, zoetstoffen, emulgatoren en verdikkingsmiddelen).</a:t>
            </a:r>
            <a:endParaRPr lang="en-IE" sz="2400" dirty="0">
              <a:solidFill>
                <a:srgbClr val="292668"/>
              </a:solidFill>
            </a:endParaRPr>
          </a:p>
        </p:txBody>
      </p:sp>
    </p:spTree>
    <p:extLst>
      <p:ext uri="{BB962C8B-B14F-4D97-AF65-F5344CB8AC3E}">
        <p14:creationId xmlns:p14="http://schemas.microsoft.com/office/powerpoint/2010/main" val="938278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200C-B109-9043-0D01-0667864A88CE}"/>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A73951ED-40F7-A7AC-59AF-50787C74E951}"/>
              </a:ext>
            </a:extLst>
          </p:cNvPr>
          <p:cNvSpPr txBox="1">
            <a:spLocks/>
          </p:cNvSpPr>
          <p:nvPr/>
        </p:nvSpPr>
        <p:spPr>
          <a:xfrm>
            <a:off x="0" y="444745"/>
            <a:ext cx="9037211"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dirty="0">
                <a:solidFill>
                  <a:schemeClr val="bg1"/>
                </a:solidFill>
                <a:ea typeface="Calibri"/>
                <a:cs typeface="Calibri"/>
              </a:rPr>
              <a:t>Hoe herken je een ultraverwerkt voedingsmiddel?</a:t>
            </a:r>
            <a:endParaRPr lang="pt-BR" dirty="0">
              <a:solidFill>
                <a:schemeClr val="bg1"/>
              </a:solidFill>
            </a:endParaRPr>
          </a:p>
        </p:txBody>
      </p:sp>
      <p:pic>
        <p:nvPicPr>
          <p:cNvPr id="7" name="Imagem 6">
            <a:extLst>
              <a:ext uri="{FF2B5EF4-FFF2-40B4-BE49-F238E27FC236}">
                <a16:creationId xmlns:a16="http://schemas.microsoft.com/office/drawing/2014/main" id="{528507D0-2DC8-DBC7-AFDC-0ACD6080D7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7369" y="6105716"/>
            <a:ext cx="353599" cy="353599"/>
          </a:xfrm>
          <a:prstGeom prst="rect">
            <a:avLst/>
          </a:prstGeom>
        </p:spPr>
      </p:pic>
      <p:sp>
        <p:nvSpPr>
          <p:cNvPr id="10" name="TextBox 7">
            <a:hlinkClick r:id="rId3"/>
            <a:extLst>
              <a:ext uri="{FF2B5EF4-FFF2-40B4-BE49-F238E27FC236}">
                <a16:creationId xmlns:a16="http://schemas.microsoft.com/office/drawing/2014/main" id="{E5C66E13-35E1-341A-1CAE-6B4B2B148113}"/>
              </a:ext>
            </a:extLst>
          </p:cNvPr>
          <p:cNvSpPr txBox="1"/>
          <p:nvPr/>
        </p:nvSpPr>
        <p:spPr>
          <a:xfrm>
            <a:off x="1147186" y="6051682"/>
            <a:ext cx="9897627" cy="461665"/>
          </a:xfrm>
          <a:prstGeom prst="rect">
            <a:avLst/>
          </a:prstGeom>
          <a:noFill/>
        </p:spPr>
        <p:txBody>
          <a:bodyPr wrap="square">
            <a:spAutoFit/>
          </a:bodyPr>
          <a:lstStyle/>
          <a:p>
            <a:r>
              <a:rPr lang="en-US" sz="1200" u="sng" dirty="0" err="1">
                <a:solidFill>
                  <a:srgbClr val="87A66E"/>
                </a:solidFill>
              </a:rPr>
              <a:t>Crimarco</a:t>
            </a:r>
            <a:r>
              <a:rPr lang="en-US" sz="1200" u="sng" dirty="0">
                <a:solidFill>
                  <a:srgbClr val="87A66E"/>
                </a:solidFill>
              </a:rPr>
              <a:t>, Anthony &amp; Landry, Matthew &amp; Gardner, Christopher. (2021). Ultraverwerkte voedingsmiddelen, gewichtstoename en risico op comorbiditeit. Current Obesity Reports. 11. 1-13. 10.1007/s13679-021-00460-y. </a:t>
            </a:r>
            <a:endParaRPr lang="en-GB" sz="1200" u="sng" dirty="0">
              <a:solidFill>
                <a:srgbClr val="87A66E"/>
              </a:solidFill>
            </a:endParaRPr>
          </a:p>
        </p:txBody>
      </p:sp>
      <p:pic>
        <p:nvPicPr>
          <p:cNvPr id="2" name="Imagem 1">
            <a:extLst>
              <a:ext uri="{FF2B5EF4-FFF2-40B4-BE49-F238E27FC236}">
                <a16:creationId xmlns:a16="http://schemas.microsoft.com/office/drawing/2014/main" id="{D9B18546-C886-8A2B-44A7-FAEAB668B3C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53765" y="1154244"/>
            <a:ext cx="7427208" cy="4951472"/>
          </a:xfrm>
          <a:prstGeom prst="rect">
            <a:avLst/>
          </a:prstGeom>
        </p:spPr>
      </p:pic>
    </p:spTree>
    <p:extLst>
      <p:ext uri="{BB962C8B-B14F-4D97-AF65-F5344CB8AC3E}">
        <p14:creationId xmlns:p14="http://schemas.microsoft.com/office/powerpoint/2010/main" val="1089650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6969-26B5-0F5F-5C77-5BF29649792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FF8B319-E0B3-BA16-2E37-CD6F9DA44CA8}"/>
              </a:ext>
            </a:extLst>
          </p:cNvPr>
          <p:cNvSpPr>
            <a:spLocks noGrp="1"/>
          </p:cNvSpPr>
          <p:nvPr>
            <p:ph type="body" sz="quarter" idx="19"/>
          </p:nvPr>
        </p:nvSpPr>
        <p:spPr>
          <a:xfrm>
            <a:off x="549962" y="1178993"/>
            <a:ext cx="6542204" cy="4779203"/>
          </a:xfrm>
          <a:prstGeom prst="rect">
            <a:avLst/>
          </a:prstGeom>
        </p:spPr>
        <p:txBody>
          <a:bodyPr lIns="91440" tIns="45720" rIns="91440" bIns="45720" anchor="t"/>
          <a:lstStyle/>
          <a:p>
            <a:r>
              <a:rPr lang="nl-NL" dirty="0"/>
              <a:t>Meer dan de helft van de calorieën die mensen in het Verenigd Koninkrijk binnenkrijgen, komt uit </a:t>
            </a:r>
            <a:r>
              <a:rPr lang="nl-NL" dirty="0" err="1"/>
              <a:t>ultrabewerkt</a:t>
            </a:r>
            <a:r>
              <a:rPr lang="nl-NL" dirty="0"/>
              <a:t> voedsel. Dat is niet zo vreemd: ze zijn makkelijk, aantrekkelijk en worden veel gepromoot. Toch laten onderzoeken zien dat deze producten onze gezondheid negatief kunnen beïnvloeden.</a:t>
            </a:r>
          </a:p>
          <a:p>
            <a:endParaRPr lang="nl-NL" dirty="0"/>
          </a:p>
          <a:p>
            <a:r>
              <a:rPr lang="nl-NL" dirty="0" err="1"/>
              <a:t>Ultrabewerkt</a:t>
            </a:r>
            <a:r>
              <a:rPr lang="nl-NL" dirty="0"/>
              <a:t> voedsel worden in verband gebracht met een hoger risico op het metabool syndroom. Dit is een combinatie van problemen zoals hoge bloeddruk, een hoge bloedsuikerspiegel, </a:t>
            </a:r>
            <a:r>
              <a:rPr lang="nl-NL" dirty="0" err="1"/>
              <a:t>buikvet</a:t>
            </a:r>
            <a:r>
              <a:rPr lang="nl-NL" dirty="0"/>
              <a:t> en ongezonde cholesterolwaarden</a:t>
            </a:r>
          </a:p>
        </p:txBody>
      </p:sp>
      <p:sp>
        <p:nvSpPr>
          <p:cNvPr id="6" name="Text Placeholder 1">
            <a:extLst>
              <a:ext uri="{FF2B5EF4-FFF2-40B4-BE49-F238E27FC236}">
                <a16:creationId xmlns:a16="http://schemas.microsoft.com/office/drawing/2014/main" id="{EFD33A04-8F69-CD01-E2C3-987C69D12467}"/>
              </a:ext>
            </a:extLst>
          </p:cNvPr>
          <p:cNvSpPr txBox="1">
            <a:spLocks/>
          </p:cNvSpPr>
          <p:nvPr/>
        </p:nvSpPr>
        <p:spPr>
          <a:xfrm>
            <a:off x="0" y="300054"/>
            <a:ext cx="6897757" cy="6335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4013">
              <a:lnSpc>
                <a:spcPct val="100000"/>
              </a:lnSpc>
            </a:pPr>
            <a:r>
              <a:rPr lang="en-US" sz="3200" dirty="0" err="1">
                <a:solidFill>
                  <a:schemeClr val="bg1"/>
                </a:solidFill>
                <a:ea typeface="Calibri"/>
                <a:cs typeface="Calibri"/>
              </a:rPr>
              <a:t>Ultrabewerkt</a:t>
            </a:r>
            <a:r>
              <a:rPr lang="en-US" sz="3200" dirty="0">
                <a:solidFill>
                  <a:schemeClr val="bg1"/>
                </a:solidFill>
                <a:ea typeface="Calibri"/>
                <a:cs typeface="Calibri"/>
              </a:rPr>
              <a:t> </a:t>
            </a:r>
            <a:r>
              <a:rPr lang="en-US" sz="3200" dirty="0" err="1">
                <a:solidFill>
                  <a:schemeClr val="bg1"/>
                </a:solidFill>
                <a:ea typeface="Calibri"/>
                <a:cs typeface="Calibri"/>
              </a:rPr>
              <a:t>voedsel</a:t>
            </a:r>
            <a:r>
              <a:rPr lang="en-US" sz="3200" dirty="0">
                <a:solidFill>
                  <a:schemeClr val="bg1"/>
                </a:solidFill>
                <a:ea typeface="Calibri"/>
                <a:cs typeface="Calibri"/>
              </a:rPr>
              <a:t> </a:t>
            </a:r>
            <a:r>
              <a:rPr lang="en-US" sz="3200" dirty="0" err="1">
                <a:solidFill>
                  <a:schemeClr val="bg1"/>
                </a:solidFill>
                <a:ea typeface="Calibri"/>
                <a:cs typeface="Calibri"/>
              </a:rPr>
              <a:t>en</a:t>
            </a:r>
            <a:r>
              <a:rPr lang="en-US" sz="3200" dirty="0">
                <a:solidFill>
                  <a:schemeClr val="bg1"/>
                </a:solidFill>
                <a:ea typeface="Calibri"/>
                <a:cs typeface="Calibri"/>
              </a:rPr>
              <a:t> </a:t>
            </a:r>
            <a:r>
              <a:rPr lang="en-US" sz="3200" dirty="0" err="1">
                <a:solidFill>
                  <a:schemeClr val="bg1"/>
                </a:solidFill>
                <a:ea typeface="Calibri"/>
                <a:cs typeface="Calibri"/>
              </a:rPr>
              <a:t>gezondheid</a:t>
            </a:r>
            <a:endParaRPr lang="en-US" sz="3200" dirty="0">
              <a:solidFill>
                <a:schemeClr val="bg1"/>
              </a:solidFill>
              <a:ea typeface="Calibri"/>
              <a:cs typeface="Calibri"/>
            </a:endParaRPr>
          </a:p>
        </p:txBody>
      </p:sp>
      <p:sp>
        <p:nvSpPr>
          <p:cNvPr id="2" name="CaixaDeTexto 1">
            <a:extLst>
              <a:ext uri="{FF2B5EF4-FFF2-40B4-BE49-F238E27FC236}">
                <a16:creationId xmlns:a16="http://schemas.microsoft.com/office/drawing/2014/main" id="{98D5FE60-0DAC-AC29-99C0-1A27C5FAA20C}"/>
              </a:ext>
            </a:extLst>
          </p:cNvPr>
          <p:cNvSpPr txBox="1"/>
          <p:nvPr/>
        </p:nvSpPr>
        <p:spPr>
          <a:xfrm>
            <a:off x="773860" y="5575451"/>
            <a:ext cx="58813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87A66E"/>
                </a:solidFill>
                <a:hlinkClick r:id="rId2">
                  <a:extLst>
                    <a:ext uri="{A12FA001-AC4F-418D-AE19-62706E023703}">
                      <ahyp:hlinkClr xmlns:ahyp="http://schemas.microsoft.com/office/drawing/2018/hyperlinkcolor" val="tx"/>
                    </a:ext>
                  </a:extLst>
                </a:hlinkClick>
              </a:rPr>
              <a:t>Monteiro CA, et al. Beschikbaarheid van ultraverwerkte voedingsmiddelen in huishoudens en obesitas in negentien Europese landen. Public Health </a:t>
            </a:r>
            <a:r>
              <a:rPr lang="en-US" sz="1400" dirty="0" err="1">
                <a:solidFill>
                  <a:srgbClr val="87A66E"/>
                </a:solidFill>
                <a:hlinkClick r:id="rId2">
                  <a:extLst>
                    <a:ext uri="{A12FA001-AC4F-418D-AE19-62706E023703}">
                      <ahyp:hlinkClr xmlns:ahyp="http://schemas.microsoft.com/office/drawing/2018/hyperlinkcolor" val="tx"/>
                    </a:ext>
                  </a:extLst>
                </a:hlinkClick>
              </a:rPr>
              <a:t>Nutr</a:t>
            </a:r>
            <a:r>
              <a:rPr lang="en-US" sz="1400" dirty="0">
                <a:solidFill>
                  <a:srgbClr val="87A66E"/>
                </a:solidFill>
                <a:hlinkClick r:id="rId2">
                  <a:extLst>
                    <a:ext uri="{A12FA001-AC4F-418D-AE19-62706E023703}">
                      <ahyp:hlinkClr xmlns:ahyp="http://schemas.microsoft.com/office/drawing/2018/hyperlinkcolor" val="tx"/>
                    </a:ext>
                  </a:extLst>
                </a:hlinkClick>
              </a:rPr>
              <a:t>. 2018 jan;21(1):18-26.</a:t>
            </a:r>
            <a:endParaRPr lang="pt-BR" sz="1400" dirty="0">
              <a:solidFill>
                <a:srgbClr val="87A66E"/>
              </a:solidFill>
            </a:endParaRPr>
          </a:p>
        </p:txBody>
      </p:sp>
      <p:pic>
        <p:nvPicPr>
          <p:cNvPr id="4" name="Picture 3">
            <a:extLst>
              <a:ext uri="{FF2B5EF4-FFF2-40B4-BE49-F238E27FC236}">
                <a16:creationId xmlns:a16="http://schemas.microsoft.com/office/drawing/2014/main" id="{845B401A-172E-00C4-A8E2-D65D9D01F0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2165" y="1178993"/>
            <a:ext cx="4270777" cy="5339775"/>
          </a:xfrm>
          <a:prstGeom prst="rect">
            <a:avLst/>
          </a:prstGeom>
        </p:spPr>
      </p:pic>
      <p:pic>
        <p:nvPicPr>
          <p:cNvPr id="5" name="Picture 6">
            <a:extLst>
              <a:ext uri="{FF2B5EF4-FFF2-40B4-BE49-F238E27FC236}">
                <a16:creationId xmlns:a16="http://schemas.microsoft.com/office/drawing/2014/main" id="{769BE4DB-08A0-472C-5206-C4FEBB1F5D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1330" y="2668675"/>
            <a:ext cx="355880" cy="355880"/>
          </a:xfrm>
          <a:prstGeom prst="rect">
            <a:avLst/>
          </a:prstGeom>
        </p:spPr>
      </p:pic>
      <p:pic>
        <p:nvPicPr>
          <p:cNvPr id="7" name="Imagem 6">
            <a:extLst>
              <a:ext uri="{FF2B5EF4-FFF2-40B4-BE49-F238E27FC236}">
                <a16:creationId xmlns:a16="http://schemas.microsoft.com/office/drawing/2014/main" id="{B21D4ED3-4B73-A1EA-3811-448AAA251A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0949" y="6098671"/>
            <a:ext cx="353599" cy="353599"/>
          </a:xfrm>
          <a:prstGeom prst="rect">
            <a:avLst/>
          </a:prstGeom>
        </p:spPr>
      </p:pic>
      <p:sp>
        <p:nvSpPr>
          <p:cNvPr id="8" name="TextBox 7">
            <a:extLst>
              <a:ext uri="{FF2B5EF4-FFF2-40B4-BE49-F238E27FC236}">
                <a16:creationId xmlns:a16="http://schemas.microsoft.com/office/drawing/2014/main" id="{812D66A9-C852-7A54-8B9B-CF73DAD79F6D}"/>
              </a:ext>
            </a:extLst>
          </p:cNvPr>
          <p:cNvSpPr txBox="1"/>
          <p:nvPr/>
        </p:nvSpPr>
        <p:spPr>
          <a:xfrm>
            <a:off x="7092165" y="1277106"/>
            <a:ext cx="4270777" cy="830997"/>
          </a:xfrm>
          <a:prstGeom prst="rect">
            <a:avLst/>
          </a:prstGeom>
          <a:solidFill>
            <a:srgbClr val="EEFCFF"/>
          </a:solidFill>
        </p:spPr>
        <p:txBody>
          <a:bodyPr wrap="square" rtlCol="0">
            <a:spAutoFit/>
          </a:bodyPr>
          <a:lstStyle/>
          <a:p>
            <a:r>
              <a:rPr lang="en-IE" sz="2400" b="1" dirty="0" err="1">
                <a:solidFill>
                  <a:srgbClr val="0E0F09"/>
                </a:solidFill>
              </a:rPr>
              <a:t>Ultrabewerkt</a:t>
            </a:r>
            <a:r>
              <a:rPr lang="en-IE" sz="2400" b="1" dirty="0">
                <a:solidFill>
                  <a:srgbClr val="0E0F09"/>
                </a:solidFill>
              </a:rPr>
              <a:t> </a:t>
            </a:r>
            <a:r>
              <a:rPr lang="en-IE" sz="2400" b="1" dirty="0" err="1">
                <a:solidFill>
                  <a:srgbClr val="0E0F09"/>
                </a:solidFill>
              </a:rPr>
              <a:t>voedsel</a:t>
            </a:r>
            <a:r>
              <a:rPr lang="en-IE" sz="2400" b="1" dirty="0">
                <a:solidFill>
                  <a:srgbClr val="0E0F09"/>
                </a:solidFill>
              </a:rPr>
              <a:t> </a:t>
            </a:r>
            <a:r>
              <a:rPr lang="en-IE" sz="2400" b="1" dirty="0" err="1">
                <a:solidFill>
                  <a:srgbClr val="0E0F09"/>
                </a:solidFill>
              </a:rPr>
              <a:t>als</a:t>
            </a:r>
            <a:r>
              <a:rPr lang="en-IE" sz="2400" b="1" dirty="0">
                <a:solidFill>
                  <a:srgbClr val="0E0F09"/>
                </a:solidFill>
              </a:rPr>
              <a:t> % van de aankopen van huishoudens</a:t>
            </a:r>
          </a:p>
        </p:txBody>
      </p:sp>
    </p:spTree>
    <p:extLst>
      <p:ext uri="{BB962C8B-B14F-4D97-AF65-F5344CB8AC3E}">
        <p14:creationId xmlns:p14="http://schemas.microsoft.com/office/powerpoint/2010/main" val="2214194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F40F8-0BED-A6DB-DBA2-38F9CAD7EF1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56E5D4-8DF9-F82B-C5A9-465AD77B3B6D}"/>
              </a:ext>
            </a:extLst>
          </p:cNvPr>
          <p:cNvSpPr>
            <a:spLocks noGrp="1"/>
          </p:cNvSpPr>
          <p:nvPr>
            <p:ph type="body" sz="quarter" idx="16"/>
          </p:nvPr>
        </p:nvSpPr>
        <p:spPr>
          <a:xfrm>
            <a:off x="2444817" y="1536682"/>
            <a:ext cx="9125053" cy="633946"/>
          </a:xfrm>
        </p:spPr>
        <p:txBody>
          <a:bodyPr/>
          <a:lstStyle/>
          <a:p>
            <a:pPr algn="r"/>
            <a:r>
              <a:rPr lang="en-US" dirty="0"/>
              <a:t>Gezondheidsrisico's van </a:t>
            </a:r>
            <a:r>
              <a:rPr lang="en-US" dirty="0" err="1"/>
              <a:t>ultrabewerkt</a:t>
            </a:r>
            <a:r>
              <a:rPr lang="en-US" dirty="0"/>
              <a:t> </a:t>
            </a:r>
            <a:r>
              <a:rPr lang="en-US" dirty="0" err="1"/>
              <a:t>voedsel</a:t>
            </a:r>
            <a:endParaRPr lang="en-IE" dirty="0"/>
          </a:p>
        </p:txBody>
      </p:sp>
      <p:sp>
        <p:nvSpPr>
          <p:cNvPr id="3" name="Text Placeholder 2">
            <a:extLst>
              <a:ext uri="{FF2B5EF4-FFF2-40B4-BE49-F238E27FC236}">
                <a16:creationId xmlns:a16="http://schemas.microsoft.com/office/drawing/2014/main" id="{0B8E5237-0F15-1F8C-D923-5CBBC59F038A}"/>
              </a:ext>
            </a:extLst>
          </p:cNvPr>
          <p:cNvSpPr>
            <a:spLocks noGrp="1"/>
          </p:cNvSpPr>
          <p:nvPr>
            <p:ph type="body" sz="quarter" idx="19"/>
          </p:nvPr>
        </p:nvSpPr>
        <p:spPr>
          <a:xfrm>
            <a:off x="6969760" y="2292721"/>
            <a:ext cx="4600110" cy="3071760"/>
          </a:xfrm>
        </p:spPr>
        <p:txBody>
          <a:bodyPr lIns="91440" tIns="45720" rIns="91440" bIns="45720" anchor="t"/>
          <a:lstStyle/>
          <a:p>
            <a:r>
              <a:rPr lang="nl-NL" dirty="0"/>
              <a:t>In deze video legt dr. </a:t>
            </a:r>
            <a:r>
              <a:rPr lang="nl-NL" dirty="0" err="1"/>
              <a:t>Deena</a:t>
            </a:r>
            <a:r>
              <a:rPr lang="nl-NL" dirty="0"/>
              <a:t> </a:t>
            </a:r>
            <a:r>
              <a:rPr lang="nl-NL" dirty="0" err="1"/>
              <a:t>Adimoolam</a:t>
            </a:r>
            <a:r>
              <a:rPr lang="nl-NL" dirty="0"/>
              <a:t> uit dat het eten van </a:t>
            </a:r>
            <a:r>
              <a:rPr lang="nl-NL" dirty="0" err="1"/>
              <a:t>ultrabewerkt</a:t>
            </a:r>
            <a:r>
              <a:rPr lang="nl-NL" dirty="0"/>
              <a:t> voedsel wordt gelinkt aan meer dan 30 gezondheidsrisico’s.</a:t>
            </a:r>
          </a:p>
        </p:txBody>
      </p:sp>
      <p:sp>
        <p:nvSpPr>
          <p:cNvPr id="6" name="CaixaDeTexto 5">
            <a:hlinkClick r:id="rId3"/>
            <a:extLst>
              <a:ext uri="{FF2B5EF4-FFF2-40B4-BE49-F238E27FC236}">
                <a16:creationId xmlns:a16="http://schemas.microsoft.com/office/drawing/2014/main" id="{87A4A176-F797-1284-3226-B731F9836845}"/>
              </a:ext>
            </a:extLst>
          </p:cNvPr>
          <p:cNvSpPr txBox="1"/>
          <p:nvPr/>
        </p:nvSpPr>
        <p:spPr>
          <a:xfrm>
            <a:off x="911888" y="6204959"/>
            <a:ext cx="7651820" cy="307777"/>
          </a:xfrm>
          <a:prstGeom prst="rect">
            <a:avLst/>
          </a:prstGeom>
          <a:noFill/>
        </p:spPr>
        <p:txBody>
          <a:bodyPr wrap="square">
            <a:spAutoFit/>
          </a:bodyPr>
          <a:lstStyle/>
          <a:p>
            <a:r>
              <a:rPr lang="en-GB" sz="1400" u="sng" dirty="0">
                <a:solidFill>
                  <a:srgbClr val="87A66E"/>
                </a:solidFill>
              </a:rPr>
              <a:t>https://youtu.be/rVUkg1veyWo</a:t>
            </a:r>
          </a:p>
        </p:txBody>
      </p:sp>
      <p:pic>
        <p:nvPicPr>
          <p:cNvPr id="4" name="Multimédia Online 3" title="Health risks of ultra-processed foods">
            <a:hlinkClick r:id="" action="ppaction://media"/>
            <a:extLst>
              <a:ext uri="{FF2B5EF4-FFF2-40B4-BE49-F238E27FC236}">
                <a16:creationId xmlns:a16="http://schemas.microsoft.com/office/drawing/2014/main" id="{1F45CA43-102B-D17D-1E30-63233EFDF96C}"/>
              </a:ext>
            </a:extLst>
          </p:cNvPr>
          <p:cNvPicPr>
            <a:picLocks noRot="1" noChangeAspect="1"/>
          </p:cNvPicPr>
          <p:nvPr>
            <a:videoFile r:link="rId1"/>
          </p:nvPr>
        </p:nvPicPr>
        <p:blipFill>
          <a:blip r:embed="rId4"/>
          <a:stretch>
            <a:fillRect/>
          </a:stretch>
        </p:blipFill>
        <p:spPr>
          <a:xfrm>
            <a:off x="1028444" y="2391344"/>
            <a:ext cx="5436730" cy="3275926"/>
          </a:xfrm>
          <a:prstGeom prst="rect">
            <a:avLst/>
          </a:prstGeom>
        </p:spPr>
      </p:pic>
    </p:spTree>
    <p:extLst>
      <p:ext uri="{BB962C8B-B14F-4D97-AF65-F5344CB8AC3E}">
        <p14:creationId xmlns:p14="http://schemas.microsoft.com/office/powerpoint/2010/main" val="253716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50CDF-0DD3-C627-4A85-7857082C4D2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9537B86-DE60-A8AB-E1C1-53CC95BEE9C2}"/>
              </a:ext>
            </a:extLst>
          </p:cNvPr>
          <p:cNvSpPr>
            <a:spLocks noGrp="1"/>
          </p:cNvSpPr>
          <p:nvPr>
            <p:ph type="body" sz="quarter" idx="16"/>
          </p:nvPr>
        </p:nvSpPr>
        <p:spPr>
          <a:prstGeom prst="rect">
            <a:avLst/>
          </a:prstGeom>
        </p:spPr>
        <p:txBody>
          <a:bodyPr/>
          <a:lstStyle/>
          <a:p>
            <a:r>
              <a:rPr lang="en-US" dirty="0" err="1"/>
              <a:t>Opdracht</a:t>
            </a:r>
            <a:endParaRPr lang="en-US" dirty="0"/>
          </a:p>
        </p:txBody>
      </p:sp>
      <p:sp>
        <p:nvSpPr>
          <p:cNvPr id="3" name="Text Placeholder 2">
            <a:extLst>
              <a:ext uri="{FF2B5EF4-FFF2-40B4-BE49-F238E27FC236}">
                <a16:creationId xmlns:a16="http://schemas.microsoft.com/office/drawing/2014/main" id="{5E5848D8-7C63-68E6-077C-4AAEF7280BA7}"/>
              </a:ext>
            </a:extLst>
          </p:cNvPr>
          <p:cNvSpPr>
            <a:spLocks noGrp="1"/>
          </p:cNvSpPr>
          <p:nvPr>
            <p:ph type="body" sz="quarter" idx="19"/>
          </p:nvPr>
        </p:nvSpPr>
        <p:spPr>
          <a:xfrm>
            <a:off x="230957" y="2197533"/>
            <a:ext cx="5306027" cy="4451510"/>
          </a:xfrm>
          <a:prstGeom prst="rect">
            <a:avLst/>
          </a:prstGeom>
        </p:spPr>
        <p:txBody>
          <a:bodyPr lIns="91440" tIns="45720" rIns="91440" bIns="45720" anchor="t"/>
          <a:lstStyle/>
          <a:p>
            <a:r>
              <a:rPr lang="en-US" b="1" dirty="0" err="1"/>
              <a:t>Opdracht</a:t>
            </a:r>
            <a:r>
              <a:rPr lang="en-US" b="1" dirty="0"/>
              <a:t> 1</a:t>
            </a:r>
          </a:p>
          <a:p>
            <a:pPr marL="342900" indent="-342900">
              <a:buFont typeface="Wingdings" panose="05000000000000000000" pitchFamily="2" charset="2"/>
              <a:buChar char="Ø"/>
            </a:pPr>
            <a:r>
              <a:rPr lang="en-US" b="1" dirty="0"/>
              <a:t>Je </a:t>
            </a:r>
            <a:r>
              <a:rPr lang="en-US" b="1" dirty="0">
                <a:ea typeface="+mn-lt"/>
                <a:cs typeface="+mn-lt"/>
              </a:rPr>
              <a:t>kennis van </a:t>
            </a:r>
            <a:r>
              <a:rPr lang="en-US" b="1" dirty="0"/>
              <a:t>product </a:t>
            </a:r>
            <a:r>
              <a:rPr lang="en-US" b="1" dirty="0" err="1"/>
              <a:t>etiketten</a:t>
            </a:r>
            <a:r>
              <a:rPr lang="en-US" b="1" dirty="0"/>
              <a:t> verbeteren</a:t>
            </a:r>
          </a:p>
          <a:p>
            <a:pPr marL="0" indent="0"/>
            <a:endParaRPr lang="en-US" dirty="0">
              <a:ea typeface="Calibri"/>
              <a:cs typeface="Calibri"/>
            </a:endParaRPr>
          </a:p>
          <a:p>
            <a:pPr marL="0" indent="0"/>
            <a:r>
              <a:rPr lang="en-US" b="1" dirty="0">
                <a:ea typeface="+mn-lt"/>
                <a:cs typeface="+mn-lt"/>
              </a:rPr>
              <a:t>Opdracht:</a:t>
            </a:r>
            <a:endParaRPr lang="en-US" b="1" dirty="0">
              <a:highlight>
                <a:srgbClr val="FFFF00"/>
              </a:highlight>
            </a:endParaRPr>
          </a:p>
          <a:p>
            <a:pPr marL="342900" indent="-342900">
              <a:buFont typeface="Calibri"/>
              <a:buChar char="-"/>
            </a:pPr>
            <a:r>
              <a:rPr lang="en-US" dirty="0">
                <a:ea typeface="+mn-lt"/>
                <a:cs typeface="+mn-lt"/>
              </a:rPr>
              <a:t>Kies drie </a:t>
            </a:r>
            <a:r>
              <a:rPr lang="en-US" dirty="0" err="1">
                <a:ea typeface="+mn-lt"/>
                <a:cs typeface="+mn-lt"/>
              </a:rPr>
              <a:t>verschillende</a:t>
            </a:r>
            <a:r>
              <a:rPr lang="en-US" dirty="0">
                <a:ea typeface="+mn-lt"/>
                <a:cs typeface="+mn-lt"/>
              </a:rPr>
              <a:t> </a:t>
            </a:r>
            <a:r>
              <a:rPr lang="en-US" dirty="0" err="1">
                <a:ea typeface="+mn-lt"/>
                <a:cs typeface="+mn-lt"/>
              </a:rPr>
              <a:t>ingrediënten</a:t>
            </a:r>
            <a:r>
              <a:rPr lang="en-US" dirty="0">
                <a:ea typeface="+mn-lt"/>
                <a:cs typeface="+mn-lt"/>
              </a:rPr>
              <a:t> met de volgende voedingsclaims: </a:t>
            </a:r>
          </a:p>
          <a:p>
            <a:pPr marL="800100" lvl="1">
              <a:buFont typeface="Courier New" panose="020B0604020202020204" pitchFamily="34" charset="0"/>
              <a:buChar char="o"/>
            </a:pPr>
            <a:r>
              <a:rPr lang="en-US" spc="0" dirty="0">
                <a:solidFill>
                  <a:srgbClr val="292668"/>
                </a:solidFill>
                <a:latin typeface="Calibri"/>
                <a:ea typeface="+mn-lt"/>
                <a:cs typeface="+mn-lt"/>
              </a:rPr>
              <a:t>"Vetarm" </a:t>
            </a:r>
          </a:p>
          <a:p>
            <a:pPr marL="800100" lvl="1">
              <a:buFont typeface="Courier New"/>
              <a:buChar char="o"/>
            </a:pPr>
            <a:r>
              <a:rPr lang="en-US" spc="0" dirty="0">
                <a:solidFill>
                  <a:srgbClr val="292668"/>
                </a:solidFill>
                <a:latin typeface="Calibri"/>
                <a:ea typeface="+mn-lt"/>
                <a:cs typeface="+mn-lt"/>
              </a:rPr>
              <a:t>"Geen toegevoegde suikers" </a:t>
            </a:r>
          </a:p>
          <a:p>
            <a:pPr marL="800100" lvl="1">
              <a:buFont typeface="Courier New"/>
              <a:buChar char="o"/>
            </a:pPr>
            <a:r>
              <a:rPr lang="en-US" spc="0" dirty="0">
                <a:solidFill>
                  <a:srgbClr val="292668"/>
                </a:solidFill>
                <a:latin typeface="Calibri"/>
                <a:ea typeface="+mn-lt"/>
                <a:cs typeface="+mn-lt"/>
              </a:rPr>
              <a:t>"Bron van eiwitten" </a:t>
            </a:r>
          </a:p>
          <a:p>
            <a:pPr marL="342900" indent="-342900">
              <a:buFont typeface="Calibri"/>
              <a:buChar char="-"/>
            </a:pPr>
            <a:endParaRPr lang="en-US" dirty="0">
              <a:ea typeface="+mn-lt"/>
              <a:cs typeface="+mn-lt"/>
            </a:endParaRPr>
          </a:p>
          <a:p>
            <a:pPr marL="342900" indent="-342900">
              <a:buFont typeface="Calibri"/>
              <a:buChar char="-"/>
            </a:pPr>
            <a:r>
              <a:rPr lang="en-US" dirty="0">
                <a:ea typeface="+mn-lt"/>
                <a:cs typeface="+mn-lt"/>
              </a:rPr>
              <a:t>Controleer of de ingrediëntenlijst en de voedingswaarde-informatie deze claims ondersteunen.</a:t>
            </a:r>
            <a:endParaRPr lang="en-US" dirty="0">
              <a:ea typeface="Calibri"/>
              <a:cs typeface="Calibri"/>
            </a:endParaRPr>
          </a:p>
        </p:txBody>
      </p:sp>
      <p:grpSp>
        <p:nvGrpSpPr>
          <p:cNvPr id="2" name="Group 1">
            <a:extLst>
              <a:ext uri="{FF2B5EF4-FFF2-40B4-BE49-F238E27FC236}">
                <a16:creationId xmlns:a16="http://schemas.microsoft.com/office/drawing/2014/main" id="{087ACD55-4C38-2D6D-F6B5-7F17610E771D}"/>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7906AA-FD67-0AED-CF56-903A1010C78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18D93A98-A883-E537-62A2-D106DCFB89D1}"/>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6F6B51BC-0C74-0E13-7E7D-69120F90DBA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00FF410-2DB2-9A25-944D-86F8FD242B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00F1AAC-C84B-70FB-AD5F-39A0058188D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504BEEC-18BD-69CB-0D33-0022832AD781}"/>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542EDE58-E3ED-683B-B4D0-1609A6492B2D}"/>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DA30C21-A64F-1B7B-486E-FFC7F3347124}"/>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531F2B7-2D73-E45D-54C2-6456D83FE7F4}"/>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DBB7C79-A9C4-B216-30D9-1E5837F1D9F6}"/>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33380CEA-2507-6982-B652-301754259618}"/>
              </a:ext>
            </a:extLst>
          </p:cNvPr>
          <p:cNvGrpSpPr/>
          <p:nvPr/>
        </p:nvGrpSpPr>
        <p:grpSpPr>
          <a:xfrm>
            <a:off x="3250277" y="524497"/>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57DD7199-DE83-D56C-D104-CA9BB775952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4FBBED5A-35EA-017E-12BA-861FBA1AE9F2}"/>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B8AC015E-E06E-DD18-EE00-61B0A10ADE72}"/>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9124643F-236C-2EC2-ECCA-897A56AC1878}"/>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80F5215D-D617-A851-16C6-D5B75E7588ED}"/>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4392C6AB-089E-0AA3-7EB4-2242A6289506}"/>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6BB294B7-0969-8218-7F80-E8FEE8A0F388}"/>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296AFC5B-B7B5-BE44-389E-BC18AAA2C6BD}"/>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8463AAF-511A-BAF3-3EE9-9E48738EF95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690944DC-33D2-C195-24F7-D42307A62C4C}"/>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D2973E68-5CBC-EF84-3604-4F6B381B37B3}"/>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83424836-3CFC-8746-3747-CE6C0FADDDC4}"/>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00780F78-B4A1-42D9-F5AD-659A973D7896}"/>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B0577AF9-2EC6-E644-D346-0BBF90016ADB}"/>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
        <p:nvSpPr>
          <p:cNvPr id="34" name="Text Placeholder 2">
            <a:extLst>
              <a:ext uri="{FF2B5EF4-FFF2-40B4-BE49-F238E27FC236}">
                <a16:creationId xmlns:a16="http://schemas.microsoft.com/office/drawing/2014/main" id="{A82D606D-93D7-BFA6-343B-24E51EDE7E0D}"/>
              </a:ext>
            </a:extLst>
          </p:cNvPr>
          <p:cNvSpPr txBox="1">
            <a:spLocks/>
          </p:cNvSpPr>
          <p:nvPr/>
        </p:nvSpPr>
        <p:spPr>
          <a:xfrm>
            <a:off x="6086408" y="2197533"/>
            <a:ext cx="5304101" cy="4449383"/>
          </a:xfrm>
          <a:prstGeom prst="rect">
            <a:avLst/>
          </a:prstGeom>
        </p:spPr>
        <p:txBody>
          <a:bodyPr lIns="91440" tIns="45720" rIns="91440" bIns="45720" anchor="t"/>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2926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t>Opdracht</a:t>
            </a:r>
            <a:r>
              <a:rPr lang="en-US" b="1" dirty="0"/>
              <a:t> 2</a:t>
            </a:r>
          </a:p>
          <a:p>
            <a:pPr marL="342900" indent="-342900">
              <a:buFont typeface="Wingdings" panose="05000000000000000000" pitchFamily="2" charset="2"/>
              <a:buChar char="Ø"/>
            </a:pPr>
            <a:r>
              <a:rPr lang="en-US" b="1" dirty="0">
                <a:ea typeface="Calibri"/>
                <a:cs typeface="Calibri"/>
              </a:rPr>
              <a:t>Je </a:t>
            </a:r>
            <a:r>
              <a:rPr lang="en-US" b="1" dirty="0" err="1">
                <a:ea typeface="Calibri"/>
                <a:cs typeface="Calibri"/>
              </a:rPr>
              <a:t>begrijpt</a:t>
            </a:r>
            <a:r>
              <a:rPr lang="en-US" b="1" dirty="0">
                <a:ea typeface="Calibri"/>
                <a:cs typeface="Calibri"/>
              </a:rPr>
              <a:t> wat</a:t>
            </a:r>
            <a:r>
              <a:rPr lang="en-US" b="1" dirty="0">
                <a:ea typeface="+mn-lt"/>
                <a:cs typeface="+mn-lt"/>
              </a:rPr>
              <a:t> voedings- </a:t>
            </a:r>
            <a:r>
              <a:rPr lang="en-US" b="1" dirty="0" err="1">
                <a:ea typeface="+mn-lt"/>
                <a:cs typeface="+mn-lt"/>
              </a:rPr>
              <a:t>en</a:t>
            </a:r>
            <a:r>
              <a:rPr lang="en-US" b="1" dirty="0">
                <a:ea typeface="+mn-lt"/>
                <a:cs typeface="+mn-lt"/>
              </a:rPr>
              <a:t> </a:t>
            </a:r>
            <a:r>
              <a:rPr lang="en-US" b="1" dirty="0" err="1">
                <a:ea typeface="+mn-lt"/>
                <a:cs typeface="+mn-lt"/>
              </a:rPr>
              <a:t>gezondheidsclaims</a:t>
            </a:r>
            <a:r>
              <a:rPr lang="en-US" b="1" dirty="0">
                <a:ea typeface="+mn-lt"/>
                <a:cs typeface="+mn-lt"/>
              </a:rPr>
              <a:t> </a:t>
            </a:r>
            <a:r>
              <a:rPr lang="en-US" b="1" dirty="0" err="1">
                <a:ea typeface="+mn-lt"/>
                <a:cs typeface="+mn-lt"/>
              </a:rPr>
              <a:t>zijn</a:t>
            </a:r>
            <a:endParaRPr lang="en-US" b="1" dirty="0">
              <a:ea typeface="+mn-lt"/>
              <a:cs typeface="+mn-lt"/>
            </a:endParaRPr>
          </a:p>
          <a:p>
            <a:pPr marL="342900" indent="-342900">
              <a:buFont typeface="Wingdings" panose="05000000000000000000" pitchFamily="2" charset="2"/>
              <a:buChar char="Ø"/>
            </a:pPr>
            <a:endParaRPr lang="en-US" dirty="0">
              <a:ea typeface="Calibri"/>
              <a:cs typeface="Calibri"/>
            </a:endParaRPr>
          </a:p>
          <a:p>
            <a:pPr marL="0" indent="0"/>
            <a:r>
              <a:rPr lang="en-US" b="1" dirty="0">
                <a:ea typeface="+mn-lt"/>
                <a:cs typeface="+mn-lt"/>
              </a:rPr>
              <a:t>Opdracht </a:t>
            </a:r>
          </a:p>
          <a:p>
            <a:pPr marL="0" indent="0"/>
            <a:r>
              <a:rPr lang="en-US" dirty="0" err="1">
                <a:ea typeface="+mn-lt"/>
                <a:cs typeface="+mn-lt"/>
              </a:rPr>
              <a:t>Analyseer</a:t>
            </a:r>
            <a:r>
              <a:rPr lang="en-US" dirty="0">
                <a:ea typeface="+mn-lt"/>
                <a:cs typeface="+mn-lt"/>
              </a:rPr>
              <a:t> op basis van de opgedane kennis over </a:t>
            </a:r>
            <a:r>
              <a:rPr lang="en-US" dirty="0" err="1">
                <a:ea typeface="+mn-lt"/>
                <a:cs typeface="+mn-lt"/>
              </a:rPr>
              <a:t>ultrabewerkt</a:t>
            </a:r>
            <a:r>
              <a:rPr lang="en-US" dirty="0">
                <a:ea typeface="+mn-lt"/>
                <a:cs typeface="+mn-lt"/>
              </a:rPr>
              <a:t> </a:t>
            </a:r>
            <a:r>
              <a:rPr lang="en-US" dirty="0" err="1">
                <a:ea typeface="+mn-lt"/>
                <a:cs typeface="+mn-lt"/>
              </a:rPr>
              <a:t>voedsel</a:t>
            </a:r>
            <a:r>
              <a:rPr lang="en-US" dirty="0">
                <a:ea typeface="+mn-lt"/>
                <a:cs typeface="+mn-lt"/>
              </a:rPr>
              <a:t>  </a:t>
            </a:r>
            <a:r>
              <a:rPr lang="en-US" dirty="0" err="1">
                <a:ea typeface="+mn-lt"/>
                <a:cs typeface="+mn-lt"/>
              </a:rPr>
              <a:t>dezelfde</a:t>
            </a:r>
            <a:r>
              <a:rPr lang="en-US" dirty="0">
                <a:ea typeface="+mn-lt"/>
                <a:cs typeface="+mn-lt"/>
              </a:rPr>
              <a:t> </a:t>
            </a:r>
            <a:r>
              <a:rPr lang="en-US" dirty="0" err="1">
                <a:ea typeface="+mn-lt"/>
                <a:cs typeface="+mn-lt"/>
              </a:rPr>
              <a:t>ingrediënten</a:t>
            </a:r>
            <a:r>
              <a:rPr lang="en-US" dirty="0">
                <a:ea typeface="+mn-lt"/>
                <a:cs typeface="+mn-lt"/>
              </a:rPr>
              <a:t> die in oefening 1 zijn gekozen. Bepaal of ze </a:t>
            </a:r>
            <a:r>
              <a:rPr lang="en-US" dirty="0" err="1">
                <a:ea typeface="+mn-lt"/>
                <a:cs typeface="+mn-lt"/>
              </a:rPr>
              <a:t>als</a:t>
            </a:r>
            <a:r>
              <a:rPr lang="en-US" dirty="0">
                <a:ea typeface="+mn-lt"/>
                <a:cs typeface="+mn-lt"/>
              </a:rPr>
              <a:t> </a:t>
            </a:r>
            <a:r>
              <a:rPr lang="en-US" dirty="0" err="1">
                <a:ea typeface="+mn-lt"/>
                <a:cs typeface="+mn-lt"/>
              </a:rPr>
              <a:t>ultrabewerkt</a:t>
            </a:r>
            <a:r>
              <a:rPr lang="en-US" dirty="0">
                <a:ea typeface="+mn-lt"/>
                <a:cs typeface="+mn-lt"/>
              </a:rPr>
              <a:t> </a:t>
            </a:r>
            <a:r>
              <a:rPr lang="en-US" dirty="0" err="1">
                <a:ea typeface="+mn-lt"/>
                <a:cs typeface="+mn-lt"/>
              </a:rPr>
              <a:t>voedsel</a:t>
            </a:r>
            <a:r>
              <a:rPr lang="en-US" dirty="0">
                <a:ea typeface="+mn-lt"/>
                <a:cs typeface="+mn-lt"/>
              </a:rPr>
              <a:t> moeten worden geclassificeerd. </a:t>
            </a:r>
            <a:endParaRPr lang="en-US" dirty="0">
              <a:ea typeface="Calibri"/>
              <a:cs typeface="Calibri"/>
            </a:endParaRPr>
          </a:p>
          <a:p>
            <a:endParaRPr lang="en-US" dirty="0">
              <a:ea typeface="Calibri"/>
              <a:cs typeface="Calibri"/>
            </a:endParaRPr>
          </a:p>
        </p:txBody>
      </p:sp>
      <p:cxnSp>
        <p:nvCxnSpPr>
          <p:cNvPr id="30" name="Straight Connector 29">
            <a:extLst>
              <a:ext uri="{FF2B5EF4-FFF2-40B4-BE49-F238E27FC236}">
                <a16:creationId xmlns:a16="http://schemas.microsoft.com/office/drawing/2014/main" id="{2426AAE5-AA91-A200-8D8A-2733F3375B63}"/>
              </a:ext>
            </a:extLst>
          </p:cNvPr>
          <p:cNvCxnSpPr>
            <a:cxnSpLocks/>
          </p:cNvCxnSpPr>
          <p:nvPr/>
        </p:nvCxnSpPr>
        <p:spPr>
          <a:xfrm>
            <a:off x="5679440" y="2621280"/>
            <a:ext cx="0" cy="351536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1317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descr="Hand carrying food meal on plate">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05</a:t>
            </a:r>
          </a:p>
        </p:txBody>
      </p:sp>
      <p:sp>
        <p:nvSpPr>
          <p:cNvPr id="14" name="Rectangle 13">
            <a:extLst>
              <a:ext uri="{FF2B5EF4-FFF2-40B4-BE49-F238E27FC236}">
                <a16:creationId xmlns:a16="http://schemas.microsoft.com/office/drawing/2014/main" id="{94A2FE3F-F4C2-BB91-1F10-E78D3D716B5B}"/>
              </a:ext>
            </a:extLst>
          </p:cNvPr>
          <p:cNvSpPr/>
          <p:nvPr/>
        </p:nvSpPr>
        <p:spPr>
          <a:xfrm>
            <a:off x="6258559" y="3110948"/>
            <a:ext cx="474195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6675119" y="3137096"/>
            <a:ext cx="4311537" cy="646331"/>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 CONCLUSIE</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24053650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25E9C6-7DD0-43E1-EC65-58F446833A8F}"/>
              </a:ext>
            </a:extLst>
          </p:cNvPr>
          <p:cNvSpPr>
            <a:spLocks noGrp="1"/>
          </p:cNvSpPr>
          <p:nvPr>
            <p:ph type="body" sz="quarter" idx="16"/>
          </p:nvPr>
        </p:nvSpPr>
        <p:spPr>
          <a:xfrm>
            <a:off x="856391" y="826894"/>
            <a:ext cx="10479218" cy="803654"/>
          </a:xfrm>
        </p:spPr>
        <p:txBody>
          <a:bodyPr/>
          <a:lstStyle/>
          <a:p>
            <a:r>
              <a:rPr lang="en-US" dirty="0" err="1"/>
              <a:t>Voedselvaardigheden</a:t>
            </a:r>
            <a:r>
              <a:rPr lang="en-US" dirty="0"/>
              <a:t> </a:t>
            </a:r>
            <a:r>
              <a:rPr lang="en-US" dirty="0" err="1"/>
              <a:t>als</a:t>
            </a:r>
            <a:r>
              <a:rPr lang="en-US" dirty="0"/>
              <a:t> basis voor </a:t>
            </a:r>
            <a:r>
              <a:rPr lang="en-US" dirty="0" err="1"/>
              <a:t>welzijn</a:t>
            </a:r>
            <a:endParaRPr lang="en-GB" dirty="0"/>
          </a:p>
        </p:txBody>
      </p:sp>
      <p:sp>
        <p:nvSpPr>
          <p:cNvPr id="5" name="Text Placeholder 4">
            <a:extLst>
              <a:ext uri="{FF2B5EF4-FFF2-40B4-BE49-F238E27FC236}">
                <a16:creationId xmlns:a16="http://schemas.microsoft.com/office/drawing/2014/main" id="{72F984C4-B804-000D-AE74-64CC8927AD35}"/>
              </a:ext>
            </a:extLst>
          </p:cNvPr>
          <p:cNvSpPr>
            <a:spLocks noGrp="1"/>
          </p:cNvSpPr>
          <p:nvPr>
            <p:ph type="body" sz="quarter" idx="19"/>
          </p:nvPr>
        </p:nvSpPr>
        <p:spPr>
          <a:xfrm>
            <a:off x="856391" y="2256867"/>
            <a:ext cx="10738201" cy="4458565"/>
          </a:xfrm>
        </p:spPr>
        <p:txBody>
          <a:bodyPr/>
          <a:lstStyle/>
          <a:p>
            <a:pPr marL="342900" indent="-342900">
              <a:spcAft>
                <a:spcPts val="1200"/>
              </a:spcAft>
              <a:buFont typeface="Arial" panose="020B0604020202020204" pitchFamily="34" charset="0"/>
              <a:buChar char="•"/>
            </a:pPr>
            <a:r>
              <a:rPr lang="nl-NL" b="1" dirty="0"/>
              <a:t>Voedselvaardigheid</a:t>
            </a:r>
            <a:r>
              <a:rPr lang="nl-NL" dirty="0"/>
              <a:t> is een belangrijke levensvaardigheid die helpt om bewuste en gezondere keuzes te maken.</a:t>
            </a:r>
          </a:p>
          <a:p>
            <a:pPr marL="342900" indent="-342900">
              <a:spcAft>
                <a:spcPts val="1200"/>
              </a:spcAft>
              <a:buFont typeface="Arial" panose="020B0604020202020204" pitchFamily="34" charset="0"/>
              <a:buChar char="•"/>
            </a:pPr>
            <a:r>
              <a:rPr lang="nl-NL" dirty="0"/>
              <a:t>Door te leren over gezonde voeding, te koken en etiketten te begrijpen, kunnen leerlingen beter voor hun eigen gezondheid zorgen en minder </a:t>
            </a:r>
            <a:r>
              <a:rPr lang="nl-NL" dirty="0" err="1"/>
              <a:t>ultraverwerkte</a:t>
            </a:r>
            <a:r>
              <a:rPr lang="nl-NL" dirty="0"/>
              <a:t> producten gebruiken</a:t>
            </a:r>
            <a:r>
              <a:rPr lang="en-US" dirty="0"/>
              <a:t>.</a:t>
            </a:r>
          </a:p>
          <a:p>
            <a:pPr marL="342900" indent="-342900" algn="just">
              <a:spcAft>
                <a:spcPts val="1200"/>
              </a:spcAft>
              <a:buFont typeface="Arial" panose="020B0604020202020204" pitchFamily="34" charset="0"/>
              <a:buChar char="•"/>
            </a:pPr>
            <a:r>
              <a:rPr lang="nl-NL" dirty="0"/>
              <a:t>Deze module laat zien dat onze dagelijkse voedselkeuzes niet alleen persoonlijk zijn, maar ook invloed hebben op gezondheid, cultuur en duurzaamheid</a:t>
            </a:r>
            <a:r>
              <a:rPr lang="en-US" dirty="0"/>
              <a:t>.</a:t>
            </a:r>
          </a:p>
          <a:p>
            <a:pPr marL="342900" indent="-342900">
              <a:spcAft>
                <a:spcPts val="1200"/>
              </a:spcAft>
              <a:buFont typeface="Arial" panose="020B0604020202020204" pitchFamily="34" charset="0"/>
              <a:buChar char="•"/>
            </a:pPr>
            <a:r>
              <a:rPr lang="nl-NL" dirty="0"/>
              <a:t>Meer voedselvaardigheid zorgt voor gezondere mensen, sterkere voedselpraktijken en een duurzamere toekomst.</a:t>
            </a:r>
            <a:r>
              <a:rPr lang="en-US" dirty="0"/>
              <a:t>.</a:t>
            </a:r>
            <a:endParaRPr lang="en-GB" dirty="0"/>
          </a:p>
        </p:txBody>
      </p:sp>
    </p:spTree>
    <p:extLst>
      <p:ext uri="{BB962C8B-B14F-4D97-AF65-F5344CB8AC3E}">
        <p14:creationId xmlns:p14="http://schemas.microsoft.com/office/powerpoint/2010/main" val="1316664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4C1EF-CEA8-AE5E-819A-E91A538F251B}"/>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10F3CCD5-8952-E21A-670B-0E7D3138B46F}"/>
              </a:ext>
            </a:extLst>
          </p:cNvPr>
          <p:cNvSpPr txBox="1">
            <a:spLocks/>
          </p:cNvSpPr>
          <p:nvPr/>
        </p:nvSpPr>
        <p:spPr>
          <a:xfrm>
            <a:off x="0" y="650590"/>
            <a:ext cx="5805714" cy="663063"/>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WIL JE MEER WETEN? </a:t>
            </a:r>
            <a:endParaRPr lang="en-US" dirty="0">
              <a:solidFill>
                <a:schemeClr val="bg1"/>
              </a:solidFill>
              <a:ea typeface="Calibri"/>
              <a:cs typeface="Calibri"/>
            </a:endParaRPr>
          </a:p>
        </p:txBody>
      </p:sp>
      <p:sp>
        <p:nvSpPr>
          <p:cNvPr id="4" name="Text Placeholder 2">
            <a:extLst>
              <a:ext uri="{FF2B5EF4-FFF2-40B4-BE49-F238E27FC236}">
                <a16:creationId xmlns:a16="http://schemas.microsoft.com/office/drawing/2014/main" id="{4C207876-7545-2D8B-6DBE-6BE3B35C7613}"/>
              </a:ext>
            </a:extLst>
          </p:cNvPr>
          <p:cNvSpPr txBox="1">
            <a:spLocks/>
          </p:cNvSpPr>
          <p:nvPr/>
        </p:nvSpPr>
        <p:spPr>
          <a:xfrm>
            <a:off x="744430" y="1939088"/>
            <a:ext cx="6551519" cy="363063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b="1" dirty="0">
                <a:solidFill>
                  <a:srgbClr val="292668"/>
                </a:solidFill>
                <a:ea typeface="+mn-lt"/>
                <a:cs typeface="+mn-lt"/>
              </a:rPr>
              <a:t>Website: </a:t>
            </a:r>
            <a:r>
              <a:rPr lang="en-GB" sz="2400" u="sng" dirty="0">
                <a:hlinkClick r:id="rId2"/>
              </a:rPr>
              <a:t>Seven Countries Study</a:t>
            </a:r>
            <a:endParaRPr lang="en-GB" sz="2400" u="sng" dirty="0"/>
          </a:p>
          <a:p>
            <a:pPr marL="0" indent="0" algn="just">
              <a:buNone/>
            </a:pPr>
            <a:r>
              <a:rPr lang="en-US" sz="2400" b="1" dirty="0">
                <a:solidFill>
                  <a:srgbClr val="292668"/>
                </a:solidFill>
                <a:ea typeface="+mn-lt"/>
                <a:cs typeface="+mn-lt"/>
              </a:rPr>
              <a:t>YouTube: </a:t>
            </a:r>
            <a:r>
              <a:rPr lang="en-US" sz="2400" dirty="0">
                <a:solidFill>
                  <a:srgbClr val="292668"/>
                </a:solidFill>
                <a:ea typeface="+mn-lt"/>
                <a:cs typeface="+mn-lt"/>
                <a:hlinkClick r:id="rId3"/>
              </a:rPr>
              <a:t>Mediterranean Living</a:t>
            </a:r>
            <a:endParaRPr lang="en-US" sz="2400" dirty="0">
              <a:solidFill>
                <a:srgbClr val="292668"/>
              </a:solidFill>
              <a:ea typeface="+mn-lt"/>
              <a:cs typeface="+mn-lt"/>
            </a:endParaRPr>
          </a:p>
          <a:p>
            <a:pPr marL="0" indent="0" algn="just">
              <a:buNone/>
            </a:pPr>
            <a:r>
              <a:rPr lang="en-US" sz="2400" b="1" dirty="0">
                <a:solidFill>
                  <a:srgbClr val="292668"/>
                </a:solidFill>
                <a:ea typeface="+mn-lt"/>
                <a:cs typeface="+mn-lt"/>
              </a:rPr>
              <a:t>YouTube: </a:t>
            </a:r>
            <a:r>
              <a:rPr lang="en-US" sz="2400" u="sng" dirty="0">
                <a:hlinkClick r:id="rId4"/>
              </a:rPr>
              <a:t>America’s Test Kitchen</a:t>
            </a:r>
            <a:endParaRPr lang="en-US" sz="2400" u="sng" dirty="0"/>
          </a:p>
          <a:p>
            <a:pPr marL="0" indent="0" algn="just">
              <a:buNone/>
            </a:pPr>
            <a:endParaRPr lang="en-US" sz="2400" u="sng" dirty="0"/>
          </a:p>
          <a:p>
            <a:pPr marL="0" indent="0" algn="just">
              <a:buNone/>
            </a:pPr>
            <a:r>
              <a:rPr lang="en-US" sz="2400" b="1" dirty="0">
                <a:solidFill>
                  <a:srgbClr val="292668"/>
                </a:solidFill>
                <a:ea typeface="+mn-lt"/>
                <a:cs typeface="+mn-lt"/>
              </a:rPr>
              <a:t>Boek: </a:t>
            </a:r>
            <a:r>
              <a:rPr lang="en-US" sz="2400" dirty="0">
                <a:solidFill>
                  <a:srgbClr val="292668"/>
                </a:solidFill>
                <a:ea typeface="+mn-lt"/>
                <a:cs typeface="+mn-lt"/>
                <a:hlinkClick r:id="rId5"/>
              </a:rPr>
              <a:t>Vegetable Simple: A Cookbook – Eric Ripert</a:t>
            </a:r>
            <a:endParaRPr lang="en-US" sz="2400" dirty="0">
              <a:solidFill>
                <a:srgbClr val="292668"/>
              </a:solidFill>
              <a:ea typeface="+mn-lt"/>
              <a:cs typeface="+mn-lt"/>
            </a:endParaRPr>
          </a:p>
          <a:p>
            <a:pPr marL="0" indent="0" algn="just">
              <a:buNone/>
            </a:pPr>
            <a:r>
              <a:rPr lang="en-US" sz="2400" b="1" dirty="0">
                <a:solidFill>
                  <a:srgbClr val="292668"/>
                </a:solidFill>
                <a:ea typeface="+mn-lt"/>
                <a:cs typeface="+mn-lt"/>
              </a:rPr>
              <a:t>Boek: </a:t>
            </a:r>
            <a:r>
              <a:rPr lang="en-US" sz="2400" dirty="0">
                <a:solidFill>
                  <a:srgbClr val="292668"/>
                </a:solidFill>
                <a:ea typeface="+mn-lt"/>
                <a:cs typeface="+mn-lt"/>
                <a:hlinkClick r:id="rId6"/>
              </a:rPr>
              <a:t>The Science of Nutrition: Debunk the Diet Myths and Learn How to Eat Responsibly for Health and Happiness – Rhiannon Lambert</a:t>
            </a:r>
            <a:endParaRPr lang="en-US" sz="2400" dirty="0">
              <a:solidFill>
                <a:srgbClr val="292668"/>
              </a:solidFill>
              <a:ea typeface="+mn-lt"/>
              <a:cs typeface="+mn-lt"/>
            </a:endParaRPr>
          </a:p>
          <a:p>
            <a:pPr marL="0" indent="0" algn="just">
              <a:buNone/>
            </a:pPr>
            <a:endParaRPr lang="en-US" sz="2400" dirty="0">
              <a:solidFill>
                <a:srgbClr val="292668"/>
              </a:solidFill>
              <a:ea typeface="+mn-lt"/>
              <a:cs typeface="+mn-lt"/>
            </a:endParaRPr>
          </a:p>
        </p:txBody>
      </p:sp>
      <p:pic>
        <p:nvPicPr>
          <p:cNvPr id="8" name="Imagem 7">
            <a:hlinkClick r:id="rId5"/>
            <a:extLst>
              <a:ext uri="{FF2B5EF4-FFF2-40B4-BE49-F238E27FC236}">
                <a16:creationId xmlns:a16="http://schemas.microsoft.com/office/drawing/2014/main" id="{1AEFDBCA-222D-60C5-AB1F-95B97DD00FD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49904" y="4132585"/>
            <a:ext cx="1515627" cy="2052086"/>
          </a:xfrm>
          <a:prstGeom prst="rect">
            <a:avLst/>
          </a:prstGeom>
        </p:spPr>
      </p:pic>
      <p:pic>
        <p:nvPicPr>
          <p:cNvPr id="12" name="Imagem 11">
            <a:hlinkClick r:id="rId2"/>
            <a:extLst>
              <a:ext uri="{FF2B5EF4-FFF2-40B4-BE49-F238E27FC236}">
                <a16:creationId xmlns:a16="http://schemas.microsoft.com/office/drawing/2014/main" id="{40963BA7-F2EA-7372-313A-47D11D07F6C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49904" y="650590"/>
            <a:ext cx="1959856" cy="1525151"/>
          </a:xfrm>
          <a:prstGeom prst="rect">
            <a:avLst/>
          </a:prstGeom>
        </p:spPr>
      </p:pic>
      <p:pic>
        <p:nvPicPr>
          <p:cNvPr id="17" name="Imagem 16">
            <a:hlinkClick r:id="rId4"/>
            <a:extLst>
              <a:ext uri="{FF2B5EF4-FFF2-40B4-BE49-F238E27FC236}">
                <a16:creationId xmlns:a16="http://schemas.microsoft.com/office/drawing/2014/main" id="{9C7CCF5C-CBF4-CCB2-4B4C-21DE6A24BE28}"/>
              </a:ext>
            </a:extLst>
          </p:cNvPr>
          <p:cNvPicPr>
            <a:picLocks noChangeAspect="1"/>
          </p:cNvPicPr>
          <p:nvPr/>
        </p:nvPicPr>
        <p:blipFill>
          <a:blip r:embed="rId9"/>
          <a:stretch>
            <a:fillRect/>
          </a:stretch>
        </p:blipFill>
        <p:spPr>
          <a:xfrm>
            <a:off x="8655750" y="2279940"/>
            <a:ext cx="1708020" cy="1748446"/>
          </a:xfrm>
          <a:prstGeom prst="rect">
            <a:avLst/>
          </a:prstGeom>
        </p:spPr>
      </p:pic>
      <p:pic>
        <p:nvPicPr>
          <p:cNvPr id="20" name="Imagem 19">
            <a:hlinkClick r:id="rId3"/>
            <a:extLst>
              <a:ext uri="{FF2B5EF4-FFF2-40B4-BE49-F238E27FC236}">
                <a16:creationId xmlns:a16="http://schemas.microsoft.com/office/drawing/2014/main" id="{E696D182-F26D-1B7C-76BC-B8C86EBB7B01}"/>
              </a:ext>
            </a:extLst>
          </p:cNvPr>
          <p:cNvPicPr>
            <a:picLocks noChangeAspect="1"/>
          </p:cNvPicPr>
          <p:nvPr/>
        </p:nvPicPr>
        <p:blipFill>
          <a:blip r:embed="rId10"/>
          <a:stretch>
            <a:fillRect/>
          </a:stretch>
        </p:blipFill>
        <p:spPr>
          <a:xfrm>
            <a:off x="9613281" y="546390"/>
            <a:ext cx="1676400" cy="1733550"/>
          </a:xfrm>
          <a:prstGeom prst="rect">
            <a:avLst/>
          </a:prstGeom>
        </p:spPr>
      </p:pic>
      <p:pic>
        <p:nvPicPr>
          <p:cNvPr id="22" name="Imagem 21">
            <a:hlinkClick r:id="rId6"/>
            <a:extLst>
              <a:ext uri="{FF2B5EF4-FFF2-40B4-BE49-F238E27FC236}">
                <a16:creationId xmlns:a16="http://schemas.microsoft.com/office/drawing/2014/main" id="{ADDE4DF5-AB4E-8E71-2BB3-AF5E68B443C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93059" y="4132584"/>
            <a:ext cx="1710073" cy="2052087"/>
          </a:xfrm>
          <a:prstGeom prst="rect">
            <a:avLst/>
          </a:prstGeom>
        </p:spPr>
      </p:pic>
    </p:spTree>
    <p:extLst>
      <p:ext uri="{BB962C8B-B14F-4D97-AF65-F5344CB8AC3E}">
        <p14:creationId xmlns:p14="http://schemas.microsoft.com/office/powerpoint/2010/main" val="2777867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CB49C608-3884-3044-8AB1-E29E2F594319}"/>
              </a:ext>
            </a:extLst>
          </p:cNvPr>
          <p:cNvSpPr txBox="1">
            <a:spLocks noGrp="1"/>
          </p:cNvSpPr>
          <p:nvPr>
            <p:ph type="body" sz="quarter" idx="4294967295"/>
          </p:nvPr>
        </p:nvSpPr>
        <p:spPr>
          <a:xfrm>
            <a:off x="2040612" y="3372170"/>
            <a:ext cx="5881768" cy="634246"/>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FFFFF"/>
                </a:solidFill>
                <a:latin typeface="Calibri"/>
              </a:rPr>
              <a:t>BEDANKT</a:t>
            </a:r>
          </a:p>
        </p:txBody>
      </p:sp>
      <p:sp>
        <p:nvSpPr>
          <p:cNvPr id="4" name="TextBox 2">
            <a:extLst>
              <a:ext uri="{FF2B5EF4-FFF2-40B4-BE49-F238E27FC236}">
                <a16:creationId xmlns:a16="http://schemas.microsoft.com/office/drawing/2014/main" id="{0C284F1F-7024-29A5-E90B-08255C66D390}"/>
              </a:ext>
            </a:extLst>
          </p:cNvPr>
          <p:cNvSpPr txBox="1"/>
          <p:nvPr/>
        </p:nvSpPr>
        <p:spPr>
          <a:xfrm>
            <a:off x="6504474" y="5941789"/>
            <a:ext cx="5194496" cy="61555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292668"/>
                </a:solidFill>
                <a:uFillTx/>
                <a:latin typeface="Calibri" pitchFamily="34"/>
                <a:cs typeface="Calibri" pitchFamily="34"/>
              </a:rPr>
              <a:t>www.foodecocultureedu.eu</a:t>
            </a:r>
          </a:p>
        </p:txBody>
      </p:sp>
      <p:grpSp>
        <p:nvGrpSpPr>
          <p:cNvPr id="6" name="Group 4">
            <a:extLst>
              <a:ext uri="{FF2B5EF4-FFF2-40B4-BE49-F238E27FC236}">
                <a16:creationId xmlns:a16="http://schemas.microsoft.com/office/drawing/2014/main" id="{0886B898-073D-CBE1-8D5B-CBE13DD51D35}"/>
              </a:ext>
            </a:extLst>
          </p:cNvPr>
          <p:cNvGrpSpPr/>
          <p:nvPr/>
        </p:nvGrpSpPr>
        <p:grpSpPr>
          <a:xfrm>
            <a:off x="8462196" y="4763109"/>
            <a:ext cx="2602674" cy="579719"/>
            <a:chOff x="8462196" y="4763109"/>
            <a:chExt cx="2602674" cy="579719"/>
          </a:xfrm>
        </p:grpSpPr>
        <p:grpSp>
          <p:nvGrpSpPr>
            <p:cNvPr id="7" name="Graphic 3">
              <a:extLst>
                <a:ext uri="{FF2B5EF4-FFF2-40B4-BE49-F238E27FC236}">
                  <a16:creationId xmlns:a16="http://schemas.microsoft.com/office/drawing/2014/main" id="{E68599FD-1F1A-EEFB-7023-8E6E50FD1F1E}"/>
                </a:ext>
              </a:extLst>
            </p:cNvPr>
            <p:cNvGrpSpPr/>
            <p:nvPr/>
          </p:nvGrpSpPr>
          <p:grpSpPr>
            <a:xfrm>
              <a:off x="9809033" y="4763109"/>
              <a:ext cx="562502" cy="562502"/>
              <a:chOff x="9809033" y="4763109"/>
              <a:chExt cx="562502" cy="562502"/>
            </a:xfrm>
          </p:grpSpPr>
          <p:sp>
            <p:nvSpPr>
              <p:cNvPr id="8" name="Freeform 22">
                <a:extLst>
                  <a:ext uri="{FF2B5EF4-FFF2-40B4-BE49-F238E27FC236}">
                    <a16:creationId xmlns:a16="http://schemas.microsoft.com/office/drawing/2014/main" id="{97E10DDB-5790-05D9-5390-20DE754F0AB5}"/>
                  </a:ext>
                </a:extLst>
              </p:cNvPr>
              <p:cNvSpPr/>
              <p:nvPr/>
            </p:nvSpPr>
            <p:spPr>
              <a:xfrm>
                <a:off x="9809033"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9" name="Graphic 3">
                <a:extLst>
                  <a:ext uri="{FF2B5EF4-FFF2-40B4-BE49-F238E27FC236}">
                    <a16:creationId xmlns:a16="http://schemas.microsoft.com/office/drawing/2014/main" id="{955216C4-85B6-905B-A50C-AA621762F134}"/>
                  </a:ext>
                </a:extLst>
              </p:cNvPr>
              <p:cNvGrpSpPr/>
              <p:nvPr/>
            </p:nvGrpSpPr>
            <p:grpSpPr>
              <a:xfrm>
                <a:off x="9913202" y="4867278"/>
                <a:ext cx="354165" cy="354165"/>
                <a:chOff x="9913202" y="4867278"/>
                <a:chExt cx="354165" cy="354165"/>
              </a:xfrm>
            </p:grpSpPr>
            <p:sp>
              <p:nvSpPr>
                <p:cNvPr id="10" name="Freeform 24">
                  <a:extLst>
                    <a:ext uri="{FF2B5EF4-FFF2-40B4-BE49-F238E27FC236}">
                      <a16:creationId xmlns:a16="http://schemas.microsoft.com/office/drawing/2014/main" id="{AB33C42D-94E7-B104-68EB-8011E7B3B8B7}"/>
                    </a:ext>
                  </a:extLst>
                </p:cNvPr>
                <p:cNvSpPr/>
                <p:nvPr/>
              </p:nvSpPr>
              <p:spPr>
                <a:xfrm>
                  <a:off x="9913202" y="4867278"/>
                  <a:ext cx="354165" cy="354165"/>
                </a:xfrm>
                <a:custGeom>
                  <a:avLst/>
                  <a:gdLst>
                    <a:gd name="f0" fmla="val 10800000"/>
                    <a:gd name="f1" fmla="val 5400000"/>
                    <a:gd name="f2" fmla="val 180"/>
                    <a:gd name="f3" fmla="val w"/>
                    <a:gd name="f4" fmla="val h"/>
                    <a:gd name="f5" fmla="val 0"/>
                    <a:gd name="f6" fmla="val 535476"/>
                    <a:gd name="f7" fmla="val 535477"/>
                    <a:gd name="f8" fmla="val 267739"/>
                    <a:gd name="f9" fmla="val 48508"/>
                    <a:gd name="f10" fmla="val 338925"/>
                    <a:gd name="f11" fmla="val 347745"/>
                    <a:gd name="f12" fmla="val 376094"/>
                    <a:gd name="f13" fmla="val 49768"/>
                    <a:gd name="f14" fmla="val 401923"/>
                    <a:gd name="f15" fmla="val 51028"/>
                    <a:gd name="f16" fmla="val 416412"/>
                    <a:gd name="f17" fmla="val 55438"/>
                    <a:gd name="f18" fmla="val 425862"/>
                    <a:gd name="f19" fmla="val 59217"/>
                    <a:gd name="f20" fmla="val 438461"/>
                    <a:gd name="f21" fmla="val 64257"/>
                    <a:gd name="f22" fmla="val 447281"/>
                    <a:gd name="f23" fmla="val 69927"/>
                    <a:gd name="f24" fmla="val 456730"/>
                    <a:gd name="f25" fmla="val 79377"/>
                    <a:gd name="f26" fmla="val 466180"/>
                    <a:gd name="f27" fmla="val 88826"/>
                    <a:gd name="f28" fmla="val 471849"/>
                    <a:gd name="f29" fmla="val 97646"/>
                    <a:gd name="f30" fmla="val 476890"/>
                    <a:gd name="f31" fmla="val 110245"/>
                    <a:gd name="f32" fmla="val 480669"/>
                    <a:gd name="f33" fmla="val 119695"/>
                    <a:gd name="f34" fmla="val 485079"/>
                    <a:gd name="f35" fmla="val 133554"/>
                    <a:gd name="f36" fmla="val 486339"/>
                    <a:gd name="f37" fmla="val 160013"/>
                    <a:gd name="f38" fmla="val 487599"/>
                    <a:gd name="f39" fmla="val 188362"/>
                    <a:gd name="f40" fmla="val 196552"/>
                    <a:gd name="f41" fmla="val 268368"/>
                    <a:gd name="f42" fmla="val 340185"/>
                    <a:gd name="f43" fmla="val 348375"/>
                    <a:gd name="f44" fmla="val 376724"/>
                    <a:gd name="f45" fmla="val 402553"/>
                    <a:gd name="f46" fmla="val 417042"/>
                    <a:gd name="f47" fmla="val 426492"/>
                    <a:gd name="f48" fmla="val 439091"/>
                    <a:gd name="f49" fmla="val 447911"/>
                    <a:gd name="f50" fmla="val 457360"/>
                    <a:gd name="f51" fmla="val 466810"/>
                    <a:gd name="f52" fmla="val 472480"/>
                    <a:gd name="f53" fmla="val 477519"/>
                    <a:gd name="f54" fmla="val 481299"/>
                    <a:gd name="f55" fmla="val 402552"/>
                    <a:gd name="f56" fmla="val 485709"/>
                    <a:gd name="f57" fmla="val 486969"/>
                    <a:gd name="f58" fmla="val 488229"/>
                    <a:gd name="f59" fmla="val 339555"/>
                    <a:gd name="f60" fmla="val 195921"/>
                    <a:gd name="f61" fmla="val 187732"/>
                    <a:gd name="f62" fmla="val 159383"/>
                    <a:gd name="f63" fmla="val 119065"/>
                    <a:gd name="f64" fmla="val 109615"/>
                    <a:gd name="f65" fmla="val 97016"/>
                    <a:gd name="f66" fmla="val 88196"/>
                    <a:gd name="f67" fmla="val 78747"/>
                    <a:gd name="f68" fmla="val 69297"/>
                    <a:gd name="f69" fmla="val 63627"/>
                    <a:gd name="f70" fmla="val 58587"/>
                    <a:gd name="f71" fmla="val 54808"/>
                    <a:gd name="f72" fmla="val 50398"/>
                    <a:gd name="f73" fmla="val 403183"/>
                    <a:gd name="f74" fmla="val 49138"/>
                    <a:gd name="f75" fmla="val 47878"/>
                    <a:gd name="f76" fmla="val 134184"/>
                    <a:gd name="f77" fmla="val 132924"/>
                    <a:gd name="f78" fmla="val 195292"/>
                    <a:gd name="f79" fmla="val 185842"/>
                    <a:gd name="f80" fmla="val 157493"/>
                    <a:gd name="f81" fmla="val 1890"/>
                    <a:gd name="f82" fmla="val 129144"/>
                    <a:gd name="f83" fmla="val 3150"/>
                    <a:gd name="f84" fmla="val 7560"/>
                    <a:gd name="f85" fmla="val 92606"/>
                    <a:gd name="f86" fmla="val 14489"/>
                    <a:gd name="f87" fmla="val 74967"/>
                    <a:gd name="f88" fmla="val 21419"/>
                    <a:gd name="f89" fmla="val 59847"/>
                    <a:gd name="f90" fmla="val 30239"/>
                    <a:gd name="f91" fmla="val 45358"/>
                    <a:gd name="f92" fmla="val 60477"/>
                    <a:gd name="f93" fmla="val 630"/>
                    <a:gd name="f94" fmla="val 349635"/>
                    <a:gd name="f95" fmla="val 377984"/>
                    <a:gd name="f96" fmla="val 406333"/>
                    <a:gd name="f97" fmla="val 442871"/>
                    <a:gd name="f98" fmla="val 460510"/>
                    <a:gd name="f99" fmla="val 475630"/>
                    <a:gd name="f100" fmla="val 490119"/>
                    <a:gd name="f101" fmla="val 505238"/>
                    <a:gd name="f102" fmla="val 514058"/>
                    <a:gd name="f103" fmla="val 520988"/>
                    <a:gd name="f104" fmla="val 527917"/>
                    <a:gd name="f105" fmla="val 532327"/>
                    <a:gd name="f106" fmla="val 533587"/>
                    <a:gd name="f107" fmla="val 534847"/>
                    <a:gd name="f108" fmla="val 475000"/>
                    <a:gd name="f109" fmla="val 474999"/>
                    <a:gd name="f110" fmla="+- 0 0 -90"/>
                    <a:gd name="f111" fmla="*/ f3 1 535476"/>
                    <a:gd name="f112" fmla="*/ f4 1 535477"/>
                    <a:gd name="f113" fmla="+- f7 0 f5"/>
                    <a:gd name="f114" fmla="+- f6 0 f5"/>
                    <a:gd name="f115" fmla="*/ f110 f0 1"/>
                    <a:gd name="f116" fmla="*/ f114 1 535476"/>
                    <a:gd name="f117" fmla="*/ f113 1 535477"/>
                    <a:gd name="f118" fmla="*/ 267739 f114 1"/>
                    <a:gd name="f119" fmla="*/ 48508 f113 1"/>
                    <a:gd name="f120" fmla="*/ 376094 f114 1"/>
                    <a:gd name="f121" fmla="*/ 49768 f113 1"/>
                    <a:gd name="f122" fmla="*/ 425862 f114 1"/>
                    <a:gd name="f123" fmla="*/ 59217 f113 1"/>
                    <a:gd name="f124" fmla="*/ 456730 f114 1"/>
                    <a:gd name="f125" fmla="*/ 79377 f113 1"/>
                    <a:gd name="f126" fmla="*/ 476890 f114 1"/>
                    <a:gd name="f127" fmla="*/ 110245 f113 1"/>
                    <a:gd name="f128" fmla="*/ 486339 f114 1"/>
                    <a:gd name="f129" fmla="*/ 160013 f113 1"/>
                    <a:gd name="f130" fmla="*/ 487599 f114 1"/>
                    <a:gd name="f131" fmla="*/ 268368 f113 1"/>
                    <a:gd name="f132" fmla="*/ 376724 f113 1"/>
                    <a:gd name="f133" fmla="*/ 426492 f113 1"/>
                    <a:gd name="f134" fmla="*/ 457360 f113 1"/>
                    <a:gd name="f135" fmla="*/ 477519 f113 1"/>
                    <a:gd name="f136" fmla="*/ 486969 f113 1"/>
                    <a:gd name="f137" fmla="*/ 488229 f113 1"/>
                    <a:gd name="f138" fmla="*/ 159383 f114 1"/>
                    <a:gd name="f139" fmla="*/ 109615 f114 1"/>
                    <a:gd name="f140" fmla="*/ 78747 f114 1"/>
                    <a:gd name="f141" fmla="*/ 58587 f114 1"/>
                    <a:gd name="f142" fmla="*/ 49138 f114 1"/>
                    <a:gd name="f143" fmla="*/ 47878 f114 1"/>
                    <a:gd name="f144" fmla="*/ 0 f113 1"/>
                    <a:gd name="f145" fmla="*/ 157493 f114 1"/>
                    <a:gd name="f146" fmla="*/ 1890 f113 1"/>
                    <a:gd name="f147" fmla="*/ 92606 f114 1"/>
                    <a:gd name="f148" fmla="*/ 14489 f113 1"/>
                    <a:gd name="f149" fmla="*/ 45358 f114 1"/>
                    <a:gd name="f150" fmla="*/ 45358 f113 1"/>
                    <a:gd name="f151" fmla="*/ 14489 f114 1"/>
                    <a:gd name="f152" fmla="*/ 92606 f113 1"/>
                    <a:gd name="f153" fmla="*/ 1890 f114 1"/>
                    <a:gd name="f154" fmla="*/ 157493 f113 1"/>
                    <a:gd name="f155" fmla="*/ 0 f114 1"/>
                    <a:gd name="f156" fmla="*/ 267739 f113 1"/>
                    <a:gd name="f157" fmla="*/ 377984 f113 1"/>
                    <a:gd name="f158" fmla="*/ 442871 f113 1"/>
                    <a:gd name="f159" fmla="*/ 490119 f113 1"/>
                    <a:gd name="f160" fmla="*/ 520988 f113 1"/>
                    <a:gd name="f161" fmla="*/ 533587 f113 1"/>
                    <a:gd name="f162" fmla="*/ 535477 f113 1"/>
                    <a:gd name="f163" fmla="*/ 377984 f114 1"/>
                    <a:gd name="f164" fmla="*/ 442871 f114 1"/>
                    <a:gd name="f165" fmla="*/ 490119 f114 1"/>
                    <a:gd name="f166" fmla="*/ 520988 f114 1"/>
                    <a:gd name="f167" fmla="*/ 533587 f114 1"/>
                    <a:gd name="f168" fmla="*/ 535477 f114 1"/>
                    <a:gd name="f169" fmla="*/ f115 1 f2"/>
                    <a:gd name="f170" fmla="*/ f118 1 535476"/>
                    <a:gd name="f171" fmla="*/ f119 1 535477"/>
                    <a:gd name="f172" fmla="*/ f120 1 535476"/>
                    <a:gd name="f173" fmla="*/ f121 1 535477"/>
                    <a:gd name="f174" fmla="*/ f122 1 535476"/>
                    <a:gd name="f175" fmla="*/ f123 1 535477"/>
                    <a:gd name="f176" fmla="*/ f124 1 535476"/>
                    <a:gd name="f177" fmla="*/ f125 1 535477"/>
                    <a:gd name="f178" fmla="*/ f126 1 535476"/>
                    <a:gd name="f179" fmla="*/ f127 1 535477"/>
                    <a:gd name="f180" fmla="*/ f128 1 535476"/>
                    <a:gd name="f181" fmla="*/ f129 1 535477"/>
                    <a:gd name="f182" fmla="*/ f130 1 535476"/>
                    <a:gd name="f183" fmla="*/ f131 1 535477"/>
                    <a:gd name="f184" fmla="*/ f132 1 535477"/>
                    <a:gd name="f185" fmla="*/ f133 1 535477"/>
                    <a:gd name="f186" fmla="*/ f134 1 535477"/>
                    <a:gd name="f187" fmla="*/ f135 1 535477"/>
                    <a:gd name="f188" fmla="*/ f136 1 535477"/>
                    <a:gd name="f189" fmla="*/ f137 1 535477"/>
                    <a:gd name="f190" fmla="*/ f138 1 535476"/>
                    <a:gd name="f191" fmla="*/ f139 1 535476"/>
                    <a:gd name="f192" fmla="*/ f140 1 535476"/>
                    <a:gd name="f193" fmla="*/ f141 1 535476"/>
                    <a:gd name="f194" fmla="*/ f142 1 535476"/>
                    <a:gd name="f195" fmla="*/ f143 1 535476"/>
                    <a:gd name="f196" fmla="*/ f144 1 535477"/>
                    <a:gd name="f197" fmla="*/ f145 1 535476"/>
                    <a:gd name="f198" fmla="*/ f146 1 535477"/>
                    <a:gd name="f199" fmla="*/ f147 1 535476"/>
                    <a:gd name="f200" fmla="*/ f148 1 535477"/>
                    <a:gd name="f201" fmla="*/ f149 1 535476"/>
                    <a:gd name="f202" fmla="*/ f150 1 535477"/>
                    <a:gd name="f203" fmla="*/ f151 1 535476"/>
                    <a:gd name="f204" fmla="*/ f152 1 535477"/>
                    <a:gd name="f205" fmla="*/ f153 1 535476"/>
                    <a:gd name="f206" fmla="*/ f154 1 535477"/>
                    <a:gd name="f207" fmla="*/ f155 1 535476"/>
                    <a:gd name="f208" fmla="*/ f156 1 535477"/>
                    <a:gd name="f209" fmla="*/ f157 1 535477"/>
                    <a:gd name="f210" fmla="*/ f158 1 535477"/>
                    <a:gd name="f211" fmla="*/ f159 1 535477"/>
                    <a:gd name="f212" fmla="*/ f160 1 535477"/>
                    <a:gd name="f213" fmla="*/ f161 1 535477"/>
                    <a:gd name="f214" fmla="*/ f162 1 535477"/>
                    <a:gd name="f215" fmla="*/ f163 1 535476"/>
                    <a:gd name="f216" fmla="*/ f164 1 535476"/>
                    <a:gd name="f217" fmla="*/ f165 1 535476"/>
                    <a:gd name="f218" fmla="*/ f166 1 535476"/>
                    <a:gd name="f219" fmla="*/ f167 1 535476"/>
                    <a:gd name="f220" fmla="*/ f168 1 535476"/>
                    <a:gd name="f221" fmla="*/ f5 1 f116"/>
                    <a:gd name="f222" fmla="*/ f6 1 f116"/>
                    <a:gd name="f223" fmla="*/ f5 1 f117"/>
                    <a:gd name="f224" fmla="*/ f7 1 f117"/>
                    <a:gd name="f225" fmla="+- f169 0 f1"/>
                    <a:gd name="f226" fmla="*/ f170 1 f116"/>
                    <a:gd name="f227" fmla="*/ f171 1 f117"/>
                    <a:gd name="f228" fmla="*/ f172 1 f116"/>
                    <a:gd name="f229" fmla="*/ f173 1 f117"/>
                    <a:gd name="f230" fmla="*/ f174 1 f116"/>
                    <a:gd name="f231" fmla="*/ f175 1 f117"/>
                    <a:gd name="f232" fmla="*/ f176 1 f116"/>
                    <a:gd name="f233" fmla="*/ f177 1 f117"/>
                    <a:gd name="f234" fmla="*/ f178 1 f116"/>
                    <a:gd name="f235" fmla="*/ f179 1 f117"/>
                    <a:gd name="f236" fmla="*/ f180 1 f116"/>
                    <a:gd name="f237" fmla="*/ f181 1 f117"/>
                    <a:gd name="f238" fmla="*/ f182 1 f116"/>
                    <a:gd name="f239" fmla="*/ f183 1 f117"/>
                    <a:gd name="f240" fmla="*/ f184 1 f117"/>
                    <a:gd name="f241" fmla="*/ f185 1 f117"/>
                    <a:gd name="f242" fmla="*/ f186 1 f117"/>
                    <a:gd name="f243" fmla="*/ f187 1 f117"/>
                    <a:gd name="f244" fmla="*/ f188 1 f117"/>
                    <a:gd name="f245" fmla="*/ f189 1 f117"/>
                    <a:gd name="f246" fmla="*/ f190 1 f116"/>
                    <a:gd name="f247" fmla="*/ f191 1 f116"/>
                    <a:gd name="f248" fmla="*/ f192 1 f116"/>
                    <a:gd name="f249" fmla="*/ f193 1 f116"/>
                    <a:gd name="f250" fmla="*/ f194 1 f116"/>
                    <a:gd name="f251" fmla="*/ f195 1 f116"/>
                    <a:gd name="f252" fmla="*/ f196 1 f117"/>
                    <a:gd name="f253" fmla="*/ f197 1 f116"/>
                    <a:gd name="f254" fmla="*/ f198 1 f117"/>
                    <a:gd name="f255" fmla="*/ f199 1 f116"/>
                    <a:gd name="f256" fmla="*/ f200 1 f117"/>
                    <a:gd name="f257" fmla="*/ f201 1 f116"/>
                    <a:gd name="f258" fmla="*/ f202 1 f117"/>
                    <a:gd name="f259" fmla="*/ f203 1 f116"/>
                    <a:gd name="f260" fmla="*/ f204 1 f117"/>
                    <a:gd name="f261" fmla="*/ f205 1 f116"/>
                    <a:gd name="f262" fmla="*/ f206 1 f117"/>
                    <a:gd name="f263" fmla="*/ f207 1 f116"/>
                    <a:gd name="f264" fmla="*/ f208 1 f117"/>
                    <a:gd name="f265" fmla="*/ f209 1 f117"/>
                    <a:gd name="f266" fmla="*/ f210 1 f117"/>
                    <a:gd name="f267" fmla="*/ f211 1 f117"/>
                    <a:gd name="f268" fmla="*/ f212 1 f117"/>
                    <a:gd name="f269" fmla="*/ f213 1 f117"/>
                    <a:gd name="f270" fmla="*/ f214 1 f117"/>
                    <a:gd name="f271" fmla="*/ f215 1 f116"/>
                    <a:gd name="f272" fmla="*/ f216 1 f116"/>
                    <a:gd name="f273" fmla="*/ f217 1 f116"/>
                    <a:gd name="f274" fmla="*/ f218 1 f116"/>
                    <a:gd name="f275" fmla="*/ f219 1 f116"/>
                    <a:gd name="f276" fmla="*/ f220 1 f116"/>
                    <a:gd name="f277" fmla="*/ f221 f111 1"/>
                    <a:gd name="f278" fmla="*/ f222 f111 1"/>
                    <a:gd name="f279" fmla="*/ f224 f112 1"/>
                    <a:gd name="f280" fmla="*/ f223 f112 1"/>
                    <a:gd name="f281" fmla="*/ f226 f111 1"/>
                    <a:gd name="f282" fmla="*/ f227 f112 1"/>
                    <a:gd name="f283" fmla="*/ f228 f111 1"/>
                    <a:gd name="f284" fmla="*/ f229 f112 1"/>
                    <a:gd name="f285" fmla="*/ f230 f111 1"/>
                    <a:gd name="f286" fmla="*/ f231 f112 1"/>
                    <a:gd name="f287" fmla="*/ f232 f111 1"/>
                    <a:gd name="f288" fmla="*/ f233 f112 1"/>
                    <a:gd name="f289" fmla="*/ f234 f111 1"/>
                    <a:gd name="f290" fmla="*/ f235 f112 1"/>
                    <a:gd name="f291" fmla="*/ f236 f111 1"/>
                    <a:gd name="f292" fmla="*/ f237 f112 1"/>
                    <a:gd name="f293" fmla="*/ f238 f111 1"/>
                    <a:gd name="f294" fmla="*/ f239 f112 1"/>
                    <a:gd name="f295" fmla="*/ f240 f112 1"/>
                    <a:gd name="f296" fmla="*/ f241 f112 1"/>
                    <a:gd name="f297" fmla="*/ f242 f112 1"/>
                    <a:gd name="f298" fmla="*/ f243 f112 1"/>
                    <a:gd name="f299" fmla="*/ f244 f112 1"/>
                    <a:gd name="f300" fmla="*/ f245 f112 1"/>
                    <a:gd name="f301" fmla="*/ f246 f111 1"/>
                    <a:gd name="f302" fmla="*/ f247 f111 1"/>
                    <a:gd name="f303" fmla="*/ f248 f111 1"/>
                    <a:gd name="f304" fmla="*/ f249 f111 1"/>
                    <a:gd name="f305" fmla="*/ f250 f111 1"/>
                    <a:gd name="f306" fmla="*/ f251 f111 1"/>
                    <a:gd name="f307" fmla="*/ f252 f112 1"/>
                    <a:gd name="f308" fmla="*/ f253 f111 1"/>
                    <a:gd name="f309" fmla="*/ f254 f112 1"/>
                    <a:gd name="f310" fmla="*/ f255 f111 1"/>
                    <a:gd name="f311" fmla="*/ f256 f112 1"/>
                    <a:gd name="f312" fmla="*/ f257 f111 1"/>
                    <a:gd name="f313" fmla="*/ f258 f112 1"/>
                    <a:gd name="f314" fmla="*/ f259 f111 1"/>
                    <a:gd name="f315" fmla="*/ f260 f112 1"/>
                    <a:gd name="f316" fmla="*/ f261 f111 1"/>
                    <a:gd name="f317" fmla="*/ f262 f112 1"/>
                    <a:gd name="f318" fmla="*/ f263 f111 1"/>
                    <a:gd name="f319" fmla="*/ f264 f112 1"/>
                    <a:gd name="f320" fmla="*/ f265 f112 1"/>
                    <a:gd name="f321" fmla="*/ f266 f112 1"/>
                    <a:gd name="f322" fmla="*/ f267 f112 1"/>
                    <a:gd name="f323" fmla="*/ f268 f112 1"/>
                    <a:gd name="f324" fmla="*/ f269 f112 1"/>
                    <a:gd name="f325" fmla="*/ f270 f112 1"/>
                    <a:gd name="f326" fmla="*/ f271 f111 1"/>
                    <a:gd name="f327" fmla="*/ f272 f111 1"/>
                    <a:gd name="f328" fmla="*/ f273 f111 1"/>
                    <a:gd name="f329" fmla="*/ f274 f111 1"/>
                    <a:gd name="f330" fmla="*/ f275 f111 1"/>
                    <a:gd name="f331" fmla="*/ f276 f111 1"/>
                  </a:gdLst>
                  <a:ahLst/>
                  <a:cxnLst>
                    <a:cxn ang="3cd4">
                      <a:pos x="hc" y="t"/>
                    </a:cxn>
                    <a:cxn ang="0">
                      <a:pos x="r" y="vc"/>
                    </a:cxn>
                    <a:cxn ang="cd4">
                      <a:pos x="hc" y="b"/>
                    </a:cxn>
                    <a:cxn ang="cd2">
                      <a:pos x="l" y="vc"/>
                    </a:cxn>
                    <a:cxn ang="f225">
                      <a:pos x="f281" y="f282"/>
                    </a:cxn>
                    <a:cxn ang="f225">
                      <a:pos x="f283" y="f284"/>
                    </a:cxn>
                    <a:cxn ang="f225">
                      <a:pos x="f285" y="f286"/>
                    </a:cxn>
                    <a:cxn ang="f225">
                      <a:pos x="f287" y="f288"/>
                    </a:cxn>
                    <a:cxn ang="f225">
                      <a:pos x="f289" y="f290"/>
                    </a:cxn>
                    <a:cxn ang="f225">
                      <a:pos x="f291" y="f292"/>
                    </a:cxn>
                    <a:cxn ang="f225">
                      <a:pos x="f293" y="f294"/>
                    </a:cxn>
                    <a:cxn ang="f225">
                      <a:pos x="f291" y="f295"/>
                    </a:cxn>
                    <a:cxn ang="f225">
                      <a:pos x="f289" y="f296"/>
                    </a:cxn>
                    <a:cxn ang="f225">
                      <a:pos x="f287" y="f297"/>
                    </a:cxn>
                    <a:cxn ang="f225">
                      <a:pos x="f285" y="f298"/>
                    </a:cxn>
                    <a:cxn ang="f225">
                      <a:pos x="f283" y="f299"/>
                    </a:cxn>
                    <a:cxn ang="f225">
                      <a:pos x="f281" y="f300"/>
                    </a:cxn>
                    <a:cxn ang="f225">
                      <a:pos x="f301" y="f299"/>
                    </a:cxn>
                    <a:cxn ang="f225">
                      <a:pos x="f302" y="f298"/>
                    </a:cxn>
                    <a:cxn ang="f225">
                      <a:pos x="f303" y="f297"/>
                    </a:cxn>
                    <a:cxn ang="f225">
                      <a:pos x="f304" y="f296"/>
                    </a:cxn>
                    <a:cxn ang="f225">
                      <a:pos x="f305" y="f295"/>
                    </a:cxn>
                    <a:cxn ang="f225">
                      <a:pos x="f306" y="f294"/>
                    </a:cxn>
                    <a:cxn ang="f225">
                      <a:pos x="f305" y="f292"/>
                    </a:cxn>
                    <a:cxn ang="f225">
                      <a:pos x="f304" y="f290"/>
                    </a:cxn>
                    <a:cxn ang="f225">
                      <a:pos x="f303" y="f288"/>
                    </a:cxn>
                    <a:cxn ang="f225">
                      <a:pos x="f302" y="f286"/>
                    </a:cxn>
                    <a:cxn ang="f225">
                      <a:pos x="f301" y="f284"/>
                    </a:cxn>
                    <a:cxn ang="f225">
                      <a:pos x="f281" y="f282"/>
                    </a:cxn>
                    <a:cxn ang="f225">
                      <a:pos x="f281" y="f307"/>
                    </a:cxn>
                    <a:cxn ang="f225">
                      <a:pos x="f308" y="f309"/>
                    </a:cxn>
                    <a:cxn ang="f225">
                      <a:pos x="f310" y="f311"/>
                    </a:cxn>
                    <a:cxn ang="f225">
                      <a:pos x="f312" y="f313"/>
                    </a:cxn>
                    <a:cxn ang="f225">
                      <a:pos x="f314" y="f315"/>
                    </a:cxn>
                    <a:cxn ang="f225">
                      <a:pos x="f316" y="f317"/>
                    </a:cxn>
                    <a:cxn ang="f225">
                      <a:pos x="f318" y="f319"/>
                    </a:cxn>
                    <a:cxn ang="f225">
                      <a:pos x="f316" y="f320"/>
                    </a:cxn>
                    <a:cxn ang="f225">
                      <a:pos x="f314" y="f321"/>
                    </a:cxn>
                    <a:cxn ang="f225">
                      <a:pos x="f312" y="f322"/>
                    </a:cxn>
                    <a:cxn ang="f225">
                      <a:pos x="f310" y="f323"/>
                    </a:cxn>
                    <a:cxn ang="f225">
                      <a:pos x="f308" y="f324"/>
                    </a:cxn>
                    <a:cxn ang="f225">
                      <a:pos x="f281" y="f325"/>
                    </a:cxn>
                    <a:cxn ang="f225">
                      <a:pos x="f326" y="f324"/>
                    </a:cxn>
                    <a:cxn ang="f225">
                      <a:pos x="f327" y="f323"/>
                    </a:cxn>
                    <a:cxn ang="f225">
                      <a:pos x="f328" y="f322"/>
                    </a:cxn>
                    <a:cxn ang="f225">
                      <a:pos x="f329" y="f321"/>
                    </a:cxn>
                    <a:cxn ang="f225">
                      <a:pos x="f330" y="f320"/>
                    </a:cxn>
                    <a:cxn ang="f225">
                      <a:pos x="f331" y="f319"/>
                    </a:cxn>
                    <a:cxn ang="f225">
                      <a:pos x="f330" y="f317"/>
                    </a:cxn>
                    <a:cxn ang="f225">
                      <a:pos x="f329" y="f315"/>
                    </a:cxn>
                    <a:cxn ang="f225">
                      <a:pos x="f328" y="f313"/>
                    </a:cxn>
                    <a:cxn ang="f225">
                      <a:pos x="f327" y="f311"/>
                    </a:cxn>
                    <a:cxn ang="f225">
                      <a:pos x="f326" y="f309"/>
                    </a:cxn>
                    <a:cxn ang="f225">
                      <a:pos x="f281" y="f307"/>
                    </a:cxn>
                    <a:cxn ang="f225">
                      <a:pos x="f281" y="f307"/>
                    </a:cxn>
                  </a:cxnLst>
                  <a:rect l="f277" t="f280" r="f278" b="f279"/>
                  <a:pathLst>
                    <a:path w="535476" h="53547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38" y="f40"/>
                        <a:pt x="f38" y="f41"/>
                      </a:cubicBezTo>
                      <a:cubicBezTo>
                        <a:pt x="f38" y="f42"/>
                        <a:pt x="f38" y="f43"/>
                        <a:pt x="f36" y="f44"/>
                      </a:cubicBezTo>
                      <a:cubicBezTo>
                        <a:pt x="f34" y="f45"/>
                        <a:pt x="f32" y="f46"/>
                        <a:pt x="f30" y="f47"/>
                      </a:cubicBezTo>
                      <a:cubicBezTo>
                        <a:pt x="f28" y="f48"/>
                        <a:pt x="f26" y="f49"/>
                        <a:pt x="f24" y="f50"/>
                      </a:cubicBezTo>
                      <a:cubicBezTo>
                        <a:pt x="f22" y="f51"/>
                        <a:pt x="f20" y="f52"/>
                        <a:pt x="f18" y="f53"/>
                      </a:cubicBezTo>
                      <a:cubicBezTo>
                        <a:pt x="f16" y="f54"/>
                        <a:pt x="f55" y="f56"/>
                        <a:pt x="f12" y="f57"/>
                      </a:cubicBezTo>
                      <a:cubicBezTo>
                        <a:pt x="f11" y="f58"/>
                        <a:pt x="f59" y="f58"/>
                        <a:pt x="f8" y="f58"/>
                      </a:cubicBezTo>
                      <a:cubicBezTo>
                        <a:pt x="f60" y="f58"/>
                        <a:pt x="f61" y="f58"/>
                        <a:pt x="f62" y="f57"/>
                      </a:cubicBezTo>
                      <a:cubicBezTo>
                        <a:pt x="f35" y="f56"/>
                        <a:pt x="f63" y="f54"/>
                        <a:pt x="f64" y="f53"/>
                      </a:cubicBezTo>
                      <a:cubicBezTo>
                        <a:pt x="f65" y="f52"/>
                        <a:pt x="f66" y="f51"/>
                        <a:pt x="f67" y="f50"/>
                      </a:cubicBezTo>
                      <a:cubicBezTo>
                        <a:pt x="f68" y="f49"/>
                        <a:pt x="f69" y="f48"/>
                        <a:pt x="f70" y="f47"/>
                      </a:cubicBezTo>
                      <a:cubicBezTo>
                        <a:pt x="f71" y="f46"/>
                        <a:pt x="f72" y="f73"/>
                        <a:pt x="f74" y="f44"/>
                      </a:cubicBezTo>
                      <a:cubicBezTo>
                        <a:pt x="f75" y="f43"/>
                        <a:pt x="f75" y="f42"/>
                        <a:pt x="f75" y="f41"/>
                      </a:cubicBezTo>
                      <a:cubicBezTo>
                        <a:pt x="f75" y="f40"/>
                        <a:pt x="f75" y="f39"/>
                        <a:pt x="f74" y="f37"/>
                      </a:cubicBezTo>
                      <a:cubicBezTo>
                        <a:pt x="f72" y="f76"/>
                        <a:pt x="f71" y="f33"/>
                        <a:pt x="f70" y="f31"/>
                      </a:cubicBezTo>
                      <a:cubicBezTo>
                        <a:pt x="f69" y="f29"/>
                        <a:pt x="f68" y="f27"/>
                        <a:pt x="f67" y="f25"/>
                      </a:cubicBezTo>
                      <a:cubicBezTo>
                        <a:pt x="f66" y="f23"/>
                        <a:pt x="f65" y="f21"/>
                        <a:pt x="f64" y="f19"/>
                      </a:cubicBezTo>
                      <a:cubicBezTo>
                        <a:pt x="f63" y="f17"/>
                        <a:pt x="f77" y="f15"/>
                        <a:pt x="f62" y="f13"/>
                      </a:cubicBezTo>
                      <a:cubicBezTo>
                        <a:pt x="f61" y="f9"/>
                        <a:pt x="f60" y="f9"/>
                        <a:pt x="f8" y="f9"/>
                      </a:cubicBezTo>
                      <a:moveTo>
                        <a:pt x="f8" y="f5"/>
                      </a:moveTo>
                      <a:cubicBezTo>
                        <a:pt x="f78" y="f5"/>
                        <a:pt x="f79" y="f5"/>
                        <a:pt x="f80" y="f81"/>
                      </a:cubicBezTo>
                      <a:cubicBezTo>
                        <a:pt x="f82" y="f83"/>
                        <a:pt x="f64" y="f84"/>
                        <a:pt x="f85" y="f86"/>
                      </a:cubicBezTo>
                      <a:cubicBezTo>
                        <a:pt x="f87" y="f88"/>
                        <a:pt x="f89" y="f90"/>
                        <a:pt x="f91" y="f91"/>
                      </a:cubicBezTo>
                      <a:cubicBezTo>
                        <a:pt x="f90" y="f92"/>
                        <a:pt x="f88" y="f87"/>
                        <a:pt x="f86" y="f85"/>
                      </a:cubicBezTo>
                      <a:cubicBezTo>
                        <a:pt x="f84" y="f64"/>
                        <a:pt x="f83" y="f82"/>
                        <a:pt x="f81" y="f80"/>
                      </a:cubicBezTo>
                      <a:cubicBezTo>
                        <a:pt x="f93" y="f79"/>
                        <a:pt x="f5" y="f78"/>
                        <a:pt x="f5" y="f8"/>
                      </a:cubicBezTo>
                      <a:cubicBezTo>
                        <a:pt x="f5" y="f42"/>
                        <a:pt x="f5" y="f94"/>
                        <a:pt x="f81" y="f95"/>
                      </a:cubicBezTo>
                      <a:cubicBezTo>
                        <a:pt x="f83" y="f96"/>
                        <a:pt x="f84" y="f18"/>
                        <a:pt x="f86" y="f97"/>
                      </a:cubicBezTo>
                      <a:cubicBezTo>
                        <a:pt x="f88" y="f98"/>
                        <a:pt x="f90" y="f99"/>
                        <a:pt x="f91" y="f100"/>
                      </a:cubicBezTo>
                      <a:cubicBezTo>
                        <a:pt x="f92" y="f101"/>
                        <a:pt x="f87" y="f102"/>
                        <a:pt x="f85" y="f103"/>
                      </a:cubicBezTo>
                      <a:cubicBezTo>
                        <a:pt x="f64" y="f104"/>
                        <a:pt x="f82" y="f105"/>
                        <a:pt x="f80" y="f106"/>
                      </a:cubicBezTo>
                      <a:cubicBezTo>
                        <a:pt x="f79" y="f107"/>
                        <a:pt x="f78" y="f7"/>
                        <a:pt x="f8" y="f7"/>
                      </a:cubicBezTo>
                      <a:cubicBezTo>
                        <a:pt x="f42" y="f7"/>
                        <a:pt x="f94" y="f7"/>
                        <a:pt x="f95" y="f106"/>
                      </a:cubicBezTo>
                      <a:cubicBezTo>
                        <a:pt x="f96" y="f105"/>
                        <a:pt x="f18" y="f104"/>
                        <a:pt x="f97" y="f103"/>
                      </a:cubicBezTo>
                      <a:cubicBezTo>
                        <a:pt x="f98" y="f102"/>
                        <a:pt x="f99" y="f101"/>
                        <a:pt x="f100" y="f100"/>
                      </a:cubicBezTo>
                      <a:cubicBezTo>
                        <a:pt x="f101" y="f108"/>
                        <a:pt x="f102" y="f98"/>
                        <a:pt x="f103" y="f97"/>
                      </a:cubicBezTo>
                      <a:cubicBezTo>
                        <a:pt x="f104" y="f18"/>
                        <a:pt x="f105" y="f96"/>
                        <a:pt x="f106" y="f95"/>
                      </a:cubicBezTo>
                      <a:cubicBezTo>
                        <a:pt x="f107" y="f94"/>
                        <a:pt x="f7" y="f42"/>
                        <a:pt x="f7" y="f8"/>
                      </a:cubicBezTo>
                      <a:cubicBezTo>
                        <a:pt x="f7" y="f78"/>
                        <a:pt x="f7" y="f79"/>
                        <a:pt x="f106" y="f80"/>
                      </a:cubicBezTo>
                      <a:cubicBezTo>
                        <a:pt x="f105" y="f82"/>
                        <a:pt x="f104" y="f64"/>
                        <a:pt x="f103" y="f85"/>
                      </a:cubicBezTo>
                      <a:cubicBezTo>
                        <a:pt x="f102" y="f87"/>
                        <a:pt x="f101" y="f89"/>
                        <a:pt x="f100" y="f91"/>
                      </a:cubicBezTo>
                      <a:cubicBezTo>
                        <a:pt x="f109" y="f90"/>
                        <a:pt x="f98" y="f88"/>
                        <a:pt x="f97" y="f86"/>
                      </a:cubicBezTo>
                      <a:cubicBezTo>
                        <a:pt x="f18" y="f84"/>
                        <a:pt x="f96" y="f83"/>
                        <a:pt x="f95" y="f81"/>
                      </a:cubicBezTo>
                      <a:cubicBezTo>
                        <a:pt x="f94" y="f93"/>
                        <a:pt x="f4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1" name="Freeform 25">
                  <a:extLst>
                    <a:ext uri="{FF2B5EF4-FFF2-40B4-BE49-F238E27FC236}">
                      <a16:creationId xmlns:a16="http://schemas.microsoft.com/office/drawing/2014/main" id="{BF47BBBF-2335-13E3-6D76-393331483876}"/>
                    </a:ext>
                  </a:extLst>
                </p:cNvPr>
                <p:cNvSpPr/>
                <p:nvPr/>
              </p:nvSpPr>
              <p:spPr>
                <a:xfrm>
                  <a:off x="9999448" y="4953524"/>
                  <a:ext cx="181663" cy="181663"/>
                </a:xfrm>
                <a:custGeom>
                  <a:avLst/>
                  <a:gdLst>
                    <a:gd name="f0" fmla="val 10800000"/>
                    <a:gd name="f1" fmla="val 5400000"/>
                    <a:gd name="f2" fmla="val 180"/>
                    <a:gd name="f3" fmla="val w"/>
                    <a:gd name="f4" fmla="val h"/>
                    <a:gd name="f5" fmla="val 0"/>
                    <a:gd name="f6" fmla="val 274668"/>
                    <a:gd name="f7" fmla="val 137334"/>
                    <a:gd name="f8" fmla="val 61107"/>
                    <a:gd name="f9" fmla="val 61737"/>
                    <a:gd name="f10" fmla="val 212931"/>
                    <a:gd name="f11" fmla="val 226790"/>
                    <a:gd name="f12" fmla="val 88196"/>
                    <a:gd name="f13" fmla="val 47878"/>
                    <a:gd name="f14" fmla="val 187102"/>
                    <a:gd name="f15" fmla="val 87566"/>
                    <a:gd name="f16" fmla="val 186472"/>
                    <a:gd name="f17" fmla="+- 0 0 -90"/>
                    <a:gd name="f18" fmla="*/ f3 1 274668"/>
                    <a:gd name="f19" fmla="*/ f4 1 274668"/>
                    <a:gd name="f20" fmla="+- f6 0 f5"/>
                    <a:gd name="f21" fmla="*/ f17 f0 1"/>
                    <a:gd name="f22" fmla="*/ f20 1 274668"/>
                    <a:gd name="f23" fmla="*/ 137334 f20 1"/>
                    <a:gd name="f24" fmla="*/ 0 f20 1"/>
                    <a:gd name="f25" fmla="*/ 274668 f20 1"/>
                    <a:gd name="f26" fmla="*/ 226790 f20 1"/>
                    <a:gd name="f27" fmla="*/ 47878 f20 1"/>
                    <a:gd name="f28" fmla="*/ f21 1 f2"/>
                    <a:gd name="f29" fmla="*/ f23 1 274668"/>
                    <a:gd name="f30" fmla="*/ f24 1 274668"/>
                    <a:gd name="f31" fmla="*/ f25 1 274668"/>
                    <a:gd name="f32" fmla="*/ f26 1 274668"/>
                    <a:gd name="f33" fmla="*/ f27 1 274668"/>
                    <a:gd name="f34" fmla="*/ f5 1 f22"/>
                    <a:gd name="f35" fmla="*/ f6 1 f22"/>
                    <a:gd name="f36" fmla="+- f28 0 f1"/>
                    <a:gd name="f37" fmla="*/ f29 1 f22"/>
                    <a:gd name="f38" fmla="*/ f30 1 f22"/>
                    <a:gd name="f39" fmla="*/ f31 1 f22"/>
                    <a:gd name="f40" fmla="*/ f32 1 f22"/>
                    <a:gd name="f41" fmla="*/ f33 1 f22"/>
                    <a:gd name="f42" fmla="*/ f34 f18 1"/>
                    <a:gd name="f43" fmla="*/ f35 f18 1"/>
                    <a:gd name="f44" fmla="*/ f35 f19 1"/>
                    <a:gd name="f45" fmla="*/ f34 f19 1"/>
                    <a:gd name="f46" fmla="*/ f37 f18 1"/>
                    <a:gd name="f47" fmla="*/ f38 f19 1"/>
                    <a:gd name="f48" fmla="*/ f38 f18 1"/>
                    <a:gd name="f49" fmla="*/ f37 f19 1"/>
                    <a:gd name="f50" fmla="*/ f39 f19 1"/>
                    <a:gd name="f51" fmla="*/ f39 f18 1"/>
                    <a:gd name="f52" fmla="*/ f40 f19 1"/>
                    <a:gd name="f53" fmla="*/ f41 f18 1"/>
                    <a:gd name="f54" fmla="*/ f41 f19 1"/>
                    <a:gd name="f55" fmla="*/ f40 f18 1"/>
                  </a:gdLst>
                  <a:ahLst/>
                  <a:cxnLst>
                    <a:cxn ang="3cd4">
                      <a:pos x="hc" y="t"/>
                    </a:cxn>
                    <a:cxn ang="0">
                      <a:pos x="r" y="vc"/>
                    </a:cxn>
                    <a:cxn ang="cd4">
                      <a:pos x="hc" y="b"/>
                    </a:cxn>
                    <a:cxn ang="cd2">
                      <a:pos x="l" y="vc"/>
                    </a:cxn>
                    <a:cxn ang="f36">
                      <a:pos x="f46" y="f47"/>
                    </a:cxn>
                    <a:cxn ang="f36">
                      <a:pos x="f48" y="f49"/>
                    </a:cxn>
                    <a:cxn ang="f36">
                      <a:pos x="f46" y="f50"/>
                    </a:cxn>
                    <a:cxn ang="f36">
                      <a:pos x="f51" y="f49"/>
                    </a:cxn>
                    <a:cxn ang="f36">
                      <a:pos x="f46" y="f47"/>
                    </a:cxn>
                    <a:cxn ang="f36">
                      <a:pos x="f46" y="f52"/>
                    </a:cxn>
                    <a:cxn ang="f36">
                      <a:pos x="f53" y="f49"/>
                    </a:cxn>
                    <a:cxn ang="f36">
                      <a:pos x="f46" y="f54"/>
                    </a:cxn>
                    <a:cxn ang="f36">
                      <a:pos x="f55" y="f49"/>
                    </a:cxn>
                    <a:cxn ang="f36">
                      <a:pos x="f46" y="f52"/>
                    </a:cxn>
                  </a:cxnLst>
                  <a:rect l="f42" t="f45" r="f43" b="f44"/>
                  <a:pathLst>
                    <a:path w="274668" h="274668">
                      <a:moveTo>
                        <a:pt x="f7" y="f5"/>
                      </a:moveTo>
                      <a:cubicBezTo>
                        <a:pt x="f8" y="f5"/>
                        <a:pt x="f5" y="f9"/>
                        <a:pt x="f5" y="f7"/>
                      </a:cubicBezTo>
                      <a:cubicBezTo>
                        <a:pt x="f5" y="f10"/>
                        <a:pt x="f9" y="f6"/>
                        <a:pt x="f7" y="f6"/>
                      </a:cubicBezTo>
                      <a:cubicBezTo>
                        <a:pt x="f10" y="f6"/>
                        <a:pt x="f6" y="f10"/>
                        <a:pt x="f6" y="f7"/>
                      </a:cubicBezTo>
                      <a:cubicBezTo>
                        <a:pt x="f6" y="f9"/>
                        <a:pt x="f10" y="f5"/>
                        <a:pt x="f7" y="f5"/>
                      </a:cubicBezTo>
                      <a:close/>
                      <a:moveTo>
                        <a:pt x="f7" y="f11"/>
                      </a:moveTo>
                      <a:cubicBezTo>
                        <a:pt x="f12" y="f11"/>
                        <a:pt x="f13" y="f14"/>
                        <a:pt x="f13" y="f7"/>
                      </a:cubicBezTo>
                      <a:cubicBezTo>
                        <a:pt x="f13" y="f15"/>
                        <a:pt x="f15" y="f13"/>
                        <a:pt x="f7" y="f13"/>
                      </a:cubicBezTo>
                      <a:cubicBezTo>
                        <a:pt x="f16" y="f13"/>
                        <a:pt x="f11" y="f15"/>
                        <a:pt x="f11" y="f7"/>
                      </a:cubicBezTo>
                      <a:cubicBezTo>
                        <a:pt x="f11" y="f14"/>
                        <a:pt x="f16" y="f11"/>
                        <a:pt x="f7" y="f11"/>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2" name="Freeform 26">
                  <a:extLst>
                    <a:ext uri="{FF2B5EF4-FFF2-40B4-BE49-F238E27FC236}">
                      <a16:creationId xmlns:a16="http://schemas.microsoft.com/office/drawing/2014/main" id="{E5BD419F-2336-D563-4FC1-1F5B1DF491F4}"/>
                    </a:ext>
                  </a:extLst>
                </p:cNvPr>
                <p:cNvSpPr/>
                <p:nvPr/>
              </p:nvSpPr>
              <p:spPr>
                <a:xfrm>
                  <a:off x="10163620" y="4928524"/>
                  <a:ext cx="42501" cy="42501"/>
                </a:xfrm>
                <a:custGeom>
                  <a:avLst/>
                  <a:gdLst>
                    <a:gd name="f0" fmla="val 10800000"/>
                    <a:gd name="f1" fmla="val 5400000"/>
                    <a:gd name="f2" fmla="val 180"/>
                    <a:gd name="f3" fmla="val w"/>
                    <a:gd name="f4" fmla="val h"/>
                    <a:gd name="f5" fmla="val 0"/>
                    <a:gd name="f6" fmla="val 64257"/>
                    <a:gd name="f7" fmla="val 32129"/>
                    <a:gd name="f8" fmla="val 49873"/>
                    <a:gd name="f9" fmla="val 14385"/>
                    <a:gd name="f10" fmla="val 14384"/>
                    <a:gd name="f11" fmla="+- 0 0 -90"/>
                    <a:gd name="f12" fmla="*/ f3 1 64257"/>
                    <a:gd name="f13" fmla="*/ f4 1 64257"/>
                    <a:gd name="f14" fmla="+- f6 0 f5"/>
                    <a:gd name="f15" fmla="*/ f11 f0 1"/>
                    <a:gd name="f16" fmla="*/ f14 1 64257"/>
                    <a:gd name="f17" fmla="*/ 64257 f14 1"/>
                    <a:gd name="f18" fmla="*/ 32129 f14 1"/>
                    <a:gd name="f19" fmla="*/ 0 f14 1"/>
                    <a:gd name="f20" fmla="*/ f15 1 f2"/>
                    <a:gd name="f21" fmla="*/ f17 1 64257"/>
                    <a:gd name="f22" fmla="*/ f18 1 64257"/>
                    <a:gd name="f23" fmla="*/ f19 1 6425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64257" h="64257">
                      <a:moveTo>
                        <a:pt x="f6" y="f7"/>
                      </a:moveTo>
                      <a:cubicBezTo>
                        <a:pt x="f6" y="f8"/>
                        <a:pt x="f8" y="f6"/>
                        <a:pt x="f7" y="f6"/>
                      </a:cubicBezTo>
                      <a:cubicBezTo>
                        <a:pt x="f9" y="f6"/>
                        <a:pt x="f5" y="f8"/>
                        <a:pt x="f5" y="f7"/>
                      </a:cubicBezTo>
                      <a:cubicBezTo>
                        <a:pt x="f5" y="f10"/>
                        <a:pt x="f9" y="f5"/>
                        <a:pt x="f7" y="f5"/>
                      </a:cubicBezTo>
                      <a:cubicBezTo>
                        <a:pt x="f8" y="f5"/>
                        <a:pt x="f6" y="f10"/>
                        <a:pt x="f6"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grpSp>
        <p:sp>
          <p:nvSpPr>
            <p:cNvPr id="15" name="Freeform 21">
              <a:extLst>
                <a:ext uri="{FF2B5EF4-FFF2-40B4-BE49-F238E27FC236}">
                  <a16:creationId xmlns:a16="http://schemas.microsoft.com/office/drawing/2014/main" id="{EA545EED-B655-76BF-89CC-D219EDD3FE1F}"/>
                </a:ext>
              </a:extLst>
            </p:cNvPr>
            <p:cNvSpPr/>
            <p:nvPr/>
          </p:nvSpPr>
          <p:spPr>
            <a:xfrm>
              <a:off x="8531516" y="4910611"/>
              <a:ext cx="363757" cy="295835"/>
            </a:xfrm>
            <a:custGeom>
              <a:avLst/>
              <a:gdLst>
                <a:gd name="f0" fmla="val 10800000"/>
                <a:gd name="f1" fmla="val 5400000"/>
                <a:gd name="f2" fmla="val 180"/>
                <a:gd name="f3" fmla="val w"/>
                <a:gd name="f4" fmla="val h"/>
                <a:gd name="f5" fmla="val 0"/>
                <a:gd name="f6" fmla="val 549966"/>
                <a:gd name="f7" fmla="val 447280"/>
                <a:gd name="f8" fmla="val 173243"/>
                <a:gd name="f9" fmla="val 447281"/>
                <a:gd name="f10" fmla="val 381134"/>
                <a:gd name="f11" fmla="val 494529"/>
                <a:gd name="f12" fmla="val 275298"/>
                <a:gd name="f13" fmla="val 125995"/>
                <a:gd name="f14" fmla="val 120955"/>
                <a:gd name="f15" fmla="val 116545"/>
                <a:gd name="f16" fmla="val 493899"/>
                <a:gd name="f17" fmla="val 111505"/>
                <a:gd name="f18" fmla="val 515948"/>
                <a:gd name="f19" fmla="val 95756"/>
                <a:gd name="f20" fmla="val 534847"/>
                <a:gd name="f21" fmla="val 75597"/>
                <a:gd name="f22" fmla="val 52918"/>
                <a:gd name="f23" fmla="val 529807"/>
                <a:gd name="f24" fmla="val 61737"/>
                <a:gd name="f25" fmla="val 507758"/>
                <a:gd name="f26" fmla="val 68037"/>
                <a:gd name="f27" fmla="val 485079"/>
                <a:gd name="f28" fmla="val 70557"/>
                <a:gd name="f29" fmla="val 508388"/>
                <a:gd name="f30" fmla="val 56698"/>
                <a:gd name="f31" fmla="val 526027"/>
                <a:gd name="f32" fmla="val 34649"/>
                <a:gd name="f33" fmla="val 8190"/>
                <a:gd name="f34" fmla="val 512798"/>
                <a:gd name="f35" fmla="val 21419"/>
                <a:gd name="f36" fmla="val 488859"/>
                <a:gd name="f37" fmla="val 30239"/>
                <a:gd name="f38" fmla="val 463030"/>
                <a:gd name="f39" fmla="val 35908"/>
                <a:gd name="f40" fmla="val 442241"/>
                <a:gd name="f41" fmla="val 13859"/>
                <a:gd name="f42" fmla="val 413262"/>
                <a:gd name="f43" fmla="val 380504"/>
                <a:gd name="f44" fmla="val 318136"/>
                <a:gd name="f45" fmla="val 267739"/>
                <a:gd name="f46" fmla="val 50398"/>
                <a:gd name="f47" fmla="val 112765"/>
                <a:gd name="f48" fmla="val 121585"/>
                <a:gd name="f49" fmla="val 268998"/>
                <a:gd name="f50" fmla="val 130404"/>
                <a:gd name="f51" fmla="val 270888"/>
                <a:gd name="f52" fmla="val 138594"/>
                <a:gd name="f53" fmla="val 177022"/>
                <a:gd name="f54" fmla="val 134184"/>
                <a:gd name="f55" fmla="val 93866"/>
                <a:gd name="f56" fmla="val 88826"/>
                <a:gd name="f57" fmla="val 38428"/>
                <a:gd name="f58" fmla="val 20789"/>
                <a:gd name="f59" fmla="val 28979"/>
                <a:gd name="f60" fmla="val 37168"/>
                <a:gd name="f61" fmla="val 23309"/>
                <a:gd name="f62" fmla="val 77487"/>
                <a:gd name="f63" fmla="val 43468"/>
                <a:gd name="f64" fmla="val 151194"/>
                <a:gd name="f65" fmla="val 73707"/>
                <a:gd name="f66" fmla="val 171353"/>
                <a:gd name="f67" fmla="val 55438"/>
                <a:gd name="f68" fmla="val 170723"/>
                <a:gd name="f69" fmla="val 37798"/>
                <a:gd name="f70" fmla="val 165683"/>
                <a:gd name="f71" fmla="val 22679"/>
                <a:gd name="f72" fmla="val 157493"/>
                <a:gd name="f73" fmla="val 158123"/>
                <a:gd name="f74" fmla="val 158753"/>
                <a:gd name="f75" fmla="val 213561"/>
                <a:gd name="f76" fmla="val 258919"/>
                <a:gd name="f77" fmla="val 113395"/>
                <a:gd name="f78" fmla="val 269628"/>
                <a:gd name="f79" fmla="val 103946"/>
                <a:gd name="f80" fmla="val 272148"/>
                <a:gd name="f81" fmla="val 273408"/>
                <a:gd name="f82" fmla="val 83786"/>
                <a:gd name="f83" fmla="val 76227"/>
                <a:gd name="f84" fmla="val 69297"/>
                <a:gd name="f85" fmla="val 272778"/>
                <a:gd name="f86" fmla="val 62367"/>
                <a:gd name="f87" fmla="val 271518"/>
                <a:gd name="f88" fmla="val 76857"/>
                <a:gd name="f89" fmla="val 316246"/>
                <a:gd name="f90" fmla="val 118435"/>
                <a:gd name="f91" fmla="val 349005"/>
                <a:gd name="f92" fmla="val 167573"/>
                <a:gd name="f93" fmla="val 349635"/>
                <a:gd name="f94" fmla="val 129144"/>
                <a:gd name="f95" fmla="val 379874"/>
                <a:gd name="f96" fmla="val 80006"/>
                <a:gd name="f97" fmla="val 398143"/>
                <a:gd name="f98" fmla="val 27089"/>
                <a:gd name="f99" fmla="val 18269"/>
                <a:gd name="f100" fmla="val 8820"/>
                <a:gd name="f101" fmla="val 397513"/>
                <a:gd name="f102" fmla="val 396883"/>
                <a:gd name="f103" fmla="val 428382"/>
                <a:gd name="f104" fmla="val 109615"/>
                <a:gd name="f105" fmla="+- 0 0 -90"/>
                <a:gd name="f106" fmla="*/ f3 1 549966"/>
                <a:gd name="f107" fmla="*/ f4 1 447280"/>
                <a:gd name="f108" fmla="+- f7 0 f5"/>
                <a:gd name="f109" fmla="+- f6 0 f5"/>
                <a:gd name="f110" fmla="*/ f105 f0 1"/>
                <a:gd name="f111" fmla="*/ f109 1 549966"/>
                <a:gd name="f112" fmla="*/ f108 1 447280"/>
                <a:gd name="f113" fmla="*/ 173243 f109 1"/>
                <a:gd name="f114" fmla="*/ 447281 f108 1"/>
                <a:gd name="f115" fmla="*/ 494529 f109 1"/>
                <a:gd name="f116" fmla="*/ 125995 f108 1"/>
                <a:gd name="f117" fmla="*/ 493899 f109 1"/>
                <a:gd name="f118" fmla="*/ 111505 f108 1"/>
                <a:gd name="f119" fmla="*/ 549966 f109 1"/>
                <a:gd name="f120" fmla="*/ 52918 f108 1"/>
                <a:gd name="f121" fmla="*/ 485079 f109 1"/>
                <a:gd name="f122" fmla="*/ 70557 f108 1"/>
                <a:gd name="f123" fmla="*/ 534847 f109 1"/>
                <a:gd name="f124" fmla="*/ 8190 f108 1"/>
                <a:gd name="f125" fmla="*/ 463030 f109 1"/>
                <a:gd name="f126" fmla="*/ 35908 f108 1"/>
                <a:gd name="f127" fmla="*/ 380504 f109 1"/>
                <a:gd name="f128" fmla="*/ 0 f108 1"/>
                <a:gd name="f129" fmla="*/ 267739 f109 1"/>
                <a:gd name="f130" fmla="*/ 112765 f108 1"/>
                <a:gd name="f131" fmla="*/ 270888 f109 1"/>
                <a:gd name="f132" fmla="*/ 138594 f108 1"/>
                <a:gd name="f133" fmla="*/ 38428 f109 1"/>
                <a:gd name="f134" fmla="*/ 20789 f108 1"/>
                <a:gd name="f135" fmla="*/ 23309 f109 1"/>
                <a:gd name="f136" fmla="*/ 77487 f108 1"/>
                <a:gd name="f137" fmla="*/ 73707 f109 1"/>
                <a:gd name="f138" fmla="*/ 171353 f108 1"/>
                <a:gd name="f139" fmla="*/ 22679 f109 1"/>
                <a:gd name="f140" fmla="*/ 157493 f108 1"/>
                <a:gd name="f141" fmla="*/ 158753 f108 1"/>
                <a:gd name="f142" fmla="*/ 113395 f109 1"/>
                <a:gd name="f143" fmla="*/ 269628 f108 1"/>
                <a:gd name="f144" fmla="*/ 83786 f109 1"/>
                <a:gd name="f145" fmla="*/ 273408 f108 1"/>
                <a:gd name="f146" fmla="*/ 62367 f109 1"/>
                <a:gd name="f147" fmla="*/ 271518 f108 1"/>
                <a:gd name="f148" fmla="*/ 167573 f109 1"/>
                <a:gd name="f149" fmla="*/ 349635 f108 1"/>
                <a:gd name="f150" fmla="*/ 27089 f109 1"/>
                <a:gd name="f151" fmla="*/ 398143 f108 1"/>
                <a:gd name="f152" fmla="*/ 0 f109 1"/>
                <a:gd name="f153" fmla="*/ 396883 f108 1"/>
                <a:gd name="f154" fmla="*/ f110 1 f2"/>
                <a:gd name="f155" fmla="*/ f113 1 549966"/>
                <a:gd name="f156" fmla="*/ f114 1 447280"/>
                <a:gd name="f157" fmla="*/ f115 1 549966"/>
                <a:gd name="f158" fmla="*/ f116 1 447280"/>
                <a:gd name="f159" fmla="*/ f117 1 549966"/>
                <a:gd name="f160" fmla="*/ f118 1 447280"/>
                <a:gd name="f161" fmla="*/ f119 1 549966"/>
                <a:gd name="f162" fmla="*/ f120 1 447280"/>
                <a:gd name="f163" fmla="*/ f121 1 549966"/>
                <a:gd name="f164" fmla="*/ f122 1 447280"/>
                <a:gd name="f165" fmla="*/ f123 1 549966"/>
                <a:gd name="f166" fmla="*/ f124 1 447280"/>
                <a:gd name="f167" fmla="*/ f125 1 549966"/>
                <a:gd name="f168" fmla="*/ f126 1 447280"/>
                <a:gd name="f169" fmla="*/ f127 1 549966"/>
                <a:gd name="f170" fmla="*/ f128 1 447280"/>
                <a:gd name="f171" fmla="*/ f129 1 549966"/>
                <a:gd name="f172" fmla="*/ f130 1 447280"/>
                <a:gd name="f173" fmla="*/ f131 1 549966"/>
                <a:gd name="f174" fmla="*/ f132 1 447280"/>
                <a:gd name="f175" fmla="*/ f133 1 549966"/>
                <a:gd name="f176" fmla="*/ f134 1 447280"/>
                <a:gd name="f177" fmla="*/ f135 1 549966"/>
                <a:gd name="f178" fmla="*/ f136 1 447280"/>
                <a:gd name="f179" fmla="*/ f137 1 549966"/>
                <a:gd name="f180" fmla="*/ f138 1 447280"/>
                <a:gd name="f181" fmla="*/ f139 1 549966"/>
                <a:gd name="f182" fmla="*/ f140 1 447280"/>
                <a:gd name="f183" fmla="*/ f141 1 447280"/>
                <a:gd name="f184" fmla="*/ f142 1 549966"/>
                <a:gd name="f185" fmla="*/ f143 1 447280"/>
                <a:gd name="f186" fmla="*/ f144 1 549966"/>
                <a:gd name="f187" fmla="*/ f145 1 447280"/>
                <a:gd name="f188" fmla="*/ f146 1 549966"/>
                <a:gd name="f189" fmla="*/ f147 1 447280"/>
                <a:gd name="f190" fmla="*/ f148 1 549966"/>
                <a:gd name="f191" fmla="*/ f149 1 447280"/>
                <a:gd name="f192" fmla="*/ f150 1 549966"/>
                <a:gd name="f193" fmla="*/ f151 1 447280"/>
                <a:gd name="f194" fmla="*/ f152 1 549966"/>
                <a:gd name="f195" fmla="*/ f153 1 447280"/>
                <a:gd name="f196" fmla="*/ f5 1 f111"/>
                <a:gd name="f197" fmla="*/ f6 1 f111"/>
                <a:gd name="f198" fmla="*/ f5 1 f112"/>
                <a:gd name="f199" fmla="*/ f7 1 f112"/>
                <a:gd name="f200" fmla="+- f154 0 f1"/>
                <a:gd name="f201" fmla="*/ f155 1 f111"/>
                <a:gd name="f202" fmla="*/ f156 1 f112"/>
                <a:gd name="f203" fmla="*/ f157 1 f111"/>
                <a:gd name="f204" fmla="*/ f158 1 f112"/>
                <a:gd name="f205" fmla="*/ f159 1 f111"/>
                <a:gd name="f206" fmla="*/ f160 1 f112"/>
                <a:gd name="f207" fmla="*/ f161 1 f111"/>
                <a:gd name="f208" fmla="*/ f162 1 f112"/>
                <a:gd name="f209" fmla="*/ f163 1 f111"/>
                <a:gd name="f210" fmla="*/ f164 1 f112"/>
                <a:gd name="f211" fmla="*/ f165 1 f111"/>
                <a:gd name="f212" fmla="*/ f166 1 f112"/>
                <a:gd name="f213" fmla="*/ f167 1 f111"/>
                <a:gd name="f214" fmla="*/ f168 1 f112"/>
                <a:gd name="f215" fmla="*/ f169 1 f111"/>
                <a:gd name="f216" fmla="*/ f170 1 f112"/>
                <a:gd name="f217" fmla="*/ f171 1 f111"/>
                <a:gd name="f218" fmla="*/ f172 1 f112"/>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2"/>
                <a:gd name="f230" fmla="*/ f184 1 f111"/>
                <a:gd name="f231" fmla="*/ f185 1 f112"/>
                <a:gd name="f232" fmla="*/ f186 1 f111"/>
                <a:gd name="f233" fmla="*/ f187 1 f112"/>
                <a:gd name="f234" fmla="*/ f188 1 f111"/>
                <a:gd name="f235" fmla="*/ f189 1 f112"/>
                <a:gd name="f236" fmla="*/ f190 1 f111"/>
                <a:gd name="f237" fmla="*/ f191 1 f112"/>
                <a:gd name="f238" fmla="*/ f192 1 f111"/>
                <a:gd name="f239" fmla="*/ f193 1 f112"/>
                <a:gd name="f240" fmla="*/ f194 1 f111"/>
                <a:gd name="f241" fmla="*/ f195 1 f112"/>
                <a:gd name="f242" fmla="*/ f196 f106 1"/>
                <a:gd name="f243" fmla="*/ f197 f106 1"/>
                <a:gd name="f244" fmla="*/ f199 f107 1"/>
                <a:gd name="f245" fmla="*/ f198 f107 1"/>
                <a:gd name="f246" fmla="*/ f201 f106 1"/>
                <a:gd name="f247" fmla="*/ f202 f107 1"/>
                <a:gd name="f248" fmla="*/ f203 f106 1"/>
                <a:gd name="f249" fmla="*/ f204 f107 1"/>
                <a:gd name="f250" fmla="*/ f205 f106 1"/>
                <a:gd name="f251" fmla="*/ f206 f107 1"/>
                <a:gd name="f252" fmla="*/ f207 f106 1"/>
                <a:gd name="f253" fmla="*/ f208 f107 1"/>
                <a:gd name="f254" fmla="*/ f209 f106 1"/>
                <a:gd name="f255" fmla="*/ f210 f107 1"/>
                <a:gd name="f256" fmla="*/ f211 f106 1"/>
                <a:gd name="f257" fmla="*/ f212 f107 1"/>
                <a:gd name="f258" fmla="*/ f213 f106 1"/>
                <a:gd name="f259" fmla="*/ f214 f107 1"/>
                <a:gd name="f260" fmla="*/ f215 f106 1"/>
                <a:gd name="f261" fmla="*/ f216 f107 1"/>
                <a:gd name="f262" fmla="*/ f217 f106 1"/>
                <a:gd name="f263" fmla="*/ f218 f107 1"/>
                <a:gd name="f264" fmla="*/ f219 f106 1"/>
                <a:gd name="f265" fmla="*/ f220 f107 1"/>
                <a:gd name="f266" fmla="*/ f221 f106 1"/>
                <a:gd name="f267" fmla="*/ f222 f107 1"/>
                <a:gd name="f268" fmla="*/ f223 f106 1"/>
                <a:gd name="f269" fmla="*/ f224 f107 1"/>
                <a:gd name="f270" fmla="*/ f225 f106 1"/>
                <a:gd name="f271" fmla="*/ f226 f107 1"/>
                <a:gd name="f272" fmla="*/ f227 f106 1"/>
                <a:gd name="f273" fmla="*/ f228 f107 1"/>
                <a:gd name="f274" fmla="*/ f229 f107 1"/>
                <a:gd name="f275" fmla="*/ f230 f106 1"/>
                <a:gd name="f276" fmla="*/ f231 f107 1"/>
                <a:gd name="f277" fmla="*/ f232 f106 1"/>
                <a:gd name="f278" fmla="*/ f233 f107 1"/>
                <a:gd name="f279" fmla="*/ f234 f106 1"/>
                <a:gd name="f280" fmla="*/ f235 f107 1"/>
                <a:gd name="f281" fmla="*/ f236 f106 1"/>
                <a:gd name="f282" fmla="*/ f237 f107 1"/>
                <a:gd name="f283" fmla="*/ f238 f106 1"/>
                <a:gd name="f284" fmla="*/ f239 f107 1"/>
                <a:gd name="f285" fmla="*/ f240 f106 1"/>
                <a:gd name="f286" fmla="*/ f241 f107 1"/>
              </a:gdLst>
              <a:ahLst/>
              <a:cxnLst>
                <a:cxn ang="3cd4">
                  <a:pos x="hc" y="t"/>
                </a:cxn>
                <a:cxn ang="0">
                  <a:pos x="r" y="vc"/>
                </a:cxn>
                <a:cxn ang="cd4">
                  <a:pos x="hc" y="b"/>
                </a:cxn>
                <a:cxn ang="cd2">
                  <a:pos x="l" y="vc"/>
                </a:cxn>
                <a:cxn ang="f200">
                  <a:pos x="f246" y="f247"/>
                </a:cxn>
                <a:cxn ang="f200">
                  <a:pos x="f248" y="f249"/>
                </a:cxn>
                <a:cxn ang="f200">
                  <a:pos x="f250" y="f251"/>
                </a:cxn>
                <a:cxn ang="f200">
                  <a:pos x="f252" y="f253"/>
                </a:cxn>
                <a:cxn ang="f200">
                  <a:pos x="f254" y="f255"/>
                </a:cxn>
                <a:cxn ang="f200">
                  <a:pos x="f256" y="f257"/>
                </a:cxn>
                <a:cxn ang="f200">
                  <a:pos x="f258" y="f259"/>
                </a:cxn>
                <a:cxn ang="f200">
                  <a:pos x="f260" y="f261"/>
                </a:cxn>
                <a:cxn ang="f200">
                  <a:pos x="f262" y="f263"/>
                </a:cxn>
                <a:cxn ang="f200">
                  <a:pos x="f264" y="f265"/>
                </a:cxn>
                <a:cxn ang="f200">
                  <a:pos x="f266" y="f267"/>
                </a:cxn>
                <a:cxn ang="f200">
                  <a:pos x="f268" y="f269"/>
                </a:cxn>
                <a:cxn ang="f200">
                  <a:pos x="f270" y="f271"/>
                </a:cxn>
                <a:cxn ang="f200">
                  <a:pos x="f272" y="f273"/>
                </a:cxn>
                <a:cxn ang="f200">
                  <a:pos x="f272" y="f274"/>
                </a:cxn>
                <a:cxn ang="f200">
                  <a:pos x="f275" y="f276"/>
                </a:cxn>
                <a:cxn ang="f200">
                  <a:pos x="f277" y="f278"/>
                </a:cxn>
                <a:cxn ang="f200">
                  <a:pos x="f279" y="f280"/>
                </a:cxn>
                <a:cxn ang="f200">
                  <a:pos x="f281" y="f282"/>
                </a:cxn>
                <a:cxn ang="f200">
                  <a:pos x="f283" y="f284"/>
                </a:cxn>
                <a:cxn ang="f200">
                  <a:pos x="f285" y="f286"/>
                </a:cxn>
                <a:cxn ang="f200">
                  <a:pos x="f246" y="f247"/>
                </a:cxn>
              </a:cxnLst>
              <a:rect l="f242" t="f245" r="f243" b="f244"/>
              <a:pathLst>
                <a:path w="549966" h="447280">
                  <a:moveTo>
                    <a:pt x="f8" y="f9"/>
                  </a:moveTo>
                  <a:cubicBezTo>
                    <a:pt x="f10" y="f9"/>
                    <a:pt x="f11" y="f12"/>
                    <a:pt x="f11" y="f13"/>
                  </a:cubicBezTo>
                  <a:cubicBezTo>
                    <a:pt x="f11" y="f14"/>
                    <a:pt x="f11" y="f15"/>
                    <a:pt x="f16" y="f17"/>
                  </a:cubicBezTo>
                  <a:cubicBezTo>
                    <a:pt x="f18" y="f19"/>
                    <a:pt x="f20" y="f21"/>
                    <a:pt x="f6" y="f22"/>
                  </a:cubicBezTo>
                  <a:cubicBezTo>
                    <a:pt x="f23" y="f24"/>
                    <a:pt x="f25" y="f26"/>
                    <a:pt x="f27" y="f28"/>
                  </a:cubicBezTo>
                  <a:cubicBezTo>
                    <a:pt x="f29" y="f30"/>
                    <a:pt x="f31" y="f32"/>
                    <a:pt x="f20" y="f33"/>
                  </a:cubicBezTo>
                  <a:cubicBezTo>
                    <a:pt x="f34" y="f35"/>
                    <a:pt x="f36" y="f37"/>
                    <a:pt x="f38" y="f39"/>
                  </a:cubicBezTo>
                  <a:cubicBezTo>
                    <a:pt x="f40" y="f41"/>
                    <a:pt x="f42" y="f5"/>
                    <a:pt x="f43" y="f5"/>
                  </a:cubicBezTo>
                  <a:cubicBezTo>
                    <a:pt x="f44" y="f5"/>
                    <a:pt x="f45" y="f46"/>
                    <a:pt x="f45" y="f47"/>
                  </a:cubicBezTo>
                  <a:cubicBezTo>
                    <a:pt x="f45" y="f48"/>
                    <a:pt x="f49" y="f50"/>
                    <a:pt x="f51" y="f52"/>
                  </a:cubicBezTo>
                  <a:cubicBezTo>
                    <a:pt x="f53" y="f54"/>
                    <a:pt x="f55" y="f56"/>
                    <a:pt x="f57" y="f58"/>
                  </a:cubicBezTo>
                  <a:cubicBezTo>
                    <a:pt x="f59" y="f60"/>
                    <a:pt x="f61" y="f30"/>
                    <a:pt x="f61" y="f62"/>
                  </a:cubicBezTo>
                  <a:cubicBezTo>
                    <a:pt x="f61" y="f15"/>
                    <a:pt x="f63" y="f64"/>
                    <a:pt x="f65" y="f66"/>
                  </a:cubicBezTo>
                  <a:cubicBezTo>
                    <a:pt x="f67" y="f68"/>
                    <a:pt x="f69" y="f70"/>
                    <a:pt x="f71" y="f72"/>
                  </a:cubicBezTo>
                  <a:cubicBezTo>
                    <a:pt x="f71" y="f73"/>
                    <a:pt x="f71" y="f73"/>
                    <a:pt x="f71" y="f74"/>
                  </a:cubicBezTo>
                  <a:cubicBezTo>
                    <a:pt x="f71" y="f75"/>
                    <a:pt x="f24" y="f76"/>
                    <a:pt x="f77" y="f78"/>
                  </a:cubicBezTo>
                  <a:cubicBezTo>
                    <a:pt x="f79" y="f80"/>
                    <a:pt x="f55"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102"/>
                  </a:cubicBezTo>
                  <a:cubicBezTo>
                    <a:pt x="f46" y="f103"/>
                    <a:pt x="f104" y="f9"/>
                    <a:pt x="f8" y="f9"/>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7" name="Freeform 16">
              <a:extLst>
                <a:ext uri="{FF2B5EF4-FFF2-40B4-BE49-F238E27FC236}">
                  <a16:creationId xmlns:a16="http://schemas.microsoft.com/office/drawing/2014/main" id="{3E705037-32C2-16DD-6502-E08454F75B15}"/>
                </a:ext>
              </a:extLst>
            </p:cNvPr>
            <p:cNvSpPr/>
            <p:nvPr/>
          </p:nvSpPr>
          <p:spPr>
            <a:xfrm>
              <a:off x="10502368" y="4763109"/>
              <a:ext cx="562502" cy="562502"/>
            </a:xfrm>
            <a:custGeom>
              <a:avLst/>
              <a:gdLst>
                <a:gd name="f0" fmla="val 10800000"/>
                <a:gd name="f1" fmla="val 5400000"/>
                <a:gd name="f2" fmla="val 180"/>
                <a:gd name="f3" fmla="val w"/>
                <a:gd name="f4" fmla="val h"/>
                <a:gd name="f5" fmla="val 0"/>
                <a:gd name="f6" fmla="val 850463"/>
                <a:gd name="f7" fmla="val 425232"/>
                <a:gd name="f8" fmla="val 660081"/>
                <a:gd name="f9" fmla="val 850464"/>
                <a:gd name="f10" fmla="val 190382"/>
                <a:gd name="f11" fmla="val 190383"/>
                <a:gd name="f12" fmla="+- 0 0 -90"/>
                <a:gd name="f13" fmla="*/ f3 1 850463"/>
                <a:gd name="f14" fmla="*/ f4 1 850463"/>
                <a:gd name="f15" fmla="+- f6 0 f5"/>
                <a:gd name="f16" fmla="*/ f12 f0 1"/>
                <a:gd name="f17" fmla="*/ f15 1 850463"/>
                <a:gd name="f18" fmla="*/ 850463 f15 1"/>
                <a:gd name="f19" fmla="*/ 425232 f15 1"/>
                <a:gd name="f20" fmla="*/ 850464 f15 1"/>
                <a:gd name="f21" fmla="*/ 0 f15 1"/>
                <a:gd name="f22" fmla="*/ f16 1 f2"/>
                <a:gd name="f23" fmla="*/ f18 1 850463"/>
                <a:gd name="f24" fmla="*/ f19 1 850463"/>
                <a:gd name="f25" fmla="*/ f20 1 850463"/>
                <a:gd name="f26" fmla="*/ f21 1 850463"/>
                <a:gd name="f27" fmla="*/ f5 1 f17"/>
                <a:gd name="f28" fmla="*/ f6 1 f17"/>
                <a:gd name="f29" fmla="+- f22 0 f1"/>
                <a:gd name="f30" fmla="*/ f23 1 f17"/>
                <a:gd name="f31" fmla="*/ f24 1 f17"/>
                <a:gd name="f32" fmla="*/ f25 1 f17"/>
                <a:gd name="f33" fmla="*/ f26 1 f17"/>
                <a:gd name="f34" fmla="*/ f27 f13 1"/>
                <a:gd name="f35" fmla="*/ f28 f13 1"/>
                <a:gd name="f36" fmla="*/ f28 f14 1"/>
                <a:gd name="f37" fmla="*/ f27 f14 1"/>
                <a:gd name="f38" fmla="*/ f30 f13 1"/>
                <a:gd name="f39" fmla="*/ f31 f14 1"/>
                <a:gd name="f40" fmla="*/ f31 f13 1"/>
                <a:gd name="f41" fmla="*/ f32 f14 1"/>
                <a:gd name="f42" fmla="*/ f33 f13 1"/>
                <a:gd name="f43" fmla="*/ f33 f14 1"/>
              </a:gdLst>
              <a:ahLst/>
              <a:cxnLst>
                <a:cxn ang="3cd4">
                  <a:pos x="hc" y="t"/>
                </a:cxn>
                <a:cxn ang="0">
                  <a:pos x="r" y="vc"/>
                </a:cxn>
                <a:cxn ang="cd4">
                  <a:pos x="hc" y="b"/>
                </a:cxn>
                <a:cxn ang="cd2">
                  <a:pos x="l" y="vc"/>
                </a:cxn>
                <a:cxn ang="f29">
                  <a:pos x="f38" y="f39"/>
                </a:cxn>
                <a:cxn ang="f29">
                  <a:pos x="f40" y="f41"/>
                </a:cxn>
                <a:cxn ang="f29">
                  <a:pos x="f42" y="f39"/>
                </a:cxn>
                <a:cxn ang="f29">
                  <a:pos x="f40" y="f43"/>
                </a:cxn>
                <a:cxn ang="f29">
                  <a:pos x="f38" y="f39"/>
                </a:cxn>
              </a:cxnLst>
              <a:rect l="f34" t="f37" r="f35" b="f36"/>
              <a:pathLst>
                <a:path w="850463" h="850463">
                  <a:moveTo>
                    <a:pt x="f6" y="f7"/>
                  </a:moveTo>
                  <a:cubicBezTo>
                    <a:pt x="f6" y="f8"/>
                    <a:pt x="f8" y="f9"/>
                    <a:pt x="f7" y="f9"/>
                  </a:cubicBezTo>
                  <a:cubicBezTo>
                    <a:pt x="f10" y="f9"/>
                    <a:pt x="f5" y="f8"/>
                    <a:pt x="f5" y="f7"/>
                  </a:cubicBezTo>
                  <a:cubicBezTo>
                    <a:pt x="f5" y="f11"/>
                    <a:pt x="f10" y="f5"/>
                    <a:pt x="f7" y="f5"/>
                  </a:cubicBezTo>
                  <a:cubicBezTo>
                    <a:pt x="f8" y="f5"/>
                    <a:pt x="f6" y="f11"/>
                    <a:pt x="f6"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19" name="Graphic 3">
              <a:extLst>
                <a:ext uri="{FF2B5EF4-FFF2-40B4-BE49-F238E27FC236}">
                  <a16:creationId xmlns:a16="http://schemas.microsoft.com/office/drawing/2014/main" id="{16A0953B-2A24-E8D6-DAEA-8CD356435CC1}"/>
                </a:ext>
              </a:extLst>
            </p:cNvPr>
            <p:cNvGrpSpPr/>
            <p:nvPr/>
          </p:nvGrpSpPr>
          <p:grpSpPr>
            <a:xfrm>
              <a:off x="8462196" y="4766438"/>
              <a:ext cx="562502" cy="576390"/>
              <a:chOff x="8462196" y="4766438"/>
              <a:chExt cx="562502" cy="576390"/>
            </a:xfrm>
          </p:grpSpPr>
          <p:sp>
            <p:nvSpPr>
              <p:cNvPr id="20" name="Freeform 14">
                <a:extLst>
                  <a:ext uri="{FF2B5EF4-FFF2-40B4-BE49-F238E27FC236}">
                    <a16:creationId xmlns:a16="http://schemas.microsoft.com/office/drawing/2014/main" id="{BA87AB08-1431-F1EF-A10D-F4AA9A97BF2F}"/>
                  </a:ext>
                </a:extLst>
              </p:cNvPr>
              <p:cNvSpPr/>
              <p:nvPr/>
            </p:nvSpPr>
            <p:spPr>
              <a:xfrm>
                <a:off x="8462196" y="4766438"/>
                <a:ext cx="562502" cy="559173"/>
              </a:xfrm>
              <a:custGeom>
                <a:avLst/>
                <a:gdLst>
                  <a:gd name="f0" fmla="val 10800000"/>
                  <a:gd name="f1" fmla="val 5400000"/>
                  <a:gd name="f2" fmla="val 180"/>
                  <a:gd name="f3" fmla="val w"/>
                  <a:gd name="f4" fmla="val h"/>
                  <a:gd name="f5" fmla="val 0"/>
                  <a:gd name="f6" fmla="val 850463"/>
                  <a:gd name="f7" fmla="val 845423"/>
                  <a:gd name="f8" fmla="val 425232"/>
                  <a:gd name="f9" fmla="val 190252"/>
                  <a:gd name="f10" fmla="val 660212"/>
                  <a:gd name="f11" fmla="val 637533"/>
                  <a:gd name="f12" fmla="val 155603"/>
                  <a:gd name="f13" fmla="val 813295"/>
                  <a:gd name="f14" fmla="val 359085"/>
                  <a:gd name="f15" fmla="val 845424"/>
                  <a:gd name="f16" fmla="val 548076"/>
                  <a:gd name="f17" fmla="val 251359"/>
                  <a:gd name="f18" fmla="val 331996"/>
                  <a:gd name="f19" fmla="val 225530"/>
                  <a:gd name="f20" fmla="val 422712"/>
                  <a:gd name="f21" fmla="val 166313"/>
                  <a:gd name="f22" fmla="val 519728"/>
                  <a:gd name="f23" fmla="val 566346"/>
                  <a:gd name="f24" fmla="val 614854"/>
                  <a:gd name="f25" fmla="val 174503"/>
                  <a:gd name="f26" fmla="val 279078"/>
                  <a:gd name="f27" fmla="val 561306"/>
                  <a:gd name="f28" fmla="val 508388"/>
                  <a:gd name="f29" fmla="val 492009"/>
                  <a:gd name="f30" fmla="val 311837"/>
                  <a:gd name="f31" fmla="val 345225"/>
                  <a:gd name="f32" fmla="val 609184"/>
                  <a:gd name="f33" fmla="val 590285"/>
                  <a:gd name="f34" fmla="val 491379"/>
                  <a:gd name="f35" fmla="val 694860"/>
                  <a:gd name="f36" fmla="val 813925"/>
                  <a:gd name="f37" fmla="+- 0 0 -90"/>
                  <a:gd name="f38" fmla="*/ f3 1 850463"/>
                  <a:gd name="f39" fmla="*/ f4 1 845423"/>
                  <a:gd name="f40" fmla="+- f7 0 f5"/>
                  <a:gd name="f41" fmla="+- f6 0 f5"/>
                  <a:gd name="f42" fmla="*/ f37 f0 1"/>
                  <a:gd name="f43" fmla="*/ f41 1 850463"/>
                  <a:gd name="f44" fmla="*/ f40 1 845423"/>
                  <a:gd name="f45" fmla="*/ 850463 f41 1"/>
                  <a:gd name="f46" fmla="*/ 425232 f40 1"/>
                  <a:gd name="f47" fmla="*/ 425232 f41 1"/>
                  <a:gd name="f48" fmla="*/ 0 f40 1"/>
                  <a:gd name="f49" fmla="*/ 0 f41 1"/>
                  <a:gd name="f50" fmla="*/ 359085 f41 1"/>
                  <a:gd name="f51" fmla="*/ 845424 f40 1"/>
                  <a:gd name="f52" fmla="*/ 548076 f40 1"/>
                  <a:gd name="f53" fmla="*/ 251359 f41 1"/>
                  <a:gd name="f54" fmla="*/ 331996 f40 1"/>
                  <a:gd name="f55" fmla="*/ 519728 f41 1"/>
                  <a:gd name="f56" fmla="*/ 166313 f40 1"/>
                  <a:gd name="f57" fmla="*/ 614854 f41 1"/>
                  <a:gd name="f58" fmla="*/ 174503 f40 1"/>
                  <a:gd name="f59" fmla="*/ 279078 f40 1"/>
                  <a:gd name="f60" fmla="*/ 561306 f41 1"/>
                  <a:gd name="f61" fmla="*/ 492009 f41 1"/>
                  <a:gd name="f62" fmla="*/ 345225 f40 1"/>
                  <a:gd name="f63" fmla="*/ 609184 f41 1"/>
                  <a:gd name="f64" fmla="*/ 590285 f41 1"/>
                  <a:gd name="f65" fmla="*/ 491379 f41 1"/>
                  <a:gd name="f66" fmla="*/ f42 1 f2"/>
                  <a:gd name="f67" fmla="*/ f45 1 850463"/>
                  <a:gd name="f68" fmla="*/ f46 1 845423"/>
                  <a:gd name="f69" fmla="*/ f47 1 850463"/>
                  <a:gd name="f70" fmla="*/ f48 1 845423"/>
                  <a:gd name="f71" fmla="*/ f49 1 850463"/>
                  <a:gd name="f72" fmla="*/ f50 1 850463"/>
                  <a:gd name="f73" fmla="*/ f51 1 845423"/>
                  <a:gd name="f74" fmla="*/ f52 1 845423"/>
                  <a:gd name="f75" fmla="*/ f53 1 850463"/>
                  <a:gd name="f76" fmla="*/ f54 1 845423"/>
                  <a:gd name="f77" fmla="*/ f55 1 850463"/>
                  <a:gd name="f78" fmla="*/ f56 1 845423"/>
                  <a:gd name="f79" fmla="*/ f57 1 850463"/>
                  <a:gd name="f80" fmla="*/ f58 1 845423"/>
                  <a:gd name="f81" fmla="*/ f59 1 845423"/>
                  <a:gd name="f82" fmla="*/ f60 1 850463"/>
                  <a:gd name="f83" fmla="*/ f61 1 850463"/>
                  <a:gd name="f84" fmla="*/ f62 1 845423"/>
                  <a:gd name="f85" fmla="*/ f63 1 850463"/>
                  <a:gd name="f86" fmla="*/ f64 1 850463"/>
                  <a:gd name="f87" fmla="*/ f65 1 850463"/>
                  <a:gd name="f88" fmla="*/ f5 1 f43"/>
                  <a:gd name="f89" fmla="*/ f6 1 f43"/>
                  <a:gd name="f90" fmla="*/ f5 1 f44"/>
                  <a:gd name="f91" fmla="*/ f7 1 f44"/>
                  <a:gd name="f92" fmla="+- f66 0 f1"/>
                  <a:gd name="f93" fmla="*/ f67 1 f43"/>
                  <a:gd name="f94" fmla="*/ f68 1 f44"/>
                  <a:gd name="f95" fmla="*/ f69 1 f43"/>
                  <a:gd name="f96" fmla="*/ f70 1 f44"/>
                  <a:gd name="f97" fmla="*/ f71 1 f43"/>
                  <a:gd name="f98" fmla="*/ f72 1 f43"/>
                  <a:gd name="f99" fmla="*/ f73 1 f44"/>
                  <a:gd name="f100" fmla="*/ f74 1 f44"/>
                  <a:gd name="f101" fmla="*/ f75 1 f43"/>
                  <a:gd name="f102" fmla="*/ f76 1 f44"/>
                  <a:gd name="f103" fmla="*/ f77 1 f43"/>
                  <a:gd name="f104" fmla="*/ f78 1 f44"/>
                  <a:gd name="f105" fmla="*/ f79 1 f43"/>
                  <a:gd name="f106" fmla="*/ f80 1 f44"/>
                  <a:gd name="f107" fmla="*/ f81 1 f44"/>
                  <a:gd name="f108" fmla="*/ f82 1 f43"/>
                  <a:gd name="f109" fmla="*/ f83 1 f43"/>
                  <a:gd name="f110" fmla="*/ f84 1 f44"/>
                  <a:gd name="f111" fmla="*/ f85 1 f43"/>
                  <a:gd name="f112" fmla="*/ f86 1 f43"/>
                  <a:gd name="f113" fmla="*/ f87 1 f43"/>
                  <a:gd name="f114" fmla="*/ f88 f38 1"/>
                  <a:gd name="f115" fmla="*/ f89 f38 1"/>
                  <a:gd name="f116" fmla="*/ f91 f39 1"/>
                  <a:gd name="f117" fmla="*/ f90 f39 1"/>
                  <a:gd name="f118" fmla="*/ f93 f38 1"/>
                  <a:gd name="f119" fmla="*/ f94 f39 1"/>
                  <a:gd name="f120" fmla="*/ f95 f38 1"/>
                  <a:gd name="f121" fmla="*/ f96 f39 1"/>
                  <a:gd name="f122" fmla="*/ f97 f38 1"/>
                  <a:gd name="f123" fmla="*/ f98 f38 1"/>
                  <a:gd name="f124" fmla="*/ f99 f39 1"/>
                  <a:gd name="f125" fmla="*/ f100 f39 1"/>
                  <a:gd name="f126" fmla="*/ f101 f38 1"/>
                  <a:gd name="f127" fmla="*/ f102 f39 1"/>
                  <a:gd name="f128" fmla="*/ f103 f38 1"/>
                  <a:gd name="f129" fmla="*/ f104 f39 1"/>
                  <a:gd name="f130" fmla="*/ f105 f38 1"/>
                  <a:gd name="f131" fmla="*/ f106 f39 1"/>
                  <a:gd name="f132" fmla="*/ f107 f39 1"/>
                  <a:gd name="f133" fmla="*/ f108 f38 1"/>
                  <a:gd name="f134" fmla="*/ f109 f38 1"/>
                  <a:gd name="f135" fmla="*/ f110 f39 1"/>
                  <a:gd name="f136" fmla="*/ f111 f38 1"/>
                  <a:gd name="f137" fmla="*/ f112 f38 1"/>
                  <a:gd name="f138" fmla="*/ f113 f38 1"/>
                </a:gdLst>
                <a:ahLst/>
                <a:cxnLst>
                  <a:cxn ang="3cd4">
                    <a:pos x="hc" y="t"/>
                  </a:cxn>
                  <a:cxn ang="0">
                    <a:pos x="r" y="vc"/>
                  </a:cxn>
                  <a:cxn ang="cd4">
                    <a:pos x="hc" y="b"/>
                  </a:cxn>
                  <a:cxn ang="cd2">
                    <a:pos x="l" y="vc"/>
                  </a:cxn>
                  <a:cxn ang="f92">
                    <a:pos x="f118" y="f119"/>
                  </a:cxn>
                  <a:cxn ang="f92">
                    <a:pos x="f120" y="f121"/>
                  </a:cxn>
                  <a:cxn ang="f92">
                    <a:pos x="f122" y="f119"/>
                  </a:cxn>
                  <a:cxn ang="f92">
                    <a:pos x="f123" y="f124"/>
                  </a:cxn>
                  <a:cxn ang="f92">
                    <a:pos x="f123" y="f125"/>
                  </a:cxn>
                  <a:cxn ang="f92">
                    <a:pos x="f126" y="f125"/>
                  </a:cxn>
                  <a:cxn ang="f92">
                    <a:pos x="f126" y="f119"/>
                  </a:cxn>
                  <a:cxn ang="f92">
                    <a:pos x="f123" y="f119"/>
                  </a:cxn>
                  <a:cxn ang="f92">
                    <a:pos x="f123" y="f127"/>
                  </a:cxn>
                  <a:cxn ang="f92">
                    <a:pos x="f128" y="f129"/>
                  </a:cxn>
                  <a:cxn ang="f92">
                    <a:pos x="f130" y="f131"/>
                  </a:cxn>
                  <a:cxn ang="f92">
                    <a:pos x="f130" y="f132"/>
                  </a:cxn>
                  <a:cxn ang="f92">
                    <a:pos x="f133" y="f132"/>
                  </a:cxn>
                  <a:cxn ang="f92">
                    <a:pos x="f134" y="f135"/>
                  </a:cxn>
                  <a:cxn ang="f92">
                    <a:pos x="f134" y="f119"/>
                  </a:cxn>
                  <a:cxn ang="f92">
                    <a:pos x="f136" y="f119"/>
                  </a:cxn>
                  <a:cxn ang="f92">
                    <a:pos x="f137" y="f125"/>
                  </a:cxn>
                  <a:cxn ang="f92">
                    <a:pos x="f138" y="f125"/>
                  </a:cxn>
                  <a:cxn ang="f92">
                    <a:pos x="f138" y="f124"/>
                  </a:cxn>
                  <a:cxn ang="f92">
                    <a:pos x="f118" y="f119"/>
                  </a:cxn>
                </a:cxnLst>
                <a:rect l="f114" t="f117" r="f115" b="f116"/>
                <a:pathLst>
                  <a:path w="850463" h="845423">
                    <a:moveTo>
                      <a:pt x="f6" y="f8"/>
                    </a:moveTo>
                    <a:cubicBezTo>
                      <a:pt x="f6" y="f9"/>
                      <a:pt x="f10" y="f5"/>
                      <a:pt x="f8" y="f5"/>
                    </a:cubicBezTo>
                    <a:cubicBezTo>
                      <a:pt x="f9" y="f5"/>
                      <a:pt x="f5" y="f9"/>
                      <a:pt x="f5" y="f8"/>
                    </a:cubicBezTo>
                    <a:cubicBezTo>
                      <a:pt x="f5" y="f11"/>
                      <a:pt x="f12" y="f13"/>
                      <a:pt x="f14" y="f15"/>
                    </a:cubicBezTo>
                    <a:lnTo>
                      <a:pt x="f14" y="f16"/>
                    </a:lnTo>
                    <a:lnTo>
                      <a:pt x="f17" y="f16"/>
                    </a:lnTo>
                    <a:lnTo>
                      <a:pt x="f17" y="f8"/>
                    </a:lnTo>
                    <a:lnTo>
                      <a:pt x="f14" y="f8"/>
                    </a:lnTo>
                    <a:lnTo>
                      <a:pt x="f14" y="f18"/>
                    </a:lnTo>
                    <a:cubicBezTo>
                      <a:pt x="f14" y="f19"/>
                      <a:pt x="f20" y="f21"/>
                      <a:pt x="f22" y="f21"/>
                    </a:cubicBezTo>
                    <a:cubicBezTo>
                      <a:pt x="f23" y="f21"/>
                      <a:pt x="f24" y="f25"/>
                      <a:pt x="f24" y="f25"/>
                    </a:cubicBezTo>
                    <a:lnTo>
                      <a:pt x="f24" y="f26"/>
                    </a:lnTo>
                    <a:lnTo>
                      <a:pt x="f27" y="f26"/>
                    </a:lnTo>
                    <a:cubicBezTo>
                      <a:pt x="f28" y="f26"/>
                      <a:pt x="f29" y="f30"/>
                      <a:pt x="f29" y="f31"/>
                    </a:cubicBezTo>
                    <a:lnTo>
                      <a:pt x="f29" y="f8"/>
                    </a:lnTo>
                    <a:lnTo>
                      <a:pt x="f32" y="f8"/>
                    </a:lnTo>
                    <a:lnTo>
                      <a:pt x="f33" y="f16"/>
                    </a:lnTo>
                    <a:lnTo>
                      <a:pt x="f34" y="f16"/>
                    </a:lnTo>
                    <a:lnTo>
                      <a:pt x="f34" y="f15"/>
                    </a:lnTo>
                    <a:cubicBezTo>
                      <a:pt x="f35" y="f36"/>
                      <a:pt x="f6" y="f11"/>
                      <a:pt x="f6"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p:txBody>
          </p:sp>
          <p:sp>
            <p:nvSpPr>
              <p:cNvPr id="21" name="Freeform 15">
                <a:extLst>
                  <a:ext uri="{FF2B5EF4-FFF2-40B4-BE49-F238E27FC236}">
                    <a16:creationId xmlns:a16="http://schemas.microsoft.com/office/drawing/2014/main" id="{1E0708EF-8462-1940-FDED-C71D3D1C3198}"/>
                  </a:ext>
                </a:extLst>
              </p:cNvPr>
              <p:cNvSpPr/>
              <p:nvPr/>
            </p:nvSpPr>
            <p:spPr>
              <a:xfrm>
                <a:off x="8629448" y="4867278"/>
                <a:ext cx="240414" cy="475550"/>
              </a:xfrm>
              <a:custGeom>
                <a:avLst/>
                <a:gdLst>
                  <a:gd name="f0" fmla="val 10800000"/>
                  <a:gd name="f1" fmla="val 5400000"/>
                  <a:gd name="f2" fmla="val 180"/>
                  <a:gd name="f3" fmla="val w"/>
                  <a:gd name="f4" fmla="val h"/>
                  <a:gd name="f5" fmla="val 0"/>
                  <a:gd name="f6" fmla="val 363494"/>
                  <a:gd name="f7" fmla="val 684780"/>
                  <a:gd name="f8" fmla="val 339555"/>
                  <a:gd name="f9" fmla="val 381764"/>
                  <a:gd name="f10" fmla="val 358455"/>
                  <a:gd name="f11" fmla="val 258919"/>
                  <a:gd name="f12" fmla="val 240650"/>
                  <a:gd name="f13" fmla="val 179542"/>
                  <a:gd name="f14" fmla="val 146154"/>
                  <a:gd name="f15" fmla="val 257029"/>
                  <a:gd name="f16" fmla="val 113395"/>
                  <a:gd name="f17" fmla="val 309947"/>
                  <a:gd name="f18" fmla="val 8190"/>
                  <a:gd name="f19" fmla="val 314987"/>
                  <a:gd name="f20" fmla="val 268368"/>
                  <a:gd name="f21" fmla="val 171353"/>
                  <a:gd name="f22" fmla="val 107725"/>
                  <a:gd name="f23" fmla="val 58588"/>
                  <a:gd name="f24" fmla="val 165683"/>
                  <a:gd name="f25" fmla="val 259549"/>
                  <a:gd name="f26" fmla="val 382394"/>
                  <a:gd name="f27" fmla="val 679741"/>
                  <a:gd name="f28" fmla="val 129144"/>
                  <a:gd name="f29" fmla="val 682891"/>
                  <a:gd name="f30" fmla="val 151823"/>
                  <a:gd name="f31" fmla="val 684781"/>
                  <a:gd name="f32" fmla="val 173873"/>
                  <a:gd name="f33" fmla="val 195922"/>
                  <a:gd name="f34" fmla="val 218601"/>
                  <a:gd name="f35" fmla="val 240020"/>
                  <a:gd name="f36" fmla="+- 0 0 -90"/>
                  <a:gd name="f37" fmla="*/ f3 1 363494"/>
                  <a:gd name="f38" fmla="*/ f4 1 684780"/>
                  <a:gd name="f39" fmla="+- f7 0 f5"/>
                  <a:gd name="f40" fmla="+- f6 0 f5"/>
                  <a:gd name="f41" fmla="*/ f36 f0 1"/>
                  <a:gd name="f42" fmla="*/ f40 1 363494"/>
                  <a:gd name="f43" fmla="*/ f39 1 684780"/>
                  <a:gd name="f44" fmla="*/ 339555 f40 1"/>
                  <a:gd name="f45" fmla="*/ 381764 f39 1"/>
                  <a:gd name="f46" fmla="*/ 358455 f40 1"/>
                  <a:gd name="f47" fmla="*/ 258919 f39 1"/>
                  <a:gd name="f48" fmla="*/ 240650 f40 1"/>
                  <a:gd name="f49" fmla="*/ 179542 f39 1"/>
                  <a:gd name="f50" fmla="*/ 309947 f40 1"/>
                  <a:gd name="f51" fmla="*/ 113395 f39 1"/>
                  <a:gd name="f52" fmla="*/ 363494 f40 1"/>
                  <a:gd name="f53" fmla="*/ 8190 f39 1"/>
                  <a:gd name="f54" fmla="*/ 268368 f40 1"/>
                  <a:gd name="f55" fmla="*/ 0 f39 1"/>
                  <a:gd name="f56" fmla="*/ 107725 f40 1"/>
                  <a:gd name="f57" fmla="*/ 165683 f39 1"/>
                  <a:gd name="f58" fmla="*/ 259549 f39 1"/>
                  <a:gd name="f59" fmla="*/ 0 f40 1"/>
                  <a:gd name="f60" fmla="*/ 382394 f39 1"/>
                  <a:gd name="f61" fmla="*/ 679741 f39 1"/>
                  <a:gd name="f62" fmla="*/ 173873 f40 1"/>
                  <a:gd name="f63" fmla="*/ 684781 f39 1"/>
                  <a:gd name="f64" fmla="*/ 240020 f40 1"/>
                  <a:gd name="f65" fmla="*/ f41 1 f2"/>
                  <a:gd name="f66" fmla="*/ f44 1 363494"/>
                  <a:gd name="f67" fmla="*/ f45 1 684780"/>
                  <a:gd name="f68" fmla="*/ f46 1 363494"/>
                  <a:gd name="f69" fmla="*/ f47 1 684780"/>
                  <a:gd name="f70" fmla="*/ f48 1 363494"/>
                  <a:gd name="f71" fmla="*/ f49 1 684780"/>
                  <a:gd name="f72" fmla="*/ f50 1 363494"/>
                  <a:gd name="f73" fmla="*/ f51 1 684780"/>
                  <a:gd name="f74" fmla="*/ f52 1 363494"/>
                  <a:gd name="f75" fmla="*/ f53 1 684780"/>
                  <a:gd name="f76" fmla="*/ f54 1 363494"/>
                  <a:gd name="f77" fmla="*/ f55 1 684780"/>
                  <a:gd name="f78" fmla="*/ f56 1 363494"/>
                  <a:gd name="f79" fmla="*/ f57 1 684780"/>
                  <a:gd name="f80" fmla="*/ f58 1 684780"/>
                  <a:gd name="f81" fmla="*/ f59 1 363494"/>
                  <a:gd name="f82" fmla="*/ f60 1 684780"/>
                  <a:gd name="f83" fmla="*/ f61 1 684780"/>
                  <a:gd name="f84" fmla="*/ f62 1 363494"/>
                  <a:gd name="f85" fmla="*/ f63 1 684780"/>
                  <a:gd name="f86" fmla="*/ f64 1 363494"/>
                  <a:gd name="f87" fmla="*/ f5 1 f42"/>
                  <a:gd name="f88" fmla="*/ f6 1 f42"/>
                  <a:gd name="f89" fmla="*/ f5 1 f43"/>
                  <a:gd name="f90" fmla="*/ f7 1 f43"/>
                  <a:gd name="f91" fmla="+- f65 0 f1"/>
                  <a:gd name="f92" fmla="*/ f66 1 f42"/>
                  <a:gd name="f93" fmla="*/ f67 1 f43"/>
                  <a:gd name="f94" fmla="*/ f68 1 f42"/>
                  <a:gd name="f95" fmla="*/ f69 1 f43"/>
                  <a:gd name="f96" fmla="*/ f70 1 f42"/>
                  <a:gd name="f97" fmla="*/ f71 1 f43"/>
                  <a:gd name="f98" fmla="*/ f72 1 f42"/>
                  <a:gd name="f99" fmla="*/ f73 1 f43"/>
                  <a:gd name="f100" fmla="*/ f74 1 f42"/>
                  <a:gd name="f101" fmla="*/ f75 1 f43"/>
                  <a:gd name="f102" fmla="*/ f76 1 f42"/>
                  <a:gd name="f103" fmla="*/ f77 1 f43"/>
                  <a:gd name="f104" fmla="*/ f78 1 f42"/>
                  <a:gd name="f105" fmla="*/ f79 1 f43"/>
                  <a:gd name="f106" fmla="*/ f80 1 f43"/>
                  <a:gd name="f107" fmla="*/ f81 1 f42"/>
                  <a:gd name="f108" fmla="*/ f82 1 f43"/>
                  <a:gd name="f109" fmla="*/ f83 1 f43"/>
                  <a:gd name="f110" fmla="*/ f84 1 f42"/>
                  <a:gd name="f111" fmla="*/ f85 1 f43"/>
                  <a:gd name="f112" fmla="*/ f86 1 f42"/>
                  <a:gd name="f113" fmla="*/ f87 f37 1"/>
                  <a:gd name="f114" fmla="*/ f88 f37 1"/>
                  <a:gd name="f115" fmla="*/ f90 f38 1"/>
                  <a:gd name="f116" fmla="*/ f89 f38 1"/>
                  <a:gd name="f117" fmla="*/ f92 f37 1"/>
                  <a:gd name="f118" fmla="*/ f93 f38 1"/>
                  <a:gd name="f119" fmla="*/ f94 f37 1"/>
                  <a:gd name="f120" fmla="*/ f95 f38 1"/>
                  <a:gd name="f121" fmla="*/ f96 f37 1"/>
                  <a:gd name="f122" fmla="*/ f97 f38 1"/>
                  <a:gd name="f123" fmla="*/ f98 f37 1"/>
                  <a:gd name="f124" fmla="*/ f99 f38 1"/>
                  <a:gd name="f125" fmla="*/ f100 f37 1"/>
                  <a:gd name="f126" fmla="*/ f101 f38 1"/>
                  <a:gd name="f127" fmla="*/ f102 f37 1"/>
                  <a:gd name="f128" fmla="*/ f103 f38 1"/>
                  <a:gd name="f129" fmla="*/ f104 f37 1"/>
                  <a:gd name="f130" fmla="*/ f105 f38 1"/>
                  <a:gd name="f131" fmla="*/ f106 f38 1"/>
                  <a:gd name="f132" fmla="*/ f107 f37 1"/>
                  <a:gd name="f133" fmla="*/ f108 f38 1"/>
                  <a:gd name="f134" fmla="*/ f109 f38 1"/>
                  <a:gd name="f135" fmla="*/ f110 f37 1"/>
                  <a:gd name="f136" fmla="*/ f111 f38 1"/>
                  <a:gd name="f137" fmla="*/ f112 f37 1"/>
                </a:gdLst>
                <a:ahLst/>
                <a:cxnLst>
                  <a:cxn ang="3cd4">
                    <a:pos x="hc" y="t"/>
                  </a:cxn>
                  <a:cxn ang="0">
                    <a:pos x="r" y="vc"/>
                  </a:cxn>
                  <a:cxn ang="cd4">
                    <a:pos x="hc" y="b"/>
                  </a:cxn>
                  <a:cxn ang="cd2">
                    <a:pos x="l" y="vc"/>
                  </a:cxn>
                  <a:cxn ang="f91">
                    <a:pos x="f117" y="f118"/>
                  </a:cxn>
                  <a:cxn ang="f91">
                    <a:pos x="f119" y="f120"/>
                  </a:cxn>
                  <a:cxn ang="f91">
                    <a:pos x="f121" y="f120"/>
                  </a:cxn>
                  <a:cxn ang="f91">
                    <a:pos x="f121" y="f122"/>
                  </a:cxn>
                  <a:cxn ang="f91">
                    <a:pos x="f123" y="f124"/>
                  </a:cxn>
                  <a:cxn ang="f91">
                    <a:pos x="f125" y="f124"/>
                  </a:cxn>
                  <a:cxn ang="f91">
                    <a:pos x="f125" y="f126"/>
                  </a:cxn>
                  <a:cxn ang="f91">
                    <a:pos x="f127" y="f128"/>
                  </a:cxn>
                  <a:cxn ang="f91">
                    <a:pos x="f129" y="f130"/>
                  </a:cxn>
                  <a:cxn ang="f91">
                    <a:pos x="f129" y="f131"/>
                  </a:cxn>
                  <a:cxn ang="f91">
                    <a:pos x="f132" y="f131"/>
                  </a:cxn>
                  <a:cxn ang="f91">
                    <a:pos x="f132" y="f133"/>
                  </a:cxn>
                  <a:cxn ang="f91">
                    <a:pos x="f129" y="f133"/>
                  </a:cxn>
                  <a:cxn ang="f91">
                    <a:pos x="f129" y="f134"/>
                  </a:cxn>
                  <a:cxn ang="f91">
                    <a:pos x="f135" y="f136"/>
                  </a:cxn>
                  <a:cxn ang="f91">
                    <a:pos x="f137" y="f134"/>
                  </a:cxn>
                  <a:cxn ang="f91">
                    <a:pos x="f137" y="f133"/>
                  </a:cxn>
                  <a:cxn ang="f91">
                    <a:pos x="f117" y="f133"/>
                  </a:cxn>
                </a:cxnLst>
                <a:rect l="f113" t="f116" r="f114" b="f115"/>
                <a:pathLst>
                  <a:path w="363494" h="684780">
                    <a:moveTo>
                      <a:pt x="f8" y="f9"/>
                    </a:moveTo>
                    <a:lnTo>
                      <a:pt x="f10" y="f11"/>
                    </a:lnTo>
                    <a:lnTo>
                      <a:pt x="f12" y="f11"/>
                    </a:lnTo>
                    <a:lnTo>
                      <a:pt x="f12" y="f13"/>
                    </a:lnTo>
                    <a:cubicBezTo>
                      <a:pt x="f12" y="f14"/>
                      <a:pt x="f15" y="f16"/>
                      <a:pt x="f17" y="f16"/>
                    </a:cubicBezTo>
                    <a:lnTo>
                      <a:pt x="f6" y="f16"/>
                    </a:lnTo>
                    <a:lnTo>
                      <a:pt x="f6" y="f18"/>
                    </a:lnTo>
                    <a:cubicBezTo>
                      <a:pt x="f6" y="f18"/>
                      <a:pt x="f19" y="f5"/>
                      <a:pt x="f20" y="f5"/>
                    </a:cubicBezTo>
                    <a:cubicBezTo>
                      <a:pt x="f21" y="f5"/>
                      <a:pt x="f22" y="f23"/>
                      <a:pt x="f22" y="f24"/>
                    </a:cubicBezTo>
                    <a:lnTo>
                      <a:pt x="f22" y="f25"/>
                    </a:lnTo>
                    <a:lnTo>
                      <a:pt x="f5" y="f25"/>
                    </a:lnTo>
                    <a:lnTo>
                      <a:pt x="f5" y="f26"/>
                    </a:lnTo>
                    <a:lnTo>
                      <a:pt x="f22" y="f26"/>
                    </a:lnTo>
                    <a:lnTo>
                      <a:pt x="f22" y="f27"/>
                    </a:lnTo>
                    <a:cubicBezTo>
                      <a:pt x="f28" y="f29"/>
                      <a:pt x="f30" y="f31"/>
                      <a:pt x="f32" y="f31"/>
                    </a:cubicBezTo>
                    <a:cubicBezTo>
                      <a:pt x="f33" y="f31"/>
                      <a:pt x="f34" y="f29"/>
                      <a:pt x="f35" y="f27"/>
                    </a:cubicBezTo>
                    <a:lnTo>
                      <a:pt x="f35" y="f26"/>
                    </a:lnTo>
                    <a:lnTo>
                      <a:pt x="f8" y="f2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sp>
          <p:nvSpPr>
            <p:cNvPr id="22" name="Freeform 12">
              <a:extLst>
                <a:ext uri="{FF2B5EF4-FFF2-40B4-BE49-F238E27FC236}">
                  <a16:creationId xmlns:a16="http://schemas.microsoft.com/office/drawing/2014/main" id="{FC903C24-7BCA-6F7C-4DD0-4114A8242C6B}"/>
                </a:ext>
              </a:extLst>
            </p:cNvPr>
            <p:cNvSpPr/>
            <p:nvPr/>
          </p:nvSpPr>
          <p:spPr>
            <a:xfrm>
              <a:off x="9115278"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pic>
          <p:nvPicPr>
            <p:cNvPr id="23" name="Graphic 13" descr="World with solid fill">
              <a:extLst>
                <a:ext uri="{FF2B5EF4-FFF2-40B4-BE49-F238E27FC236}">
                  <a16:creationId xmlns:a16="http://schemas.microsoft.com/office/drawing/2014/main" id="{254527F2-EF1E-0998-3C7E-82A1F5C659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9907" y="4797747"/>
              <a:ext cx="493236" cy="493236"/>
            </a:xfrm>
            <a:prstGeom prst="rect">
              <a:avLst/>
            </a:prstGeom>
            <a:noFill/>
            <a:ln cap="flat">
              <a:noFill/>
            </a:ln>
          </p:spPr>
        </p:pic>
      </p:grpSp>
      <p:sp>
        <p:nvSpPr>
          <p:cNvPr id="27" name="Text Placeholder 18">
            <a:extLst>
              <a:ext uri="{FF2B5EF4-FFF2-40B4-BE49-F238E27FC236}">
                <a16:creationId xmlns:a16="http://schemas.microsoft.com/office/drawing/2014/main" id="{1876E1BA-51E4-096D-4C71-16A43A85170F}"/>
              </a:ext>
            </a:extLst>
          </p:cNvPr>
          <p:cNvSpPr txBox="1"/>
          <p:nvPr/>
        </p:nvSpPr>
        <p:spPr>
          <a:xfrm>
            <a:off x="5183102" y="4233022"/>
            <a:ext cx="5881768" cy="634246"/>
          </a:xfrm>
          <a:prstGeom prst="rect">
            <a:avLst/>
          </a:prstGeom>
          <a:noFill/>
          <a:ln cap="flat">
            <a:noFill/>
          </a:ln>
        </p:spPr>
        <p:txBody>
          <a:bodyPr vert="horz" wrap="square" lIns="91440" tIns="45720" rIns="91440" bIns="45720" anchor="t" anchorCtr="0" compatLnSpc="1">
            <a:normAutofit/>
          </a:bodyPr>
          <a:lstStyle/>
          <a:p>
            <a:pPr marL="0" marR="0" lvl="0" indent="0" algn="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dirty="0" err="1">
                <a:solidFill>
                  <a:srgbClr val="FFFFFF"/>
                </a:solidFill>
                <a:uFillTx/>
                <a:latin typeface="Calibri"/>
              </a:rPr>
              <a:t>Volg</a:t>
            </a:r>
            <a:r>
              <a:rPr lang="en-US" sz="2800" b="1" i="0" u="none" strike="noStrike" kern="1200" cap="none" spc="0" baseline="0" dirty="0">
                <a:solidFill>
                  <a:srgbClr val="FFFFFF"/>
                </a:solidFill>
                <a:uFillTx/>
                <a:latin typeface="Calibri"/>
              </a:rPr>
              <a:t> </a:t>
            </a:r>
            <a:r>
              <a:rPr lang="en-US" sz="2800" b="1" i="0" u="none" strike="noStrike" kern="1200" cap="none" spc="0" baseline="0" dirty="0" err="1">
                <a:solidFill>
                  <a:srgbClr val="FFFFFF"/>
                </a:solidFill>
                <a:uFillTx/>
                <a:latin typeface="Calibri"/>
              </a:rPr>
              <a:t>ons</a:t>
            </a:r>
            <a:r>
              <a:rPr lang="en-US" sz="2800" b="1" i="0" u="none" strike="noStrike" kern="1200" cap="none" spc="0" baseline="0">
                <a:solidFill>
                  <a:srgbClr val="FFFFFF"/>
                </a:solidFill>
                <a:uFillTx/>
                <a:latin typeface="Calibri"/>
              </a:rPr>
              <a:t> op</a:t>
            </a:r>
            <a:endParaRPr lang="en-US" sz="2800" b="1" i="0" u="none" strike="noStrike" kern="1200" cap="none" spc="0" baseline="0" dirty="0">
              <a:solidFill>
                <a:srgbClr val="FFFFFF"/>
              </a:solidFill>
              <a:uFillTx/>
              <a:latin typeface="Calibri"/>
            </a:endParaRPr>
          </a:p>
        </p:txBody>
      </p:sp>
      <p:grpSp>
        <p:nvGrpSpPr>
          <p:cNvPr id="28" name="Group 70">
            <a:extLst>
              <a:ext uri="{FF2B5EF4-FFF2-40B4-BE49-F238E27FC236}">
                <a16:creationId xmlns:a16="http://schemas.microsoft.com/office/drawing/2014/main" id="{6D0D594D-9C22-7AD1-6640-9A9BC8A3CA2C}"/>
              </a:ext>
            </a:extLst>
          </p:cNvPr>
          <p:cNvGrpSpPr/>
          <p:nvPr/>
        </p:nvGrpSpPr>
        <p:grpSpPr>
          <a:xfrm>
            <a:off x="-971903" y="3429000"/>
            <a:ext cx="2003943" cy="2483674"/>
            <a:chOff x="3356305" y="3018434"/>
            <a:chExt cx="2003943" cy="2483674"/>
          </a:xfrm>
        </p:grpSpPr>
        <p:sp>
          <p:nvSpPr>
            <p:cNvPr id="29" name="Freeform 71">
              <a:extLst>
                <a:ext uri="{FF2B5EF4-FFF2-40B4-BE49-F238E27FC236}">
                  <a16:creationId xmlns:a16="http://schemas.microsoft.com/office/drawing/2014/main" id="{F0B5F4EC-3BB7-0014-6D54-C67D704B607B}"/>
                </a:ext>
              </a:extLst>
            </p:cNvPr>
            <p:cNvSpPr/>
            <p:nvPr/>
          </p:nvSpPr>
          <p:spPr>
            <a:xfrm>
              <a:off x="3357969" y="4499981"/>
              <a:ext cx="2002279" cy="100212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30" name="Graphic 10">
              <a:extLst>
                <a:ext uri="{FF2B5EF4-FFF2-40B4-BE49-F238E27FC236}">
                  <a16:creationId xmlns:a16="http://schemas.microsoft.com/office/drawing/2014/main" id="{78027E32-25C7-95A1-EF68-A925044B43F7}"/>
                </a:ext>
              </a:extLst>
            </p:cNvPr>
            <p:cNvGrpSpPr/>
            <p:nvPr/>
          </p:nvGrpSpPr>
          <p:grpSpPr>
            <a:xfrm>
              <a:off x="4418947" y="3480599"/>
              <a:ext cx="938778" cy="873499"/>
              <a:chOff x="4418947" y="3480599"/>
              <a:chExt cx="938778" cy="873499"/>
            </a:xfrm>
          </p:grpSpPr>
          <p:sp>
            <p:nvSpPr>
              <p:cNvPr id="31" name="Freeform 77">
                <a:extLst>
                  <a:ext uri="{FF2B5EF4-FFF2-40B4-BE49-F238E27FC236}">
                    <a16:creationId xmlns:a16="http://schemas.microsoft.com/office/drawing/2014/main" id="{03E7697D-6C8D-B372-7DB3-AD33746C44DA}"/>
                  </a:ext>
                </a:extLst>
              </p:cNvPr>
              <p:cNvSpPr/>
              <p:nvPr/>
            </p:nvSpPr>
            <p:spPr>
              <a:xfrm>
                <a:off x="4418947" y="3928390"/>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78">
                <a:extLst>
                  <a:ext uri="{FF2B5EF4-FFF2-40B4-BE49-F238E27FC236}">
                    <a16:creationId xmlns:a16="http://schemas.microsoft.com/office/drawing/2014/main" id="{90827E39-5515-5321-EE23-21A489B171C4}"/>
                  </a:ext>
                </a:extLst>
              </p:cNvPr>
              <p:cNvSpPr/>
              <p:nvPr/>
            </p:nvSpPr>
            <p:spPr>
              <a:xfrm>
                <a:off x="4932392" y="3928390"/>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79">
                <a:extLst>
                  <a:ext uri="{FF2B5EF4-FFF2-40B4-BE49-F238E27FC236}">
                    <a16:creationId xmlns:a16="http://schemas.microsoft.com/office/drawing/2014/main" id="{C4E4B2D3-FB29-B429-EAA6-8D42FFDE5760}"/>
                  </a:ext>
                </a:extLst>
              </p:cNvPr>
              <p:cNvSpPr/>
              <p:nvPr/>
            </p:nvSpPr>
            <p:spPr>
              <a:xfrm>
                <a:off x="4418947" y="3480599"/>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80">
                <a:extLst>
                  <a:ext uri="{FF2B5EF4-FFF2-40B4-BE49-F238E27FC236}">
                    <a16:creationId xmlns:a16="http://schemas.microsoft.com/office/drawing/2014/main" id="{77A922E7-313B-B5CA-A89D-DB65D6F1CD24}"/>
                  </a:ext>
                </a:extLst>
              </p:cNvPr>
              <p:cNvSpPr/>
              <p:nvPr/>
            </p:nvSpPr>
            <p:spPr>
              <a:xfrm>
                <a:off x="4932392" y="3480599"/>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5" name="Freeform 73">
              <a:extLst>
                <a:ext uri="{FF2B5EF4-FFF2-40B4-BE49-F238E27FC236}">
                  <a16:creationId xmlns:a16="http://schemas.microsoft.com/office/drawing/2014/main" id="{5833228C-14EE-FA5E-0B9D-59762BBBD45C}"/>
                </a:ext>
              </a:extLst>
            </p:cNvPr>
            <p:cNvSpPr/>
            <p:nvPr/>
          </p:nvSpPr>
          <p:spPr>
            <a:xfrm>
              <a:off x="3356305"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74">
              <a:extLst>
                <a:ext uri="{FF2B5EF4-FFF2-40B4-BE49-F238E27FC236}">
                  <a16:creationId xmlns:a16="http://schemas.microsoft.com/office/drawing/2014/main" id="{28E110F9-DF57-6451-B61C-2BA4280401F6}"/>
                </a:ext>
              </a:extLst>
            </p:cNvPr>
            <p:cNvSpPr/>
            <p:nvPr/>
          </p:nvSpPr>
          <p:spPr>
            <a:xfrm>
              <a:off x="3680322"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75">
              <a:extLst>
                <a:ext uri="{FF2B5EF4-FFF2-40B4-BE49-F238E27FC236}">
                  <a16:creationId xmlns:a16="http://schemas.microsoft.com/office/drawing/2014/main" id="{75153B61-5DD6-2D1D-336C-4480AC7DA8DD}"/>
                </a:ext>
              </a:extLst>
            </p:cNvPr>
            <p:cNvSpPr/>
            <p:nvPr/>
          </p:nvSpPr>
          <p:spPr>
            <a:xfrm>
              <a:off x="4006004" y="3023427"/>
              <a:ext cx="196074" cy="1331732"/>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76">
              <a:extLst>
                <a:ext uri="{FF2B5EF4-FFF2-40B4-BE49-F238E27FC236}">
                  <a16:creationId xmlns:a16="http://schemas.microsoft.com/office/drawing/2014/main" id="{93F0D239-518F-EE42-4EF1-EE0EAAFD84E1}"/>
                </a:ext>
              </a:extLst>
            </p:cNvPr>
            <p:cNvSpPr/>
            <p:nvPr/>
          </p:nvSpPr>
          <p:spPr>
            <a:xfrm>
              <a:off x="4668999" y="3018434"/>
              <a:ext cx="438674" cy="43946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39" name="Group 38">
            <a:extLst>
              <a:ext uri="{FF2B5EF4-FFF2-40B4-BE49-F238E27FC236}">
                <a16:creationId xmlns:a16="http://schemas.microsoft.com/office/drawing/2014/main" id="{23331C38-7CEE-CF15-1C6C-89629CF7B47E}"/>
              </a:ext>
            </a:extLst>
          </p:cNvPr>
          <p:cNvGrpSpPr/>
          <p:nvPr/>
        </p:nvGrpSpPr>
        <p:grpSpPr>
          <a:xfrm>
            <a:off x="10502367" y="4797747"/>
            <a:ext cx="562503" cy="527874"/>
            <a:chOff x="3094393" y="4759137"/>
            <a:chExt cx="1074283" cy="1074283"/>
          </a:xfrm>
        </p:grpSpPr>
        <p:sp>
          <p:nvSpPr>
            <p:cNvPr id="40" name="Freeform 236">
              <a:extLst>
                <a:ext uri="{FF2B5EF4-FFF2-40B4-BE49-F238E27FC236}">
                  <a16:creationId xmlns:a16="http://schemas.microsoft.com/office/drawing/2014/main" id="{A6FFA1B5-B584-8B94-1168-3B1C7A25B04B}"/>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26F46"/>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0150D2A-8850-C45F-B548-68E445C2FEC3}"/>
                </a:ext>
              </a:extLst>
            </p:cNvPr>
            <p:cNvGrpSpPr/>
            <p:nvPr/>
          </p:nvGrpSpPr>
          <p:grpSpPr>
            <a:xfrm>
              <a:off x="3303016" y="4946695"/>
              <a:ext cx="685139" cy="655838"/>
              <a:chOff x="3303016" y="4946695"/>
              <a:chExt cx="685139" cy="655838"/>
            </a:xfrm>
          </p:grpSpPr>
          <p:sp>
            <p:nvSpPr>
              <p:cNvPr id="42" name="Freeform 238">
                <a:extLst>
                  <a:ext uri="{FF2B5EF4-FFF2-40B4-BE49-F238E27FC236}">
                    <a16:creationId xmlns:a16="http://schemas.microsoft.com/office/drawing/2014/main" id="{457561BF-8FBF-8DDA-D782-86B68AEAFB56}"/>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3" name="Freeform 239">
                <a:extLst>
                  <a:ext uri="{FF2B5EF4-FFF2-40B4-BE49-F238E27FC236}">
                    <a16:creationId xmlns:a16="http://schemas.microsoft.com/office/drawing/2014/main" id="{AC2A08D8-2AE0-E094-003E-C0773179C724}"/>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4" name="Freeform 240">
                <a:extLst>
                  <a:ext uri="{FF2B5EF4-FFF2-40B4-BE49-F238E27FC236}">
                    <a16:creationId xmlns:a16="http://schemas.microsoft.com/office/drawing/2014/main" id="{D9395818-09A1-5142-B6BF-83F2485DBD0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08F08-4861-4F69-FD27-35F1D2A067CC}"/>
            </a:ext>
          </a:extLst>
        </p:cNvPr>
        <p:cNvGrpSpPr/>
        <p:nvPr/>
      </p:nvGrpSpPr>
      <p:grpSpPr>
        <a:xfrm>
          <a:off x="0" y="0"/>
          <a:ext cx="0" cy="0"/>
          <a:chOff x="0" y="0"/>
          <a:chExt cx="0" cy="0"/>
        </a:xfrm>
      </p:grpSpPr>
      <p:pic>
        <p:nvPicPr>
          <p:cNvPr id="6" name="Espaço Reservado para Imagem 5" descr="10.000+ melhores imagens de Wellbeing At Workshop · Download 100% ...">
            <a:extLst>
              <a:ext uri="{FF2B5EF4-FFF2-40B4-BE49-F238E27FC236}">
                <a16:creationId xmlns:a16="http://schemas.microsoft.com/office/drawing/2014/main" id="{4A37B4CB-CA5E-FF9D-D61E-DB08459044E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456313" y="447674"/>
            <a:ext cx="3971925" cy="5962650"/>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rgbClr val="FFFFFF">
              <a:lumMod val="75000"/>
            </a:srgbClr>
          </a:solidFill>
        </p:spPr>
      </p:pic>
      <p:sp>
        <p:nvSpPr>
          <p:cNvPr id="9" name="Text Placeholder 8">
            <a:extLst>
              <a:ext uri="{FF2B5EF4-FFF2-40B4-BE49-F238E27FC236}">
                <a16:creationId xmlns:a16="http://schemas.microsoft.com/office/drawing/2014/main" id="{280B5B07-D7D8-01B0-7234-E52D104282B0}"/>
              </a:ext>
            </a:extLst>
          </p:cNvPr>
          <p:cNvSpPr>
            <a:spLocks noGrp="1"/>
          </p:cNvSpPr>
          <p:nvPr>
            <p:ph type="body" sz="quarter" idx="18"/>
          </p:nvPr>
        </p:nvSpPr>
        <p:spPr>
          <a:xfrm>
            <a:off x="4501888" y="2096870"/>
            <a:ext cx="6922825" cy="3389861"/>
          </a:xfrm>
        </p:spPr>
        <p:txBody>
          <a:bodyPr lIns="91440" tIns="45720" rIns="91440" bIns="45720" anchor="t"/>
          <a:lstStyle/>
          <a:p>
            <a:pPr marL="0" indent="0">
              <a:lnSpc>
                <a:spcPct val="100000"/>
              </a:lnSpc>
            </a:pPr>
            <a:r>
              <a:rPr lang="nl-NL" dirty="0"/>
              <a:t>Welzijn is een </a:t>
            </a:r>
            <a:r>
              <a:rPr lang="nl-NL" b="1" dirty="0"/>
              <a:t>positieve toestand </a:t>
            </a:r>
            <a:r>
              <a:rPr lang="nl-NL" dirty="0"/>
              <a:t>die mensen en samenlevingen ervaren. Net als gezondheid is het een basis voor het dagelijks leven en wordt het beïnvloed door sociale, economische en ecologische factoren. Welzijn omvat levenskwaliteit en het vermogen om met een gevoel van betekenis en doel bij te dragen aan de wereld.</a:t>
            </a:r>
            <a:endParaRPr lang="en-US" dirty="0"/>
          </a:p>
          <a:p>
            <a:pPr>
              <a:lnSpc>
                <a:spcPct val="100000"/>
              </a:lnSpc>
            </a:pPr>
            <a:endParaRPr lang="en-US" dirty="0">
              <a:ea typeface="Calibri" panose="020F0502020204030204"/>
              <a:cs typeface="Calibri" panose="020F0502020204030204"/>
            </a:endParaRPr>
          </a:p>
        </p:txBody>
      </p:sp>
      <p:grpSp>
        <p:nvGrpSpPr>
          <p:cNvPr id="11" name="Group 10">
            <a:extLst>
              <a:ext uri="{FF2B5EF4-FFF2-40B4-BE49-F238E27FC236}">
                <a16:creationId xmlns:a16="http://schemas.microsoft.com/office/drawing/2014/main" id="{7BAE3A6F-609D-50B5-54B0-4F80BC84E16D}"/>
              </a:ext>
            </a:extLst>
          </p:cNvPr>
          <p:cNvGrpSpPr/>
          <p:nvPr/>
        </p:nvGrpSpPr>
        <p:grpSpPr>
          <a:xfrm>
            <a:off x="0" y="4438165"/>
            <a:ext cx="2366621" cy="2933183"/>
            <a:chOff x="2887563" y="4517695"/>
            <a:chExt cx="1145987" cy="1420333"/>
          </a:xfrm>
          <a:solidFill>
            <a:schemeClr val="bg1">
              <a:alpha val="26000"/>
            </a:schemeClr>
          </a:solidFill>
        </p:grpSpPr>
        <p:sp>
          <p:nvSpPr>
            <p:cNvPr id="15" name="Freeform 14">
              <a:extLst>
                <a:ext uri="{FF2B5EF4-FFF2-40B4-BE49-F238E27FC236}">
                  <a16:creationId xmlns:a16="http://schemas.microsoft.com/office/drawing/2014/main" id="{6C86C037-1596-944B-DD35-86B1BA9A6B8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6" name="Graphic 10">
              <a:extLst>
                <a:ext uri="{FF2B5EF4-FFF2-40B4-BE49-F238E27FC236}">
                  <a16:creationId xmlns:a16="http://schemas.microsoft.com/office/drawing/2014/main" id="{3CC45142-500A-2F80-DAE1-D2D926735420}"/>
                </a:ext>
              </a:extLst>
            </p:cNvPr>
            <p:cNvGrpSpPr/>
            <p:nvPr/>
          </p:nvGrpSpPr>
          <p:grpSpPr>
            <a:xfrm>
              <a:off x="3495254" y="4781992"/>
              <a:ext cx="536857" cy="499528"/>
              <a:chOff x="3495254" y="4781992"/>
              <a:chExt cx="536857" cy="499528"/>
            </a:xfrm>
            <a:grpFill/>
          </p:grpSpPr>
          <p:sp>
            <p:nvSpPr>
              <p:cNvPr id="21" name="Freeform 20">
                <a:extLst>
                  <a:ext uri="{FF2B5EF4-FFF2-40B4-BE49-F238E27FC236}">
                    <a16:creationId xmlns:a16="http://schemas.microsoft.com/office/drawing/2014/main" id="{1AEC2FF4-93AA-DA34-2CFE-91F5F7DF682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7ADC35A-D636-E05E-3AA9-F9F939773B0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832EB4D-8B7F-326A-4B88-3D569EA6E02D}"/>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6F161E8-A0EC-8A3B-A72C-47F086CC1D25}"/>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422FB18B-660C-8036-1968-97C17926B478}"/>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CF8FA64-6FB3-AB6E-CEC6-A9D3E883885B}"/>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6AA2984-9C6F-E886-0D5C-3F730139EC95}"/>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5D8F36C-CDE4-CA41-E95F-895788806DA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 name="TextBox 24">
            <a:extLst>
              <a:ext uri="{FF2B5EF4-FFF2-40B4-BE49-F238E27FC236}">
                <a16:creationId xmlns:a16="http://schemas.microsoft.com/office/drawing/2014/main" id="{5686A7F8-DD3E-0A29-4DEA-8BC6B4FEBF2E}"/>
              </a:ext>
            </a:extLst>
          </p:cNvPr>
          <p:cNvSpPr txBox="1"/>
          <p:nvPr/>
        </p:nvSpPr>
        <p:spPr>
          <a:xfrm>
            <a:off x="4203806" y="5117399"/>
            <a:ext cx="4757314" cy="369332"/>
          </a:xfrm>
          <a:prstGeom prst="rect">
            <a:avLst/>
          </a:prstGeom>
          <a:noFill/>
        </p:spPr>
        <p:txBody>
          <a:bodyPr wrap="square" lIns="91440" tIns="45720" rIns="91440" bIns="45720" anchor="t">
            <a:spAutoFit/>
          </a:bodyPr>
          <a:lstStyle/>
          <a:p>
            <a:pPr algn="r"/>
            <a:r>
              <a:rPr lang="pt-BR" dirty="0">
                <a:solidFill>
                  <a:srgbClr val="87A66E"/>
                </a:solidFill>
                <a:ea typeface="Calibri" panose="020F0502020204030204"/>
                <a:cs typeface="Calibri" panose="020F0502020204030204"/>
                <a:hlinkClick r:id="rId4"/>
              </a:rPr>
              <a:t>Wereldgezondheidsorganisatie (WHO), 2021</a:t>
            </a:r>
            <a:endParaRPr lang="pt-BR" dirty="0">
              <a:solidFill>
                <a:srgbClr val="87A66E"/>
              </a:solidFill>
              <a:ea typeface="Calibri" panose="020F0502020204030204"/>
              <a:cs typeface="Calibri" panose="020F0502020204030204"/>
            </a:endParaRPr>
          </a:p>
        </p:txBody>
      </p:sp>
      <p:sp>
        <p:nvSpPr>
          <p:cNvPr id="13" name="Rectangle 12">
            <a:extLst>
              <a:ext uri="{FF2B5EF4-FFF2-40B4-BE49-F238E27FC236}">
                <a16:creationId xmlns:a16="http://schemas.microsoft.com/office/drawing/2014/main" id="{9F66678A-A35D-4503-981D-5A9673CC66CE}"/>
              </a:ext>
            </a:extLst>
          </p:cNvPr>
          <p:cNvSpPr/>
          <p:nvPr/>
        </p:nvSpPr>
        <p:spPr>
          <a:xfrm>
            <a:off x="3926747" y="1252799"/>
            <a:ext cx="5192509"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8B38484A-6787-FD7C-51C9-538FAD899AAD}"/>
              </a:ext>
            </a:extLst>
          </p:cNvPr>
          <p:cNvSpPr txBox="1"/>
          <p:nvPr/>
        </p:nvSpPr>
        <p:spPr>
          <a:xfrm>
            <a:off x="4110770" y="1305097"/>
            <a:ext cx="5008486" cy="646331"/>
          </a:xfrm>
          <a:prstGeom prst="rect">
            <a:avLst/>
          </a:prstGeom>
          <a:noFill/>
        </p:spPr>
        <p:txBody>
          <a:bodyPr wrap="square" lIns="91440" tIns="45720" rIns="91440" bIns="45720" rtlCol="0" anchor="t">
            <a:spAutoFit/>
          </a:bodyPr>
          <a:lstStyle/>
          <a:p>
            <a:r>
              <a:rPr lang="en-US" sz="3600" b="1" spc="324" dirty="0">
                <a:solidFill>
                  <a:srgbClr val="F26F46"/>
                </a:solidFill>
                <a:latin typeface="Calibri"/>
                <a:ea typeface="Calibri"/>
                <a:cs typeface="Calibri"/>
              </a:rPr>
              <a:t>WELZIJN</a:t>
            </a:r>
          </a:p>
        </p:txBody>
      </p:sp>
    </p:spTree>
    <p:extLst>
      <p:ext uri="{BB962C8B-B14F-4D97-AF65-F5344CB8AC3E}">
        <p14:creationId xmlns:p14="http://schemas.microsoft.com/office/powerpoint/2010/main" val="1715976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79356-7299-6F90-FC96-4729D99CBF3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91AEFB9-329B-4FA8-7257-2D7C969991DA}"/>
              </a:ext>
            </a:extLst>
          </p:cNvPr>
          <p:cNvSpPr>
            <a:spLocks noGrp="1"/>
          </p:cNvSpPr>
          <p:nvPr>
            <p:ph type="body" sz="quarter" idx="16"/>
          </p:nvPr>
        </p:nvSpPr>
        <p:spPr>
          <a:xfrm>
            <a:off x="6425932" y="484536"/>
            <a:ext cx="5381756" cy="992652"/>
          </a:xfrm>
          <a:prstGeom prst="rect">
            <a:avLst/>
          </a:prstGeom>
        </p:spPr>
        <p:txBody>
          <a:bodyPr lIns="91440" tIns="45720" rIns="91440" bIns="45720" anchor="t">
            <a:noAutofit/>
          </a:bodyPr>
          <a:lstStyle/>
          <a:p>
            <a:r>
              <a:rPr lang="en-US" dirty="0"/>
              <a:t>LEERDOELEN</a:t>
            </a:r>
            <a:endParaRPr lang="en-US" dirty="0">
              <a:ea typeface="Calibri"/>
              <a:cs typeface="Calibri"/>
            </a:endParaRPr>
          </a:p>
        </p:txBody>
      </p:sp>
      <p:sp>
        <p:nvSpPr>
          <p:cNvPr id="2" name="Text Placeholder 1">
            <a:extLst>
              <a:ext uri="{FF2B5EF4-FFF2-40B4-BE49-F238E27FC236}">
                <a16:creationId xmlns:a16="http://schemas.microsoft.com/office/drawing/2014/main" id="{6F552147-9A56-B78D-516B-669BFDE19DE1}"/>
              </a:ext>
            </a:extLst>
          </p:cNvPr>
          <p:cNvSpPr>
            <a:spLocks noGrp="1"/>
          </p:cNvSpPr>
          <p:nvPr>
            <p:ph type="body" sz="quarter" idx="19"/>
          </p:nvPr>
        </p:nvSpPr>
        <p:spPr>
          <a:xfrm>
            <a:off x="6425932" y="1272158"/>
            <a:ext cx="5381756" cy="5473199"/>
          </a:xfrm>
          <a:prstGeom prst="rect">
            <a:avLst/>
          </a:prstGeom>
        </p:spPr>
        <p:txBody>
          <a:bodyPr lIns="91440" tIns="45720" rIns="91440" bIns="45720" anchor="t"/>
          <a:lstStyle/>
          <a:p>
            <a:r>
              <a:rPr lang="en-US" b="1" dirty="0" err="1">
                <a:latin typeface="Calibri"/>
                <a:ea typeface="Calibri"/>
                <a:cs typeface="Arial"/>
              </a:rPr>
              <a:t>Leerdoel</a:t>
            </a:r>
            <a:r>
              <a:rPr lang="en-US" b="1" dirty="0">
                <a:latin typeface="Calibri"/>
                <a:ea typeface="Calibri"/>
                <a:cs typeface="Arial"/>
              </a:rPr>
              <a:t> 1</a:t>
            </a:r>
          </a:p>
          <a:p>
            <a:pPr marL="0" indent="0">
              <a:spcAft>
                <a:spcPts val="1200"/>
              </a:spcAft>
            </a:pPr>
            <a:r>
              <a:rPr lang="nl-NL" dirty="0"/>
              <a:t>Je kunt laten zien dat je de principes van gezonde voeding begrijpt en het belang ervan voor welzijn, inclusief de rol van thuis koken, basis kookvaardigheden en het lezen van voedingsetiketten en ingrediënten.</a:t>
            </a:r>
          </a:p>
          <a:p>
            <a:pPr marL="0" indent="0">
              <a:spcAft>
                <a:spcPts val="1200"/>
              </a:spcAft>
            </a:pPr>
            <a:r>
              <a:rPr lang="pt-BR" b="1" dirty="0">
                <a:latin typeface="Calibri"/>
                <a:ea typeface="Calibri"/>
                <a:cs typeface="Arial"/>
              </a:rPr>
              <a:t>Leerdoel 2</a:t>
            </a:r>
          </a:p>
          <a:p>
            <a:pPr marL="0" indent="0"/>
            <a:r>
              <a:rPr lang="nl-NL" dirty="0"/>
              <a:t>Je kunt je kennis over voeding toepassen in dagelijkse keuzes, door etiketten en ingrediënten te gebruiken en gezonde kookprincipes toe te passen om je welzijn en bewuste voedselkeuzes te ondersteunen.</a:t>
            </a:r>
            <a:endParaRPr lang="pt-BR" dirty="0">
              <a:latin typeface="Calibri"/>
              <a:ea typeface="Calibri"/>
              <a:cs typeface="Arial"/>
            </a:endParaRPr>
          </a:p>
          <a:p>
            <a:endParaRPr lang="pt-BR" sz="2000" dirty="0">
              <a:latin typeface="Arial"/>
              <a:ea typeface="Calibri"/>
              <a:cs typeface="Arial"/>
            </a:endParaRPr>
          </a:p>
          <a:p>
            <a:endParaRPr lang="en-US" dirty="0">
              <a:latin typeface="Calibri" panose="020F0502020204030204"/>
              <a:ea typeface="Calibri"/>
              <a:cs typeface="Calibri"/>
            </a:endParaRPr>
          </a:p>
        </p:txBody>
      </p:sp>
      <p:pic>
        <p:nvPicPr>
          <p:cNvPr id="6" name="Picture Placeholder 58">
            <a:extLst>
              <a:ext uri="{FF2B5EF4-FFF2-40B4-BE49-F238E27FC236}">
                <a16:creationId xmlns:a16="http://schemas.microsoft.com/office/drawing/2014/main" id="{3A8A1F12-3BB2-3580-7123-5D1B55576C0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3754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685658-F1A8-FC49-7268-22DC1AF19B9E}"/>
              </a:ext>
            </a:extLst>
          </p:cNvPr>
          <p:cNvSpPr>
            <a:spLocks noGrp="1"/>
          </p:cNvSpPr>
          <p:nvPr>
            <p:ph type="body" sz="quarter" idx="16"/>
          </p:nvPr>
        </p:nvSpPr>
        <p:spPr>
          <a:xfrm>
            <a:off x="904856" y="826894"/>
            <a:ext cx="10052954" cy="803654"/>
          </a:xfrm>
        </p:spPr>
        <p:txBody>
          <a:bodyPr>
            <a:normAutofit/>
          </a:bodyPr>
          <a:lstStyle/>
          <a:p>
            <a:r>
              <a:rPr lang="nl-NL" dirty="0"/>
              <a:t>Inspiratie</a:t>
            </a:r>
            <a:endParaRPr lang="en-NL" dirty="0"/>
          </a:p>
        </p:txBody>
      </p:sp>
      <p:sp>
        <p:nvSpPr>
          <p:cNvPr id="3" name="Tijdelijke aanduiding voor tekst 2">
            <a:extLst>
              <a:ext uri="{FF2B5EF4-FFF2-40B4-BE49-F238E27FC236}">
                <a16:creationId xmlns:a16="http://schemas.microsoft.com/office/drawing/2014/main" id="{229F425A-03B5-6720-B701-D9AE0BBFA85B}"/>
              </a:ext>
            </a:extLst>
          </p:cNvPr>
          <p:cNvSpPr>
            <a:spLocks noGrp="1"/>
          </p:cNvSpPr>
          <p:nvPr>
            <p:ph type="body" sz="quarter" idx="19"/>
          </p:nvPr>
        </p:nvSpPr>
        <p:spPr>
          <a:xfrm>
            <a:off x="904856" y="1447288"/>
            <a:ext cx="10202556" cy="1981712"/>
          </a:xfrm>
        </p:spPr>
        <p:txBody>
          <a:bodyPr lIns="91440" tIns="45720" rIns="91440" bIns="45720" anchor="t">
            <a:normAutofit/>
          </a:bodyPr>
          <a:lstStyle/>
          <a:p>
            <a:pPr marL="0" indent="0" algn="just">
              <a:spcAft>
                <a:spcPts val="600"/>
              </a:spcAft>
            </a:pPr>
            <a:r>
              <a:rPr lang="nl-NL" dirty="0"/>
              <a:t>Voordat we beginnen, brengen we graag een aantal series en boeken over voeding en welzijn onder de aandacht.</a:t>
            </a:r>
            <a:endParaRPr lang="nl-NL" dirty="0">
              <a:ea typeface="Calibri"/>
              <a:cs typeface="Calibri"/>
            </a:endParaRPr>
          </a:p>
        </p:txBody>
      </p:sp>
      <p:pic>
        <p:nvPicPr>
          <p:cNvPr id="9" name="Picture 8">
            <a:hlinkClick r:id="rId2"/>
            <a:extLst>
              <a:ext uri="{FF2B5EF4-FFF2-40B4-BE49-F238E27FC236}">
                <a16:creationId xmlns:a16="http://schemas.microsoft.com/office/drawing/2014/main" id="{B18B3C52-F48B-A576-CCDC-4101509A84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9435" y="3506157"/>
            <a:ext cx="2062511" cy="2914520"/>
          </a:xfrm>
          <a:prstGeom prst="rect">
            <a:avLst/>
          </a:prstGeom>
          <a:ln>
            <a:solidFill>
              <a:srgbClr val="292668"/>
            </a:solidFill>
          </a:ln>
        </p:spPr>
      </p:pic>
      <p:pic>
        <p:nvPicPr>
          <p:cNvPr id="10" name="Picture 9">
            <a:hlinkClick r:id="rId4"/>
            <a:extLst>
              <a:ext uri="{FF2B5EF4-FFF2-40B4-BE49-F238E27FC236}">
                <a16:creationId xmlns:a16="http://schemas.microsoft.com/office/drawing/2014/main" id="{2501102C-9508-AC10-407A-B12F91164F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44663" y="3506158"/>
            <a:ext cx="1955034" cy="2914520"/>
          </a:xfrm>
          <a:prstGeom prst="rect">
            <a:avLst/>
          </a:prstGeom>
          <a:ln>
            <a:solidFill>
              <a:srgbClr val="292668"/>
            </a:solidFill>
          </a:ln>
        </p:spPr>
      </p:pic>
      <p:pic>
        <p:nvPicPr>
          <p:cNvPr id="11" name="Picture 10">
            <a:hlinkClick r:id="rId6"/>
            <a:extLst>
              <a:ext uri="{FF2B5EF4-FFF2-40B4-BE49-F238E27FC236}">
                <a16:creationId xmlns:a16="http://schemas.microsoft.com/office/drawing/2014/main" id="{E114DED5-CC91-9218-F9F2-6790B17F88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11004" y="3506157"/>
            <a:ext cx="1933249" cy="2914520"/>
          </a:xfrm>
          <a:prstGeom prst="rect">
            <a:avLst/>
          </a:prstGeom>
          <a:ln>
            <a:solidFill>
              <a:srgbClr val="292668"/>
            </a:solidFill>
          </a:ln>
        </p:spPr>
      </p:pic>
      <p:grpSp>
        <p:nvGrpSpPr>
          <p:cNvPr id="6" name="Agrupar 5">
            <a:extLst>
              <a:ext uri="{FF2B5EF4-FFF2-40B4-BE49-F238E27FC236}">
                <a16:creationId xmlns:a16="http://schemas.microsoft.com/office/drawing/2014/main" id="{3C3A2AF1-6EBD-3DEF-E104-081C5EE09E2A}"/>
              </a:ext>
            </a:extLst>
          </p:cNvPr>
          <p:cNvGrpSpPr/>
          <p:nvPr/>
        </p:nvGrpSpPr>
        <p:grpSpPr>
          <a:xfrm>
            <a:off x="1159387" y="2411350"/>
            <a:ext cx="6947096" cy="1323439"/>
            <a:chOff x="1159387" y="2411350"/>
            <a:chExt cx="6947096" cy="1323439"/>
          </a:xfrm>
        </p:grpSpPr>
        <p:sp>
          <p:nvSpPr>
            <p:cNvPr id="4" name="Tekstvak 3">
              <a:extLst>
                <a:ext uri="{FF2B5EF4-FFF2-40B4-BE49-F238E27FC236}">
                  <a16:creationId xmlns:a16="http://schemas.microsoft.com/office/drawing/2014/main" id="{9130D687-352B-CC84-85EF-7F39EFB6A238}"/>
                </a:ext>
              </a:extLst>
            </p:cNvPr>
            <p:cNvSpPr txBox="1"/>
            <p:nvPr/>
          </p:nvSpPr>
          <p:spPr>
            <a:xfrm>
              <a:off x="1159387" y="2526500"/>
              <a:ext cx="2057991" cy="646331"/>
            </a:xfrm>
            <a:prstGeom prst="rect">
              <a:avLst/>
            </a:prstGeom>
            <a:noFill/>
          </p:spPr>
          <p:txBody>
            <a:bodyPr wrap="square" rtlCol="0">
              <a:spAutoFit/>
            </a:bodyPr>
            <a:lstStyle/>
            <a:p>
              <a:r>
                <a:rPr lang="nl-NL" b="1" dirty="0">
                  <a:solidFill>
                    <a:srgbClr val="87A66E"/>
                  </a:solidFill>
                  <a:hlinkClick r:id="rId2"/>
                </a:rPr>
                <a:t>Live to 100: Secret of the Blue Zones</a:t>
              </a:r>
              <a:endParaRPr lang="en-NL" b="1" dirty="0">
                <a:solidFill>
                  <a:srgbClr val="292668"/>
                </a:solidFill>
              </a:endParaRPr>
            </a:p>
          </p:txBody>
        </p:sp>
        <p:sp>
          <p:nvSpPr>
            <p:cNvPr id="5" name="Tekstvak 4">
              <a:extLst>
                <a:ext uri="{FF2B5EF4-FFF2-40B4-BE49-F238E27FC236}">
                  <a16:creationId xmlns:a16="http://schemas.microsoft.com/office/drawing/2014/main" id="{E2BE8807-CD93-7827-10DF-25F5781B9D18}"/>
                </a:ext>
              </a:extLst>
            </p:cNvPr>
            <p:cNvSpPr txBox="1"/>
            <p:nvPr/>
          </p:nvSpPr>
          <p:spPr>
            <a:xfrm>
              <a:off x="5937878" y="2411350"/>
              <a:ext cx="2168605" cy="1323439"/>
            </a:xfrm>
            <a:prstGeom prst="rect">
              <a:avLst/>
            </a:prstGeom>
            <a:noFill/>
          </p:spPr>
          <p:txBody>
            <a:bodyPr wrap="square" rtlCol="0">
              <a:spAutoFit/>
            </a:bodyPr>
            <a:lstStyle/>
            <a:p>
              <a:pPr algn="just"/>
              <a:r>
                <a:rPr lang="nl-NL" sz="1600" b="1" dirty="0">
                  <a:solidFill>
                    <a:srgbClr val="87A66E"/>
                  </a:solidFill>
                  <a:hlinkClick r:id="rId4"/>
                </a:rPr>
                <a:t>Ultra-Processed People: Why We Can't Stop Eating Food That Isn't Food</a:t>
              </a:r>
              <a:endParaRPr lang="nl-NL" sz="1600" b="1" dirty="0">
                <a:solidFill>
                  <a:srgbClr val="87A66E"/>
                </a:solidFill>
              </a:endParaRPr>
            </a:p>
            <a:p>
              <a:pPr algn="just"/>
              <a:endParaRPr lang="en-NL" sz="1600" b="1" dirty="0">
                <a:solidFill>
                  <a:srgbClr val="292668"/>
                </a:solidFill>
              </a:endParaRPr>
            </a:p>
          </p:txBody>
        </p:sp>
        <p:sp>
          <p:nvSpPr>
            <p:cNvPr id="12" name="Tekstvak 3">
              <a:extLst>
                <a:ext uri="{FF2B5EF4-FFF2-40B4-BE49-F238E27FC236}">
                  <a16:creationId xmlns:a16="http://schemas.microsoft.com/office/drawing/2014/main" id="{9182F709-7034-4A96-9DDA-DF6444B32D64}"/>
                </a:ext>
              </a:extLst>
            </p:cNvPr>
            <p:cNvSpPr txBox="1"/>
            <p:nvPr/>
          </p:nvSpPr>
          <p:spPr>
            <a:xfrm>
              <a:off x="4095494" y="2619520"/>
              <a:ext cx="964268" cy="369332"/>
            </a:xfrm>
            <a:prstGeom prst="rect">
              <a:avLst/>
            </a:prstGeom>
            <a:noFill/>
          </p:spPr>
          <p:txBody>
            <a:bodyPr wrap="square" rtlCol="0">
              <a:spAutoFit/>
            </a:bodyPr>
            <a:lstStyle/>
            <a:p>
              <a:r>
                <a:rPr lang="nl-NL" b="1" dirty="0">
                  <a:solidFill>
                    <a:srgbClr val="87A66E"/>
                  </a:solidFill>
                  <a:hlinkClick r:id="rId6"/>
                </a:rPr>
                <a:t>Cooked</a:t>
              </a:r>
              <a:endParaRPr lang="en-NL" b="1" dirty="0">
                <a:solidFill>
                  <a:srgbClr val="292668"/>
                </a:solidFill>
              </a:endParaRPr>
            </a:p>
          </p:txBody>
        </p:sp>
      </p:grpSp>
      <p:pic>
        <p:nvPicPr>
          <p:cNvPr id="14" name="Picture 13">
            <a:hlinkClick r:id="rId8"/>
            <a:extLst>
              <a:ext uri="{FF2B5EF4-FFF2-40B4-BE49-F238E27FC236}">
                <a16:creationId xmlns:a16="http://schemas.microsoft.com/office/drawing/2014/main" id="{9ABAC2E5-71B3-8370-109A-ACE70CAEA97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63162" y="3506157"/>
            <a:ext cx="2294647" cy="2830568"/>
          </a:xfrm>
          <a:prstGeom prst="rect">
            <a:avLst/>
          </a:prstGeom>
          <a:ln>
            <a:solidFill>
              <a:srgbClr val="292668"/>
            </a:solidFill>
          </a:ln>
        </p:spPr>
      </p:pic>
      <p:sp>
        <p:nvSpPr>
          <p:cNvPr id="15" name="Tekstvak 4">
            <a:extLst>
              <a:ext uri="{FF2B5EF4-FFF2-40B4-BE49-F238E27FC236}">
                <a16:creationId xmlns:a16="http://schemas.microsoft.com/office/drawing/2014/main" id="{9A823B0A-9CEC-951C-A4A2-2983D353109C}"/>
              </a:ext>
            </a:extLst>
          </p:cNvPr>
          <p:cNvSpPr txBox="1"/>
          <p:nvPr/>
        </p:nvSpPr>
        <p:spPr>
          <a:xfrm>
            <a:off x="8574906" y="2504677"/>
            <a:ext cx="2532506" cy="1077218"/>
          </a:xfrm>
          <a:prstGeom prst="rect">
            <a:avLst/>
          </a:prstGeom>
          <a:noFill/>
        </p:spPr>
        <p:txBody>
          <a:bodyPr wrap="square" rtlCol="0">
            <a:spAutoFit/>
          </a:bodyPr>
          <a:lstStyle/>
          <a:p>
            <a:r>
              <a:rPr lang="nl-NL" sz="1600" b="1" dirty="0">
                <a:solidFill>
                  <a:srgbClr val="87A66E"/>
                </a:solidFill>
                <a:hlinkClick r:id="rId8"/>
              </a:rPr>
              <a:t>Koken voor beginners: een eenvoudig kookboek om de basis te leren</a:t>
            </a:r>
            <a:endParaRPr lang="nl-NL" sz="1600" b="1" dirty="0">
              <a:solidFill>
                <a:srgbClr val="87A66E"/>
              </a:solidFill>
            </a:endParaRPr>
          </a:p>
          <a:p>
            <a:endParaRPr lang="en-NL" sz="1600" b="1" dirty="0">
              <a:solidFill>
                <a:srgbClr val="292668"/>
              </a:solidFill>
            </a:endParaRPr>
          </a:p>
        </p:txBody>
      </p:sp>
    </p:spTree>
    <p:extLst>
      <p:ext uri="{BB962C8B-B14F-4D97-AF65-F5344CB8AC3E}">
        <p14:creationId xmlns:p14="http://schemas.microsoft.com/office/powerpoint/2010/main" val="364849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6704361" y="2201883"/>
            <a:ext cx="4990998" cy="2329923"/>
          </a:xfrm>
        </p:spPr>
        <p:txBody>
          <a:bodyPr/>
          <a:lstStyle/>
          <a:p>
            <a:pPr marL="0" indent="0">
              <a:lnSpc>
                <a:spcPct val="150000"/>
              </a:lnSpc>
            </a:pPr>
            <a:r>
              <a:rPr lang="en-US" dirty="0"/>
              <a:t>In deze video vertelt Eric Schofield, een docent culinaire kunsten uit Canada, over voedselkennis en deelt hij iets over zijn leven en ervaringen.</a:t>
            </a:r>
          </a:p>
          <a:p>
            <a:pPr marL="0" indent="0">
              <a:lnSpc>
                <a:spcPct val="150000"/>
              </a:lnSpc>
            </a:pPr>
            <a:endParaRPr lang="en-US" dirty="0"/>
          </a:p>
        </p:txBody>
      </p:sp>
      <p:sp>
        <p:nvSpPr>
          <p:cNvPr id="7" name="TextBox 6">
            <a:extLst>
              <a:ext uri="{FF2B5EF4-FFF2-40B4-BE49-F238E27FC236}">
                <a16:creationId xmlns:a16="http://schemas.microsoft.com/office/drawing/2014/main" id="{48D62EB1-6030-C099-3569-99BDBDD86694}"/>
              </a:ext>
            </a:extLst>
          </p:cNvPr>
          <p:cNvSpPr txBox="1"/>
          <p:nvPr/>
        </p:nvSpPr>
        <p:spPr>
          <a:xfrm>
            <a:off x="894303" y="259270"/>
            <a:ext cx="10801056" cy="1692771"/>
          </a:xfrm>
          <a:prstGeom prst="rect">
            <a:avLst/>
          </a:prstGeom>
          <a:noFill/>
        </p:spPr>
        <p:txBody>
          <a:bodyPr wrap="square">
            <a:spAutoFit/>
          </a:bodyPr>
          <a:lstStyle/>
          <a:p>
            <a:pPr algn="r"/>
            <a:r>
              <a:rPr lang="en-IE" sz="3600" b="1" dirty="0">
                <a:solidFill>
                  <a:srgbClr val="F26F46"/>
                </a:solidFill>
              </a:rPr>
              <a:t>TEDx Talk </a:t>
            </a:r>
          </a:p>
          <a:p>
            <a:pPr algn="r"/>
            <a:r>
              <a:rPr lang="en-IE" sz="3600" b="1" dirty="0" err="1">
                <a:solidFill>
                  <a:srgbClr val="F26F46"/>
                </a:solidFill>
              </a:rPr>
              <a:t>Voedselvaardigheden</a:t>
            </a:r>
            <a:r>
              <a:rPr lang="en-IE" sz="3600" b="1" dirty="0">
                <a:solidFill>
                  <a:srgbClr val="F26F46"/>
                </a:solidFill>
              </a:rPr>
              <a:t> – </a:t>
            </a:r>
            <a:r>
              <a:rPr lang="en-IE" sz="3200" b="1" i="1" dirty="0">
                <a:solidFill>
                  <a:srgbClr val="F26F46"/>
                </a:solidFill>
              </a:rPr>
              <a:t>het gaat om </a:t>
            </a:r>
            <a:r>
              <a:rPr lang="en-IE" sz="3200" b="1" i="1" dirty="0" err="1">
                <a:solidFill>
                  <a:srgbClr val="F26F46"/>
                </a:solidFill>
              </a:rPr>
              <a:t>méér</a:t>
            </a:r>
            <a:r>
              <a:rPr lang="en-IE" sz="3200" b="1" i="1" dirty="0">
                <a:solidFill>
                  <a:srgbClr val="F26F46"/>
                </a:solidFill>
              </a:rPr>
              <a:t> dan alleen het lezen van etiketten</a:t>
            </a:r>
          </a:p>
        </p:txBody>
      </p:sp>
      <p:sp>
        <p:nvSpPr>
          <p:cNvPr id="4" name="CaixaDeTexto 3">
            <a:extLst>
              <a:ext uri="{FF2B5EF4-FFF2-40B4-BE49-F238E27FC236}">
                <a16:creationId xmlns:a16="http://schemas.microsoft.com/office/drawing/2014/main" id="{7747CAE2-CAD5-365E-D1C5-881C9F784459}"/>
              </a:ext>
            </a:extLst>
          </p:cNvPr>
          <p:cNvSpPr txBox="1"/>
          <p:nvPr/>
        </p:nvSpPr>
        <p:spPr>
          <a:xfrm>
            <a:off x="894302" y="6135726"/>
            <a:ext cx="5273033" cy="523220"/>
          </a:xfrm>
          <a:prstGeom prst="rect">
            <a:avLst/>
          </a:prstGeom>
          <a:noFill/>
        </p:spPr>
        <p:txBody>
          <a:bodyPr wrap="square">
            <a:spAutoFit/>
          </a:bodyPr>
          <a:lstStyle/>
          <a:p>
            <a:r>
              <a:rPr lang="en-US" sz="1400" dirty="0">
                <a:hlinkClick r:id="rId3"/>
              </a:rPr>
              <a:t>Voedselgeletterdheid – het gaat om meer dan alleen het lezen van etiketten: Eric Schofield bij </a:t>
            </a:r>
            <a:r>
              <a:rPr lang="en-US" sz="1400" dirty="0" err="1">
                <a:hlinkClick r:id="rId3"/>
              </a:rPr>
              <a:t>TEDxTerryTalks</a:t>
            </a:r>
            <a:r>
              <a:rPr lang="en-US" sz="1400" dirty="0">
                <a:hlinkClick r:id="rId3"/>
              </a:rPr>
              <a:t> 2013</a:t>
            </a:r>
            <a:endParaRPr lang="en-GB" sz="1400" u="sng" dirty="0">
              <a:solidFill>
                <a:srgbClr val="87A66E"/>
              </a:solidFill>
            </a:endParaRPr>
          </a:p>
        </p:txBody>
      </p:sp>
      <p:pic>
        <p:nvPicPr>
          <p:cNvPr id="2" name="Multimédia Online 1" title="Food literacy - it's about more than just reading labels: Eric Schofield at TEDxTerryTalks 2013">
            <a:hlinkClick r:id="" action="ppaction://media"/>
            <a:extLst>
              <a:ext uri="{FF2B5EF4-FFF2-40B4-BE49-F238E27FC236}">
                <a16:creationId xmlns:a16="http://schemas.microsoft.com/office/drawing/2014/main" id="{790F3E53-EC11-46CB-520B-A2974D69EA73}"/>
              </a:ext>
            </a:extLst>
          </p:cNvPr>
          <p:cNvPicPr>
            <a:picLocks noRot="1" noChangeAspect="1"/>
          </p:cNvPicPr>
          <p:nvPr>
            <a:videoFile r:link="rId1"/>
          </p:nvPr>
        </p:nvPicPr>
        <p:blipFill>
          <a:blip r:embed="rId4"/>
          <a:stretch>
            <a:fillRect/>
          </a:stretch>
        </p:blipFill>
        <p:spPr>
          <a:xfrm>
            <a:off x="1039453" y="2401556"/>
            <a:ext cx="5370965" cy="3205424"/>
          </a:xfrm>
          <a:prstGeom prst="rect">
            <a:avLst/>
          </a:prstGeom>
        </p:spPr>
      </p:pic>
    </p:spTree>
    <p:extLst>
      <p:ext uri="{BB962C8B-B14F-4D97-AF65-F5344CB8AC3E}">
        <p14:creationId xmlns:p14="http://schemas.microsoft.com/office/powerpoint/2010/main" val="28069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e6f6d7-4071-4c4f-8546-e85adde50a14" xsi:nil="true"/>
    <lcf76f155ced4ddcb4097134ff3c332f xmlns="9a3675fe-59de-45af-8ae9-99876c5560d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89DE75BF3DFE46B7189CD8459F7ED5" ma:contentTypeVersion="14" ma:contentTypeDescription="Create a new document." ma:contentTypeScope="" ma:versionID="a9e89617b0f6a5821d6dac1775440d2a">
  <xsd:schema xmlns:xsd="http://www.w3.org/2001/XMLSchema" xmlns:xs="http://www.w3.org/2001/XMLSchema" xmlns:p="http://schemas.microsoft.com/office/2006/metadata/properties" xmlns:ns2="9a3675fe-59de-45af-8ae9-99876c5560d0" xmlns:ns3="43e6f6d7-4071-4c4f-8546-e85adde50a14" targetNamespace="http://schemas.microsoft.com/office/2006/metadata/properties" ma:root="true" ma:fieldsID="1c3693e0b8c68385bb6a8d0f0e500582" ns2:_="" ns3:_="">
    <xsd:import namespace="9a3675fe-59de-45af-8ae9-99876c5560d0"/>
    <xsd:import namespace="43e6f6d7-4071-4c4f-8546-e85adde50a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75fe-59de-45af-8ae9-99876c55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2e4e3a-1431-4321-a2fb-937b74f002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6f6d7-4071-4c4f-8546-e85adde50a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a3c60-de76-4ce2-b7e0-61a9a81f8699}" ma:internalName="TaxCatchAll" ma:showField="CatchAllData" ma:web="43e6f6d7-4071-4c4f-8546-e85adde50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A2C0DB-C073-49CE-9979-DE79796FD959}">
  <ds:schemaRefs>
    <ds:schemaRef ds:uri="http://purl.org/dc/terms/"/>
    <ds:schemaRef ds:uri="http://www.w3.org/XML/1998/namespace"/>
    <ds:schemaRef ds:uri="http://schemas.openxmlformats.org/package/2006/metadata/core-properties"/>
    <ds:schemaRef ds:uri="http://schemas.microsoft.com/office/2006/documentManagement/types"/>
    <ds:schemaRef ds:uri="http://purl.org/dc/dcmitype/"/>
    <ds:schemaRef ds:uri="http://purl.org/dc/elements/1.1/"/>
    <ds:schemaRef ds:uri="9a3675fe-59de-45af-8ae9-99876c5560d0"/>
    <ds:schemaRef ds:uri="http://schemas.microsoft.com/office/infopath/2007/PartnerControls"/>
    <ds:schemaRef ds:uri="43e6f6d7-4071-4c4f-8546-e85adde50a14"/>
    <ds:schemaRef ds:uri="http://schemas.microsoft.com/office/2006/metadata/properties"/>
  </ds:schemaRefs>
</ds:datastoreItem>
</file>

<file path=customXml/itemProps2.xml><?xml version="1.0" encoding="utf-8"?>
<ds:datastoreItem xmlns:ds="http://schemas.openxmlformats.org/officeDocument/2006/customXml" ds:itemID="{93BD20E3-DB9C-4BDF-8FE5-41055B136E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675fe-59de-45af-8ae9-99876c5560d0"/>
    <ds:schemaRef ds:uri="43e6f6d7-4071-4c4f-8546-e85adde50a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004CA4-C938-4702-BAAF-5AD64A8F9A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1144</TotalTime>
  <Words>3520</Words>
  <Application>Microsoft Office PowerPoint</Application>
  <PresentationFormat>Widescreen</PresentationFormat>
  <Paragraphs>392</Paragraphs>
  <Slides>59</Slides>
  <Notes>18</Notes>
  <HiddenSlides>0</HiddenSlides>
  <MMClips>9</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0" baseType="lpstr">
      <vt:lpstr>Aptos</vt:lpstr>
      <vt:lpstr>Arial</vt:lpstr>
      <vt:lpstr>Calibri</vt:lpstr>
      <vt:lpstr>Courier New</vt:lpstr>
      <vt:lpstr>Lato</vt:lpstr>
      <vt:lpstr>Montserrat</vt:lpstr>
      <vt:lpstr>Montserrat Light</vt:lpstr>
      <vt:lpstr>Roboto</vt:lpstr>
      <vt:lpstr>Wingdings</vt:lpstr>
      <vt:lpstr>Office Theme</vt:lpstr>
      <vt:lpstr>FDF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docId:E7C95391DA4E64183F104DE6EA7F6482</cp:keywords>
  <cp:lastModifiedBy>canice euei</cp:lastModifiedBy>
  <cp:revision>13</cp:revision>
  <cp:lastPrinted>2026-01-10T11:54:21Z</cp:lastPrinted>
  <dcterms:created xsi:type="dcterms:W3CDTF">2020-10-14T13:32:04Z</dcterms:created>
  <dcterms:modified xsi:type="dcterms:W3CDTF">2026-04-13T07:34:03Z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0x010100D889DE75BF3DFE46B7189CD8459F7ED5</vt:lpwstr>
  </property>
  <property fmtid="{D5CDD505-2E9C-101B-9397-08002B2CF9AE}" pid="3" name="MediaServiceImageTags">
    <vt:lpwstr/>
  </property>
</Properties>
</file>