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107_DFC15DEA.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13D_EBA793B8.xml" ContentType="application/vnd.ms-powerpoint.comments+xml"/>
  <Override PartName="/ppt/comments/modernComment_113F_9DF9E3FD.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147_78DFF6F7.xml" ContentType="application/vnd.ms-powerpoint.comments+xml"/>
  <Override PartName="/ppt/comments/modernComment_1149_40F2BE04.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64"/>
  </p:notesMasterIdLst>
  <p:sldIdLst>
    <p:sldId id="4345" r:id="rId5"/>
    <p:sldId id="4353" r:id="rId6"/>
    <p:sldId id="4352" r:id="rId7"/>
    <p:sldId id="4376" r:id="rId8"/>
    <p:sldId id="4347" r:id="rId9"/>
    <p:sldId id="4380" r:id="rId10"/>
    <p:sldId id="4375" r:id="rId11"/>
    <p:sldId id="4407" r:id="rId12"/>
    <p:sldId id="4371" r:id="rId13"/>
    <p:sldId id="4359" r:id="rId14"/>
    <p:sldId id="4362" r:id="rId15"/>
    <p:sldId id="4377" r:id="rId16"/>
    <p:sldId id="4379" r:id="rId17"/>
    <p:sldId id="4364" r:id="rId18"/>
    <p:sldId id="4408" r:id="rId19"/>
    <p:sldId id="4413" r:id="rId20"/>
    <p:sldId id="4415" r:id="rId21"/>
    <p:sldId id="4368" r:id="rId22"/>
    <p:sldId id="4361" r:id="rId23"/>
    <p:sldId id="4414" r:id="rId24"/>
    <p:sldId id="4427" r:id="rId25"/>
    <p:sldId id="4354" r:id="rId26"/>
    <p:sldId id="4384" r:id="rId27"/>
    <p:sldId id="4338" r:id="rId28"/>
    <p:sldId id="4385" r:id="rId29"/>
    <p:sldId id="4390" r:id="rId30"/>
    <p:sldId id="4392" r:id="rId31"/>
    <p:sldId id="4394" r:id="rId32"/>
    <p:sldId id="4393" r:id="rId33"/>
    <p:sldId id="4395" r:id="rId34"/>
    <p:sldId id="4396" r:id="rId35"/>
    <p:sldId id="4397" r:id="rId36"/>
    <p:sldId id="4418" r:id="rId37"/>
    <p:sldId id="4420" r:id="rId38"/>
    <p:sldId id="4421" r:id="rId39"/>
    <p:sldId id="4399" r:id="rId40"/>
    <p:sldId id="4400" r:id="rId41"/>
    <p:sldId id="4428" r:id="rId42"/>
    <p:sldId id="4350" r:id="rId43"/>
    <p:sldId id="4391" r:id="rId44"/>
    <p:sldId id="4351" r:id="rId45"/>
    <p:sldId id="4383" r:id="rId46"/>
    <p:sldId id="4386" r:id="rId47"/>
    <p:sldId id="4403" r:id="rId48"/>
    <p:sldId id="4423" r:id="rId49"/>
    <p:sldId id="4387" r:id="rId50"/>
    <p:sldId id="4388" r:id="rId51"/>
    <p:sldId id="4389" r:id="rId52"/>
    <p:sldId id="4401" r:id="rId53"/>
    <p:sldId id="4355" r:id="rId54"/>
    <p:sldId id="4405" r:id="rId55"/>
    <p:sldId id="4425" r:id="rId56"/>
    <p:sldId id="4424" r:id="rId57"/>
    <p:sldId id="4404" r:id="rId58"/>
    <p:sldId id="4417" r:id="rId59"/>
    <p:sldId id="4416" r:id="rId60"/>
    <p:sldId id="4422" r:id="rId61"/>
    <p:sldId id="4426" r:id="rId62"/>
    <p:sldId id="4493" r:id="rId6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32F830-1BB5-00DE-0B89-51AB01EA71BF}" name="Iris Bos" initials="IB" userId="S::iris.bos@nhlstenden.com::f3896162-4db1-4cb2-91b6-3fb1acb46339" providerId="AD"/>
  <p188:author id="{99CDE037-4C6D-9DB3-0770-C72CC1DEBF0D}" name="Elena Cavagnaro" initials="EC" userId="S::elena.cavagnaro@nhlstenden.com::98756323-2525-444c-8580-8eadacd8b023" providerId="AD"/>
  <p188:author id="{0FFCDE90-E32F-D2FA-76F5-D82C7B005135}" name="Sílvia Raquel Silva Leite Pereira" initials="SP" userId="S::rpereira@ipca.pt::3941a29d-16c4-4737-8dab-e7bc0c226ff5" providerId="AD"/>
  <p188:author id="{F76EA095-A3AD-E933-C34D-710A517CCC09}" name="Paula Whyte ( Momentum Consulting )" initials="P)" userId="S::paula_momentumconsulting.ie#ext#@newuniversity.onmicrosoft.com::bdd23325-7215-416f-9496-6161e43e6fd6" providerId="AD"/>
  <p188:author id="{782496B7-485F-7B69-F7DE-F8CDD527168F}" name="Paula Whyte ( Momentum Consulting )" initials="PW" userId="S::paula@momentumconsulting.ie::a1b8e930-d272-4933-b1a2-fcb29f5bf117" providerId="AD"/>
  <p188:author id="{1450D1C3-813B-B09B-BB4C-66AE08CDB7A6}" name="Lucia Tomassini" initials="LT" userId="S::lucia.tomassini@nhlstenden.com::f7f3da5d-b0ad-45c9-9cb4-3963a74d6a47" providerId="AD"/>
  <p188:author id="{EB1FD2FF-79C2-894F-201C-FFC6585815DF}" name="José Filipe Ferreira de Sousa Pereira" initials="JP" userId="S::jfpereira@ipca.pt::9293ddf5-e3cf-4783-b902-5ec3443da2b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F46"/>
    <a:srgbClr val="292668"/>
    <a:srgbClr val="EEFCFF"/>
    <a:srgbClr val="0E0F09"/>
    <a:srgbClr val="E25684"/>
    <a:srgbClr val="DBD9D3"/>
    <a:srgbClr val="87A66E"/>
    <a:srgbClr val="55854D"/>
    <a:srgbClr val="ECECEC"/>
    <a:srgbClr val="ECC0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85" autoAdjust="0"/>
    <p:restoredTop sz="94681"/>
  </p:normalViewPr>
  <p:slideViewPr>
    <p:cSldViewPr snapToGrid="0">
      <p:cViewPr varScale="1">
        <p:scale>
          <a:sx n="56" d="100"/>
          <a:sy n="56" d="100"/>
        </p:scale>
        <p:origin x="988" y="64"/>
      </p:cViewPr>
      <p:guideLst/>
    </p:cSldViewPr>
  </p:slideViewPr>
  <p:notesTextViewPr>
    <p:cViewPr>
      <p:scale>
        <a:sx n="3" d="2"/>
        <a:sy n="3" d="2"/>
      </p:scale>
      <p:origin x="0" y="0"/>
    </p:cViewPr>
  </p:notesTextViewPr>
  <p:sorterViewPr>
    <p:cViewPr>
      <p:scale>
        <a:sx n="100" d="100"/>
        <a:sy n="100" d="100"/>
      </p:scale>
      <p:origin x="0" y="-13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omments/modernComment_1107_DFC15DEA.xml><?xml version="1.0" encoding="utf-8"?>
<p188:cmLst xmlns:a="http://schemas.openxmlformats.org/drawingml/2006/main" xmlns:r="http://schemas.openxmlformats.org/officeDocument/2006/relationships" xmlns:p188="http://schemas.microsoft.com/office/powerpoint/2018/8/main">
  <p188:cm id="{E731E5BD-FDA8-4C77-8C16-1B0BFFDB81BE}" authorId="{782496B7-485F-7B69-F7DE-F8CDD527168F}" created="2026-03-11T15:24:16.153">
    <ac:deMkLst xmlns:ac="http://schemas.microsoft.com/office/drawing/2013/main/command">
      <pc:docMk xmlns:pc="http://schemas.microsoft.com/office/powerpoint/2013/main/command"/>
      <pc:sldMk xmlns:pc="http://schemas.microsoft.com/office/powerpoint/2013/main/command" cId="3753991658" sldId="4359"/>
      <ac:picMk id="1026" creationId="{62CA2E4A-D3C3-315A-3C4B-174CE7AA8599}"/>
    </ac:deMkLst>
    <p188:txBody>
      <a:bodyPr/>
      <a:lstStyle/>
      <a:p>
        <a:r>
          <a:rPr lang="en-IE"/>
          <a:t>I used AI to translate this graphic - please check it makes sense </a:t>
        </a:r>
      </a:p>
    </p188:txBody>
  </p188:cm>
</p188:cmLst>
</file>

<file path=ppt/comments/modernComment_113D_EBA793B8.xml><?xml version="1.0" encoding="utf-8"?>
<p188:cmLst xmlns:a="http://schemas.openxmlformats.org/drawingml/2006/main" xmlns:r="http://schemas.openxmlformats.org/officeDocument/2006/relationships" xmlns:p188="http://schemas.microsoft.com/office/powerpoint/2018/8/main">
  <p188:cm id="{704BB0C9-E534-4173-873B-BBEE5591197B}" authorId="{782496B7-485F-7B69-F7DE-F8CDD527168F}" created="2026-03-11T15:36:58.653">
    <ac:deMkLst xmlns:ac="http://schemas.microsoft.com/office/drawing/2013/main/command">
      <pc:docMk xmlns:pc="http://schemas.microsoft.com/office/powerpoint/2013/main/command"/>
      <pc:sldMk xmlns:pc="http://schemas.microsoft.com/office/powerpoint/2013/main/command" cId="3953628088" sldId="4413"/>
      <ac:spMk id="21" creationId="{5EC81F43-98A7-89F0-EF35-4F522FD4ED4A}"/>
    </ac:deMkLst>
    <p188:txBody>
      <a:bodyPr/>
      <a:lstStyle/>
      <a:p>
        <a:r>
          <a:rPr lang="en-IE"/>
          <a:t>I manually added the 10 text boxes with the relevant info - ensure the translation is accurate</a:t>
        </a:r>
      </a:p>
    </p188:txBody>
  </p188:cm>
</p188:cmLst>
</file>

<file path=ppt/comments/modernComment_113F_9DF9E3FD.xml><?xml version="1.0" encoding="utf-8"?>
<p188:cmLst xmlns:a="http://schemas.openxmlformats.org/drawingml/2006/main" xmlns:r="http://schemas.openxmlformats.org/officeDocument/2006/relationships" xmlns:p188="http://schemas.microsoft.com/office/powerpoint/2018/8/main">
  <p188:cm id="{15FC76BC-F26A-43D6-8391-BD8C5B0D421E}" authorId="{F76EA095-A3AD-E933-C34D-710A517CCC09}" created="2026-01-20T10:49:46.047">
    <ac:deMkLst xmlns:ac="http://schemas.microsoft.com/office/drawing/2013/main/command">
      <pc:docMk xmlns:pc="http://schemas.microsoft.com/office/powerpoint/2013/main/command"/>
      <pc:sldMk xmlns:pc="http://schemas.microsoft.com/office/powerpoint/2013/main/command" cId="2650399741" sldId="4415"/>
      <ac:picMk id="9" creationId="{BCEBCBF1-FD22-5F5A-9E56-5C7C40963023}"/>
    </ac:deMkLst>
    <p188:txBody>
      <a:bodyPr/>
      <a:lstStyle/>
      <a:p>
        <a:r>
          <a:rPr lang="en-IE"/>
          <a:t>Each text box needs to be translated from portuguese</a:t>
        </a:r>
      </a:p>
    </p188:txBody>
  </p188:cm>
</p188:cmLst>
</file>

<file path=ppt/comments/modernComment_1147_78DFF6F7.xml><?xml version="1.0" encoding="utf-8"?>
<p188:cmLst xmlns:a="http://schemas.openxmlformats.org/drawingml/2006/main" xmlns:r="http://schemas.openxmlformats.org/officeDocument/2006/relationships" xmlns:p188="http://schemas.microsoft.com/office/powerpoint/2018/8/main">
  <p188:cm id="{F9108DD9-62CB-45F1-A6A7-3EC4274CDECC}" authorId="{782496B7-485F-7B69-F7DE-F8CDD527168F}" created="2026-03-11T15:41:07.275">
    <ac:deMkLst xmlns:ac="http://schemas.microsoft.com/office/drawing/2013/main/command">
      <pc:docMk xmlns:pc="http://schemas.microsoft.com/office/powerpoint/2013/main/command"/>
      <pc:sldMk xmlns:pc="http://schemas.microsoft.com/office/powerpoint/2013/main/command" cId="2027943671" sldId="4423"/>
      <ac:picMk id="1026" creationId="{9EA49BD8-C46F-6D7B-0E1C-E3E445457A54}"/>
    </ac:deMkLst>
    <p188:txBody>
      <a:bodyPr/>
      <a:lstStyle/>
      <a:p>
        <a:r>
          <a:rPr lang="en-IE"/>
          <a:t>Again I use AI to translate this image - add text box over the graphic if the text is incorrect
</a:t>
        </a:r>
      </a:p>
    </p188:txBody>
  </p188:cm>
</p188:cmLst>
</file>

<file path=ppt/comments/modernComment_1149_40F2BE04.xml><?xml version="1.0" encoding="utf-8"?>
<p188:cmLst xmlns:a="http://schemas.openxmlformats.org/drawingml/2006/main" xmlns:r="http://schemas.openxmlformats.org/officeDocument/2006/relationships" xmlns:p188="http://schemas.microsoft.com/office/powerpoint/2018/8/main">
  <p188:cm id="{9D5AB415-FCCE-4095-B0DD-4A3F845007FB}" authorId="{782496B7-485F-7B69-F7DE-F8CDD527168F}" created="2026-03-11T15:46:46.287">
    <ac:deMkLst xmlns:ac="http://schemas.microsoft.com/office/drawing/2013/main/command">
      <pc:docMk xmlns:pc="http://schemas.microsoft.com/office/powerpoint/2013/main/command"/>
      <pc:sldMk xmlns:pc="http://schemas.microsoft.com/office/powerpoint/2013/main/command" cId="1089650180" sldId="4425"/>
      <ac:picMk id="2" creationId="{D9B18546-C886-8A2B-44A7-FAEAB668B3C8}"/>
    </ac:deMkLst>
    <p188:txBody>
      <a:bodyPr/>
      <a:lstStyle/>
      <a:p>
        <a:r>
          <a:rPr lang="en-IE"/>
          <a:t>Review this image translation and add corrections via text boxes if necessary</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E6B282E-B117-B940-84DA-9267D4C22CBD}" type="datetimeFigureOut">
              <a:rPr lang="en-US" smtClean="0"/>
              <a:t>4/1/2026</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Klik om de hoofdtekststijlen te bewerken</a:t>
            </a:r>
          </a:p>
          <a:p>
            <a:pPr lvl="1"/>
            <a:r>
              <a:rPr lang="en-GB"/>
              <a:t>Tweede niveau</a:t>
            </a:r>
          </a:p>
          <a:p>
            <a:pPr lvl="2"/>
            <a:r>
              <a:rPr lang="en-GB"/>
              <a:t>Derde niveau</a:t>
            </a:r>
          </a:p>
          <a:p>
            <a:pPr lvl="3"/>
            <a:r>
              <a:rPr lang="en-GB"/>
              <a:t>Vierde niveau</a:t>
            </a:r>
          </a:p>
          <a:p>
            <a:pPr lvl="4"/>
            <a:r>
              <a:rPr lang="en-GB"/>
              <a:t>Vijfde niveau</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980088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C0CF9-5898-21A6-5D96-AA43D60830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838B21-DD08-AD54-DC4F-D51393D561D7}"/>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67B06E5C-4F3B-DB55-F747-30797B1A6C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FE4FF05-05C7-7B7E-6F8E-A30587C689B7}"/>
              </a:ext>
            </a:extLst>
          </p:cNvPr>
          <p:cNvSpPr>
            <a:spLocks noGrp="1"/>
          </p:cNvSpPr>
          <p:nvPr>
            <p:ph type="sldNum" sz="quarter" idx="5"/>
          </p:nvPr>
        </p:nvSpPr>
        <p:spPr/>
        <p:txBody>
          <a:bodyPr/>
          <a:lstStyle/>
          <a:p>
            <a:fld id="{4BE5DE82-CF29-044D-9158-06A811149881}" type="slidenum">
              <a:rPr lang="en-US" smtClean="0"/>
              <a:t>23</a:t>
            </a:fld>
            <a:endParaRPr lang="en-US"/>
          </a:p>
        </p:txBody>
      </p:sp>
    </p:spTree>
    <p:extLst>
      <p:ext uri="{BB962C8B-B14F-4D97-AF65-F5344CB8AC3E}">
        <p14:creationId xmlns:p14="http://schemas.microsoft.com/office/powerpoint/2010/main" val="1704875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24</a:t>
            </a:fld>
            <a:endParaRPr lang="en-US"/>
          </a:p>
        </p:txBody>
      </p:sp>
    </p:spTree>
    <p:extLst>
      <p:ext uri="{BB962C8B-B14F-4D97-AF65-F5344CB8AC3E}">
        <p14:creationId xmlns:p14="http://schemas.microsoft.com/office/powerpoint/2010/main" val="4192903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DBD3A-CE73-9190-91EB-DC27D187C4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CB0C07-ECA2-C8DE-01D9-A3214A7DAE99}"/>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0A20D04F-BA7C-3B22-ECE5-F3DBF8C50B8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43BF29-0DE8-1320-AA0C-0026E03C6396}"/>
              </a:ext>
            </a:extLst>
          </p:cNvPr>
          <p:cNvSpPr>
            <a:spLocks noGrp="1"/>
          </p:cNvSpPr>
          <p:nvPr>
            <p:ph type="sldNum" sz="quarter" idx="5"/>
          </p:nvPr>
        </p:nvSpPr>
        <p:spPr/>
        <p:txBody>
          <a:bodyPr/>
          <a:lstStyle/>
          <a:p>
            <a:fld id="{4BE5DE82-CF29-044D-9158-06A811149881}" type="slidenum">
              <a:rPr lang="en-US" smtClean="0"/>
              <a:t>29</a:t>
            </a:fld>
            <a:endParaRPr lang="en-US"/>
          </a:p>
        </p:txBody>
      </p:sp>
    </p:spTree>
    <p:extLst>
      <p:ext uri="{BB962C8B-B14F-4D97-AF65-F5344CB8AC3E}">
        <p14:creationId xmlns:p14="http://schemas.microsoft.com/office/powerpoint/2010/main" val="4221073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IE"/>
          </a:p>
        </p:txBody>
      </p:sp>
      <p:sp>
        <p:nvSpPr>
          <p:cNvPr id="3" name="Tijdelijke aanduiding voor notities 2"/>
          <p:cNvSpPr>
            <a:spLocks noGrp="1"/>
          </p:cNvSpPr>
          <p:nvPr>
            <p:ph type="body" idx="1"/>
          </p:nvPr>
        </p:nvSpPr>
        <p:spPr/>
        <p:txBody>
          <a:bodyPr/>
          <a:lstStyle/>
          <a:p>
            <a:endParaRPr lang="en-NL"/>
          </a:p>
        </p:txBody>
      </p:sp>
      <p:sp>
        <p:nvSpPr>
          <p:cNvPr id="4" name="Tijdelijke aanduiding voor dianummer 3"/>
          <p:cNvSpPr>
            <a:spLocks noGrp="1"/>
          </p:cNvSpPr>
          <p:nvPr>
            <p:ph type="sldNum" sz="quarter" idx="5"/>
          </p:nvPr>
        </p:nvSpPr>
        <p:spPr/>
        <p:txBody>
          <a:bodyPr/>
          <a:lstStyle/>
          <a:p>
            <a:fld id="{4BE5DE82-CF29-044D-9158-06A811149881}" type="slidenum">
              <a:rPr lang="en-US" smtClean="0"/>
              <a:t>37</a:t>
            </a:fld>
            <a:endParaRPr lang="en-US"/>
          </a:p>
        </p:txBody>
      </p:sp>
    </p:spTree>
    <p:extLst>
      <p:ext uri="{BB962C8B-B14F-4D97-AF65-F5344CB8AC3E}">
        <p14:creationId xmlns:p14="http://schemas.microsoft.com/office/powerpoint/2010/main" val="3059715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DBDDB-324C-B01F-0B11-2F2CE70601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1AE75C-C948-4DA9-5C7E-9C017369A377}"/>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34CC1447-36AE-9694-81B5-22221A7965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194710-6B9D-FA31-8E65-D7C75330678F}"/>
              </a:ext>
            </a:extLst>
          </p:cNvPr>
          <p:cNvSpPr>
            <a:spLocks noGrp="1"/>
          </p:cNvSpPr>
          <p:nvPr>
            <p:ph type="sldNum" sz="quarter" idx="5"/>
          </p:nvPr>
        </p:nvSpPr>
        <p:spPr/>
        <p:txBody>
          <a:bodyPr/>
          <a:lstStyle/>
          <a:p>
            <a:fld id="{4BE5DE82-CF29-044D-9158-06A811149881}" type="slidenum">
              <a:rPr lang="en-US" smtClean="0"/>
              <a:t>38</a:t>
            </a:fld>
            <a:endParaRPr lang="en-US"/>
          </a:p>
        </p:txBody>
      </p:sp>
    </p:spTree>
    <p:extLst>
      <p:ext uri="{BB962C8B-B14F-4D97-AF65-F5344CB8AC3E}">
        <p14:creationId xmlns:p14="http://schemas.microsoft.com/office/powerpoint/2010/main" val="66697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E900B-6670-2620-B03D-442DD86019A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8321F26-3095-FF2C-0280-CB821D2F589C}"/>
              </a:ext>
            </a:extLst>
          </p:cNvPr>
          <p:cNvSpPr>
            <a:spLocks noGrp="1" noRot="1" noChangeAspect="1"/>
          </p:cNvSpPr>
          <p:nvPr>
            <p:ph type="sldImg"/>
          </p:nvPr>
        </p:nvSpPr>
        <p:spPr/>
        <p:txBody>
          <a:bodyPr/>
          <a:lstStyle/>
          <a:p>
            <a:endParaRPr lang="en-IE"/>
          </a:p>
        </p:txBody>
      </p:sp>
      <p:sp>
        <p:nvSpPr>
          <p:cNvPr id="3" name="Tijdelijke aanduiding voor notities 2">
            <a:extLst>
              <a:ext uri="{FF2B5EF4-FFF2-40B4-BE49-F238E27FC236}">
                <a16:creationId xmlns:a16="http://schemas.microsoft.com/office/drawing/2014/main" id="{B50DD6D1-7B0F-F9BB-6399-AF840C0AE225}"/>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BE12F6CE-A5C3-7891-6896-C4588B6B84B4}"/>
              </a:ext>
            </a:extLst>
          </p:cNvPr>
          <p:cNvSpPr>
            <a:spLocks noGrp="1"/>
          </p:cNvSpPr>
          <p:nvPr>
            <p:ph type="sldNum" sz="quarter" idx="5"/>
          </p:nvPr>
        </p:nvSpPr>
        <p:spPr/>
        <p:txBody>
          <a:bodyPr/>
          <a:lstStyle/>
          <a:p>
            <a:fld id="{4BE5DE82-CF29-044D-9158-06A811149881}" type="slidenum">
              <a:rPr lang="en-US" smtClean="0"/>
              <a:t>55</a:t>
            </a:fld>
            <a:endParaRPr lang="en-US"/>
          </a:p>
        </p:txBody>
      </p:sp>
    </p:spTree>
    <p:extLst>
      <p:ext uri="{BB962C8B-B14F-4D97-AF65-F5344CB8AC3E}">
        <p14:creationId xmlns:p14="http://schemas.microsoft.com/office/powerpoint/2010/main" val="4141822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E19D9-4CC0-B611-899D-9EF34BBD23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B73BB9-FE87-FADE-A55C-6BDF3B12C207}"/>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BCE91E94-ECF4-1860-07ED-4EA6E41BC8E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B530444-45BF-0F32-2B3B-0AA8F7531EE9}"/>
              </a:ext>
            </a:extLst>
          </p:cNvPr>
          <p:cNvSpPr>
            <a:spLocks noGrp="1"/>
          </p:cNvSpPr>
          <p:nvPr>
            <p:ph type="sldNum" sz="quarter" idx="5"/>
          </p:nvPr>
        </p:nvSpPr>
        <p:spPr/>
        <p:txBody>
          <a:bodyPr/>
          <a:lstStyle/>
          <a:p>
            <a:fld id="{4BE5DE82-CF29-044D-9158-06A811149881}" type="slidenum">
              <a:rPr lang="en-US" smtClean="0"/>
              <a:t>56</a:t>
            </a:fld>
            <a:endParaRPr lang="en-US"/>
          </a:p>
        </p:txBody>
      </p:sp>
    </p:spTree>
    <p:extLst>
      <p:ext uri="{BB962C8B-B14F-4D97-AF65-F5344CB8AC3E}">
        <p14:creationId xmlns:p14="http://schemas.microsoft.com/office/powerpoint/2010/main" val="2469519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31DD68-FECA-038E-C9FF-4E51C45499B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3A84E84-0CA9-088D-43D2-BA1C690144E7}"/>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35460BA6-F5A5-331B-87C0-C0160CC8E6DC}"/>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3DBCC22-D3CC-4915-9940-22C6E0D3AA55}" type="slidenum">
              <a:t>59</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3198028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5</a:t>
            </a:fld>
            <a:endParaRPr lang="en-US"/>
          </a:p>
        </p:txBody>
      </p:sp>
    </p:spTree>
    <p:extLst>
      <p:ext uri="{BB962C8B-B14F-4D97-AF65-F5344CB8AC3E}">
        <p14:creationId xmlns:p14="http://schemas.microsoft.com/office/powerpoint/2010/main" val="1208678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17AC6-4E8A-BAA6-C776-D53648E35E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1C9260-582F-3053-4A53-0FBAE411F51C}"/>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3269A445-970F-7D1E-3980-2015FFD8915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EE5A358-533A-F2EE-8B01-BC5024A90C39}"/>
              </a:ext>
            </a:extLst>
          </p:cNvPr>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3710353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86B01-FD00-460A-7C39-FE97E4CC59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BE0E67-2E76-8FAB-B3B5-575BAE4783AF}"/>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4E97ECC3-FDC6-46F3-88F3-28D22FD87B8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D6DB704-37DF-E3BE-E503-2E4D7787DC15}"/>
              </a:ext>
            </a:extLst>
          </p:cNvPr>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1965782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3FBB0-AC3E-5504-DFCE-8F73D32C4A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D85ECC-692B-AAC5-705B-2C367A21610F}"/>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37111210-71A5-0EED-236C-C8443EA7166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1852FDA-08BE-567B-886F-93E594B714D8}"/>
              </a:ext>
            </a:extLst>
          </p:cNvPr>
          <p:cNvSpPr>
            <a:spLocks noGrp="1"/>
          </p:cNvSpPr>
          <p:nvPr>
            <p:ph type="sldNum" sz="quarter" idx="5"/>
          </p:nvPr>
        </p:nvSpPr>
        <p:spPr/>
        <p:txBody>
          <a:bodyPr/>
          <a:lstStyle/>
          <a:p>
            <a:fld id="{4BE5DE82-CF29-044D-9158-06A811149881}" type="slidenum">
              <a:rPr lang="en-US" smtClean="0"/>
              <a:t>10</a:t>
            </a:fld>
            <a:endParaRPr lang="en-US"/>
          </a:p>
        </p:txBody>
      </p:sp>
    </p:spTree>
    <p:extLst>
      <p:ext uri="{BB962C8B-B14F-4D97-AF65-F5344CB8AC3E}">
        <p14:creationId xmlns:p14="http://schemas.microsoft.com/office/powerpoint/2010/main" val="3816731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E19D9-4CC0-B611-899D-9EF34BBD23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B73BB9-FE87-FADE-A55C-6BDF3B12C207}"/>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BCE91E94-ECF4-1860-07ED-4EA6E41BC8E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B530444-45BF-0F32-2B3B-0AA8F7531EE9}"/>
              </a:ext>
            </a:extLst>
          </p:cNvPr>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3302193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3456934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2EF3D-A27F-D59E-9C8E-C1D5C77689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419833-54AE-6D11-C188-83D2C70F8835}"/>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D3AE67B0-7D86-9C72-A384-7BE59DA963B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4BCB0FB-CA90-E87D-57E0-07AF261E54CD}"/>
              </a:ext>
            </a:extLst>
          </p:cNvPr>
          <p:cNvSpPr>
            <a:spLocks noGrp="1"/>
          </p:cNvSpPr>
          <p:nvPr>
            <p:ph type="sldNum" sz="quarter" idx="5"/>
          </p:nvPr>
        </p:nvSpPr>
        <p:spPr/>
        <p:txBody>
          <a:bodyPr/>
          <a:lstStyle/>
          <a:p>
            <a:fld id="{4BE5DE82-CF29-044D-9158-06A811149881}" type="slidenum">
              <a:rPr lang="en-US" smtClean="0"/>
              <a:t>21</a:t>
            </a:fld>
            <a:endParaRPr lang="en-US"/>
          </a:p>
        </p:txBody>
      </p:sp>
    </p:spTree>
    <p:extLst>
      <p:ext uri="{BB962C8B-B14F-4D97-AF65-F5344CB8AC3E}">
        <p14:creationId xmlns:p14="http://schemas.microsoft.com/office/powerpoint/2010/main" val="966906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Food Eco - Culture Edu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01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7D36543-D636-9996-6A76-33FC854FF0DC}"/>
              </a:ext>
            </a:extLst>
          </p:cNvPr>
          <p:cNvSpPr txBox="1"/>
          <p:nvPr userDrawn="1"/>
        </p:nvSpPr>
        <p:spPr>
          <a:xfrm rot="16200000">
            <a:off x="9609419" y="2181518"/>
            <a:ext cx="4359206" cy="215444"/>
          </a:xfrm>
          <a:prstGeom prst="rect">
            <a:avLst/>
          </a:prstGeom>
          <a:noFill/>
        </p:spPr>
        <p:txBody>
          <a:bodyPr wrap="square">
            <a:spAutoFit/>
          </a:bodyPr>
          <a:lstStyle/>
          <a:p>
            <a:r>
              <a:rPr lang="en-US" sz="800" spc="100" baseline="0">
                <a:solidFill>
                  <a:schemeClr val="bg1"/>
                </a:solidFill>
              </a:rPr>
              <a:t>Connecting Disciplines in European Higher Academia</a:t>
            </a:r>
          </a:p>
        </p:txBody>
      </p:sp>
      <p:grpSp>
        <p:nvGrpSpPr>
          <p:cNvPr id="3" name="Group 2">
            <a:extLst>
              <a:ext uri="{FF2B5EF4-FFF2-40B4-BE49-F238E27FC236}">
                <a16:creationId xmlns:a16="http://schemas.microsoft.com/office/drawing/2014/main" id="{93D4273B-5CF5-FECE-46A2-D29EA4B41C22}"/>
              </a:ext>
            </a:extLst>
          </p:cNvPr>
          <p:cNvGrpSpPr/>
          <p:nvPr userDrawn="1"/>
        </p:nvGrpSpPr>
        <p:grpSpPr>
          <a:xfrm>
            <a:off x="10392069" y="4627171"/>
            <a:ext cx="1799931" cy="2230829"/>
            <a:chOff x="2887563" y="4517695"/>
            <a:chExt cx="1145987" cy="1420333"/>
          </a:xfrm>
        </p:grpSpPr>
        <p:sp>
          <p:nvSpPr>
            <p:cNvPr id="4" name="Freeform 3">
              <a:extLst>
                <a:ext uri="{FF2B5EF4-FFF2-40B4-BE49-F238E27FC236}">
                  <a16:creationId xmlns:a16="http://schemas.microsoft.com/office/drawing/2014/main" id="{A16FC9AA-EE41-7790-983A-3FF722730E21}"/>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solidFill>
              <a:srgbClr val="F26F46"/>
            </a:solidFill>
            <a:ln w="9502" cap="flat">
              <a:noFill/>
              <a:prstDash val="solid"/>
              <a:miter/>
            </a:ln>
          </p:spPr>
          <p:txBody>
            <a:bodyPr rtlCol="0" anchor="ctr"/>
            <a:lstStyle/>
            <a:p>
              <a:endParaRPr lang="en-US"/>
            </a:p>
          </p:txBody>
        </p:sp>
        <p:grpSp>
          <p:nvGrpSpPr>
            <p:cNvPr id="5" name="Graphic 10">
              <a:extLst>
                <a:ext uri="{FF2B5EF4-FFF2-40B4-BE49-F238E27FC236}">
                  <a16:creationId xmlns:a16="http://schemas.microsoft.com/office/drawing/2014/main" id="{1D443549-EF01-1D46-B762-F9E4A17AAFA0}"/>
                </a:ext>
              </a:extLst>
            </p:cNvPr>
            <p:cNvGrpSpPr/>
            <p:nvPr/>
          </p:nvGrpSpPr>
          <p:grpSpPr>
            <a:xfrm>
              <a:off x="3495254" y="4781992"/>
              <a:ext cx="536857" cy="499528"/>
              <a:chOff x="3495254" y="4781992"/>
              <a:chExt cx="536857" cy="499528"/>
            </a:xfrm>
            <a:solidFill>
              <a:srgbClr val="55854D"/>
            </a:solidFill>
          </p:grpSpPr>
          <p:sp>
            <p:nvSpPr>
              <p:cNvPr id="16" name="Freeform 15">
                <a:extLst>
                  <a:ext uri="{FF2B5EF4-FFF2-40B4-BE49-F238E27FC236}">
                    <a16:creationId xmlns:a16="http://schemas.microsoft.com/office/drawing/2014/main" id="{F403E6B7-88CE-5A49-43DC-DCEA372A2C8F}"/>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E440D2A6-EA0B-2C37-06E0-6F628103D53F}"/>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6EC36D9-49B3-C41D-5CFB-8BDBE19D657A}"/>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AE898DE-2178-1AA2-F09E-583DAD60DC3C}"/>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grpSp>
        <p:sp>
          <p:nvSpPr>
            <p:cNvPr id="6" name="Freeform 5">
              <a:extLst>
                <a:ext uri="{FF2B5EF4-FFF2-40B4-BE49-F238E27FC236}">
                  <a16:creationId xmlns:a16="http://schemas.microsoft.com/office/drawing/2014/main" id="{DE3054AF-80F6-4A19-F9FC-8DED596DCCE6}"/>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29C2DE81-D020-9CEB-ED8D-160BCFF1DADE}"/>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DF39CBD-A1E7-6F34-394F-68361324B5F2}"/>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2C8A0D4-6DF6-242F-1634-7D663146FCCC}"/>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solidFill>
              <a:srgbClr val="ECC0DA"/>
            </a:solidFill>
            <a:ln w="9502" cap="flat">
              <a:noFill/>
              <a:prstDash val="solid"/>
              <a:miter/>
            </a:ln>
          </p:spPr>
          <p:txBody>
            <a:bodyPr rtlCol="0" anchor="ctr"/>
            <a:lstStyle/>
            <a:p>
              <a:endParaRPr lang="en-US"/>
            </a:p>
          </p:txBody>
        </p:sp>
      </p:grpSp>
      <p:sp>
        <p:nvSpPr>
          <p:cNvPr id="22" name="Rectangle 21">
            <a:extLst>
              <a:ext uri="{FF2B5EF4-FFF2-40B4-BE49-F238E27FC236}">
                <a16:creationId xmlns:a16="http://schemas.microsoft.com/office/drawing/2014/main" id="{71A4AD8A-F718-534F-69B3-EBFA783157D4}"/>
              </a:ext>
            </a:extLst>
          </p:cNvPr>
          <p:cNvSpPr/>
          <p:nvPr userDrawn="1"/>
        </p:nvSpPr>
        <p:spPr>
          <a:xfrm rot="16200000">
            <a:off x="9965531" y="1926427"/>
            <a:ext cx="7562852" cy="312896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2858269" y="-2026298"/>
            <a:ext cx="6141020" cy="10910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052954" cy="803654"/>
          </a:xfrm>
          <a:prstGeom prst="rect">
            <a:avLst/>
          </a:prstGeom>
        </p:spPr>
        <p:txBody>
          <a:bodyPr>
            <a:noAutofit/>
          </a:bodyPr>
          <a:lstStyle>
            <a:lvl1pPr marL="0" indent="0" algn="l">
              <a:buNone/>
              <a:defRPr sz="3600" b="1" i="0">
                <a:solidFill>
                  <a:srgbClr val="F26650"/>
                </a:solidFill>
                <a:latin typeface="+mn-lt"/>
              </a:defRPr>
            </a:lvl1pPr>
          </a:lstStyle>
          <a:p>
            <a:pPr lvl="0"/>
            <a:r>
              <a:rPr lang="en-US"/>
              <a:t>HEADING</a:t>
            </a:r>
          </a:p>
        </p:txBody>
      </p:sp>
      <p:sp>
        <p:nvSpPr>
          <p:cNvPr id="10" name="Text Placeholder 17">
            <a:extLst>
              <a:ext uri="{FF2B5EF4-FFF2-40B4-BE49-F238E27FC236}">
                <a16:creationId xmlns:a16="http://schemas.microsoft.com/office/drawing/2014/main" id="{71025D5F-47AA-FBBA-2FE0-7693F9B58131}"/>
              </a:ext>
            </a:extLst>
          </p:cNvPr>
          <p:cNvSpPr>
            <a:spLocks noGrp="1"/>
          </p:cNvSpPr>
          <p:nvPr>
            <p:ph type="body" sz="quarter" idx="19" hasCustomPrompt="1"/>
          </p:nvPr>
        </p:nvSpPr>
        <p:spPr>
          <a:xfrm>
            <a:off x="904856" y="1989039"/>
            <a:ext cx="10052954" cy="4250335"/>
          </a:xfrm>
          <a:prstGeom prst="rect">
            <a:avLst/>
          </a:prstGeom>
        </p:spPr>
        <p:txBody>
          <a:bodyPr/>
          <a:lstStyle>
            <a:lvl1pPr algn="l">
              <a:lnSpc>
                <a:spcPts val="2480"/>
              </a:lnSpc>
              <a:spcBef>
                <a:spcPts val="0"/>
              </a:spcBef>
              <a:buNone/>
              <a:defRPr sz="2400" b="0" i="0" spc="0">
                <a:solidFill>
                  <a:srgbClr val="29266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2761524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02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5088466" y="-5088468"/>
            <a:ext cx="2015069" cy="12191999"/>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9" name="Text Placeholder 17">
            <a:extLst>
              <a:ext uri="{FF2B5EF4-FFF2-40B4-BE49-F238E27FC236}">
                <a16:creationId xmlns:a16="http://schemas.microsoft.com/office/drawing/2014/main" id="{F5EF1E6A-D856-4FE0-238B-7C2B7B463D34}"/>
              </a:ext>
            </a:extLst>
          </p:cNvPr>
          <p:cNvSpPr>
            <a:spLocks noGrp="1"/>
          </p:cNvSpPr>
          <p:nvPr>
            <p:ph type="body" sz="quarter" idx="19" hasCustomPrompt="1"/>
          </p:nvPr>
        </p:nvSpPr>
        <p:spPr>
          <a:xfrm>
            <a:off x="904856" y="2457445"/>
            <a:ext cx="10479218" cy="3781929"/>
          </a:xfrm>
          <a:prstGeom prst="rect">
            <a:avLst/>
          </a:prstGeom>
        </p:spPr>
        <p:txBody>
          <a:bodyPr/>
          <a:lstStyle>
            <a:lvl1pPr algn="l">
              <a:lnSpc>
                <a:spcPts val="2480"/>
              </a:lnSpc>
              <a:spcBef>
                <a:spcPts val="0"/>
              </a:spcBef>
              <a:buNone/>
              <a:defRPr sz="2400" b="0" i="0" spc="0">
                <a:solidFill>
                  <a:srgbClr val="29266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3244810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03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33D62A4-E063-93F2-523C-310EB25BDE58}"/>
              </a:ext>
            </a:extLst>
          </p:cNvPr>
          <p:cNvSpPr txBox="1"/>
          <p:nvPr userDrawn="1"/>
        </p:nvSpPr>
        <p:spPr>
          <a:xfrm rot="16200000">
            <a:off x="9609419" y="2181518"/>
            <a:ext cx="4359206" cy="215444"/>
          </a:xfrm>
          <a:prstGeom prst="rect">
            <a:avLst/>
          </a:prstGeom>
          <a:noFill/>
        </p:spPr>
        <p:txBody>
          <a:bodyPr wrap="square">
            <a:spAutoFit/>
          </a:bodyPr>
          <a:lstStyle/>
          <a:p>
            <a:r>
              <a:rPr lang="en-US" sz="800" spc="100" baseline="0">
                <a:solidFill>
                  <a:schemeClr val="bg1"/>
                </a:solidFill>
              </a:rPr>
              <a:t>Connecting Disciplines in European Higher Academia</a:t>
            </a:r>
          </a:p>
        </p:txBody>
      </p:sp>
      <p:grpSp>
        <p:nvGrpSpPr>
          <p:cNvPr id="14" name="Group 13">
            <a:extLst>
              <a:ext uri="{FF2B5EF4-FFF2-40B4-BE49-F238E27FC236}">
                <a16:creationId xmlns:a16="http://schemas.microsoft.com/office/drawing/2014/main" id="{5F64DA7E-CE59-A371-578F-CAFFC8B1F109}"/>
              </a:ext>
            </a:extLst>
          </p:cNvPr>
          <p:cNvGrpSpPr/>
          <p:nvPr userDrawn="1"/>
        </p:nvGrpSpPr>
        <p:grpSpPr>
          <a:xfrm>
            <a:off x="10392069" y="4627171"/>
            <a:ext cx="1799931" cy="2230829"/>
            <a:chOff x="2887563" y="4517695"/>
            <a:chExt cx="1145987" cy="1420333"/>
          </a:xfrm>
        </p:grpSpPr>
        <p:sp>
          <p:nvSpPr>
            <p:cNvPr id="15" name="Freeform 14">
              <a:extLst>
                <a:ext uri="{FF2B5EF4-FFF2-40B4-BE49-F238E27FC236}">
                  <a16:creationId xmlns:a16="http://schemas.microsoft.com/office/drawing/2014/main" id="{E53115EB-52DB-DA44-C6F3-A15462B1CAB7}"/>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solidFill>
              <a:srgbClr val="F26F46"/>
            </a:solidFill>
            <a:ln w="9502" cap="flat">
              <a:noFill/>
              <a:prstDash val="solid"/>
              <a:miter/>
            </a:ln>
          </p:spPr>
          <p:txBody>
            <a:bodyPr rtlCol="0" anchor="ctr"/>
            <a:lstStyle/>
            <a:p>
              <a:endParaRPr lang="en-US"/>
            </a:p>
          </p:txBody>
        </p:sp>
        <p:grpSp>
          <p:nvGrpSpPr>
            <p:cNvPr id="18" name="Graphic 10">
              <a:extLst>
                <a:ext uri="{FF2B5EF4-FFF2-40B4-BE49-F238E27FC236}">
                  <a16:creationId xmlns:a16="http://schemas.microsoft.com/office/drawing/2014/main" id="{040D5D2B-B4BA-C70A-5849-E59B7AE84DFB}"/>
                </a:ext>
              </a:extLst>
            </p:cNvPr>
            <p:cNvGrpSpPr/>
            <p:nvPr/>
          </p:nvGrpSpPr>
          <p:grpSpPr>
            <a:xfrm>
              <a:off x="3495254" y="4781992"/>
              <a:ext cx="536857" cy="499528"/>
              <a:chOff x="3495254" y="4781992"/>
              <a:chExt cx="536857" cy="499528"/>
            </a:xfrm>
            <a:solidFill>
              <a:srgbClr val="55854D"/>
            </a:solidFill>
          </p:grpSpPr>
          <p:sp>
            <p:nvSpPr>
              <p:cNvPr id="23" name="Freeform 22">
                <a:extLst>
                  <a:ext uri="{FF2B5EF4-FFF2-40B4-BE49-F238E27FC236}">
                    <a16:creationId xmlns:a16="http://schemas.microsoft.com/office/drawing/2014/main" id="{2B6B8196-974D-0704-266B-8C0694923BF7}"/>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DBFBBA5-A04E-BCC3-77CF-28C7EA8E45FF}"/>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F54FB06-B7DF-B923-1E36-0314D38498B4}"/>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889D3A1-C66A-D8A7-6BD9-2A02C32370F3}"/>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grpSp>
        <p:sp>
          <p:nvSpPr>
            <p:cNvPr id="19" name="Freeform 18">
              <a:extLst>
                <a:ext uri="{FF2B5EF4-FFF2-40B4-BE49-F238E27FC236}">
                  <a16:creationId xmlns:a16="http://schemas.microsoft.com/office/drawing/2014/main" id="{89F8B8C1-1BCD-AE14-2706-56322C673F03}"/>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E1E6998-B775-49B7-2E44-C702524D3C0D}"/>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D60F198-C83D-749E-F3BA-3331EDD83B2D}"/>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F3337C4-FC8A-139F-C98C-8AED82246CBA}"/>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solidFill>
              <a:srgbClr val="ECC0DA"/>
            </a:solidFill>
            <a:ln w="9502" cap="flat">
              <a:noFill/>
              <a:prstDash val="solid"/>
              <a:miter/>
            </a:ln>
          </p:spPr>
          <p:txBody>
            <a:bodyPr rtlCol="0" anchor="ctr"/>
            <a:lstStyle/>
            <a:p>
              <a:endParaRPr lang="en-US"/>
            </a:p>
          </p:txBody>
        </p:sp>
      </p:grpSp>
      <p:sp>
        <p:nvSpPr>
          <p:cNvPr id="28" name="Rectangle 27">
            <a:extLst>
              <a:ext uri="{FF2B5EF4-FFF2-40B4-BE49-F238E27FC236}">
                <a16:creationId xmlns:a16="http://schemas.microsoft.com/office/drawing/2014/main" id="{C71B6AC4-CC82-6311-7296-786CB291ECBC}"/>
              </a:ext>
            </a:extLst>
          </p:cNvPr>
          <p:cNvSpPr/>
          <p:nvPr userDrawn="1"/>
        </p:nvSpPr>
        <p:spPr>
          <a:xfrm rot="16200000">
            <a:off x="9965531" y="1926427"/>
            <a:ext cx="7562852" cy="312896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4865194" y="-19370"/>
            <a:ext cx="6141020" cy="6896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4825907" y="826894"/>
            <a:ext cx="6341766" cy="5166427"/>
          </a:xfrm>
          <a:prstGeom prst="rect">
            <a:avLst/>
          </a:prstGeom>
        </p:spPr>
        <p:txBody>
          <a:bodyPr/>
          <a:lstStyle>
            <a:lvl1pPr algn="l">
              <a:lnSpc>
                <a:spcPts val="2480"/>
              </a:lnSpc>
              <a:spcBef>
                <a:spcPts val="0"/>
              </a:spcBef>
              <a:buNone/>
              <a:defRPr sz="2400" b="0" i="0" spc="0">
                <a:solidFill>
                  <a:srgbClr val="29266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600999" y="835090"/>
            <a:ext cx="3125818" cy="1774519"/>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Tree>
    <p:extLst>
      <p:ext uri="{BB962C8B-B14F-4D97-AF65-F5344CB8AC3E}">
        <p14:creationId xmlns:p14="http://schemas.microsoft.com/office/powerpoint/2010/main" val="48060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 Nav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6A8053-B208-E74B-BC0F-4142FA0CD2B7}"/>
              </a:ext>
            </a:extLst>
          </p:cNvPr>
          <p:cNvSpPr/>
          <p:nvPr userDrawn="1"/>
        </p:nvSpPr>
        <p:spPr>
          <a:xfrm>
            <a:off x="6177776" y="416346"/>
            <a:ext cx="5213836" cy="3888025"/>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47" name="Text Placeholder 23">
            <a:extLst>
              <a:ext uri="{FF2B5EF4-FFF2-40B4-BE49-F238E27FC236}">
                <a16:creationId xmlns:a16="http://schemas.microsoft.com/office/drawing/2014/main" id="{AE77B303-149B-3242-B9F9-CA4AA9DCA5E4}"/>
              </a:ext>
            </a:extLst>
          </p:cNvPr>
          <p:cNvSpPr>
            <a:spLocks noGrp="1"/>
          </p:cNvSpPr>
          <p:nvPr userDrawn="1">
            <p:ph type="body" sz="quarter" idx="17" hasCustomPrompt="1"/>
          </p:nvPr>
        </p:nvSpPr>
        <p:spPr>
          <a:xfrm>
            <a:off x="6756180" y="911409"/>
            <a:ext cx="2066906" cy="582221"/>
          </a:xfrm>
          <a:prstGeom prst="rect">
            <a:avLst/>
          </a:prstGeom>
        </p:spPr>
        <p:txBody>
          <a:bodyPr>
            <a:noAutofit/>
          </a:bodyPr>
          <a:lstStyle>
            <a:lvl1pPr marL="0" indent="0" algn="l">
              <a:buNone/>
              <a:defRPr sz="13000" b="1" i="0">
                <a:solidFill>
                  <a:schemeClr val="bg1"/>
                </a:solidFill>
                <a:latin typeface="+mn-lt"/>
              </a:defRPr>
            </a:lvl1pPr>
          </a:lstStyle>
          <a:p>
            <a:pPr lvl="0"/>
            <a:r>
              <a:rPr lang="en-US"/>
              <a:t>01</a:t>
            </a:r>
          </a:p>
        </p:txBody>
      </p:sp>
      <p:sp>
        <p:nvSpPr>
          <p:cNvPr id="11" name="Picture Placeholder 3">
            <a:extLst>
              <a:ext uri="{FF2B5EF4-FFF2-40B4-BE49-F238E27FC236}">
                <a16:creationId xmlns:a16="http://schemas.microsoft.com/office/drawing/2014/main" id="{D2C6DE8A-E952-944B-9B9D-C0257D5D8CB9}"/>
              </a:ext>
            </a:extLst>
          </p:cNvPr>
          <p:cNvSpPr>
            <a:spLocks noGrp="1"/>
          </p:cNvSpPr>
          <p:nvPr>
            <p:ph type="pic" sz="quarter" idx="10"/>
          </p:nvPr>
        </p:nvSpPr>
        <p:spPr>
          <a:xfrm>
            <a:off x="238772" y="2626822"/>
            <a:ext cx="8328758" cy="3634830"/>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Tree>
    <p:extLst>
      <p:ext uri="{BB962C8B-B14F-4D97-AF65-F5344CB8AC3E}">
        <p14:creationId xmlns:p14="http://schemas.microsoft.com/office/powerpoint/2010/main" val="22041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aptop Slide - Navy">
    <p:spTree>
      <p:nvGrpSpPr>
        <p:cNvPr id="1" name=""/>
        <p:cNvGrpSpPr/>
        <p:nvPr/>
      </p:nvGrpSpPr>
      <p:grpSpPr>
        <a:xfrm>
          <a:off x="0" y="0"/>
          <a:ext cx="0" cy="0"/>
          <a:chOff x="0" y="0"/>
          <a:chExt cx="0" cy="0"/>
        </a:xfrm>
      </p:grpSpPr>
      <p:sp>
        <p:nvSpPr>
          <p:cNvPr id="22" name="Text Placeholder 23">
            <a:extLst>
              <a:ext uri="{FF2B5EF4-FFF2-40B4-BE49-F238E27FC236}">
                <a16:creationId xmlns:a16="http://schemas.microsoft.com/office/drawing/2014/main" id="{5380F4A5-BE24-5E4F-BBB9-1E4A144A55E0}"/>
              </a:ext>
            </a:extLst>
          </p:cNvPr>
          <p:cNvSpPr>
            <a:spLocks noGrp="1"/>
          </p:cNvSpPr>
          <p:nvPr>
            <p:ph type="body" sz="quarter" idx="16" hasCustomPrompt="1"/>
          </p:nvPr>
        </p:nvSpPr>
        <p:spPr>
          <a:xfrm>
            <a:off x="6578872" y="593866"/>
            <a:ext cx="4990998" cy="992652"/>
          </a:xfrm>
          <a:prstGeom prst="rect">
            <a:avLst/>
          </a:prstGeom>
        </p:spPr>
        <p:txBody>
          <a:bodyPr>
            <a:noAutofit/>
          </a:bodyPr>
          <a:lstStyle>
            <a:lvl1pPr marL="0" indent="0" algn="l">
              <a:buNone/>
              <a:defRPr sz="3600" b="1" i="0">
                <a:solidFill>
                  <a:srgbClr val="F26F46"/>
                </a:solidFill>
                <a:latin typeface="+mn-lt"/>
              </a:defRPr>
            </a:lvl1pPr>
          </a:lstStyle>
          <a:p>
            <a:pPr lvl="0"/>
            <a:r>
              <a:rPr lang="en-US"/>
              <a:t>HEADING</a:t>
            </a:r>
          </a:p>
        </p:txBody>
      </p:sp>
      <p:sp>
        <p:nvSpPr>
          <p:cNvPr id="26" name="Rectangle 25">
            <a:extLst>
              <a:ext uri="{FF2B5EF4-FFF2-40B4-BE49-F238E27FC236}">
                <a16:creationId xmlns:a16="http://schemas.microsoft.com/office/drawing/2014/main" id="{62984C29-67DD-DD45-969D-9EB0BBF9D138}"/>
              </a:ext>
            </a:extLst>
          </p:cNvPr>
          <p:cNvSpPr/>
          <p:nvPr userDrawn="1"/>
        </p:nvSpPr>
        <p:spPr>
          <a:xfrm flipV="1">
            <a:off x="0" y="0"/>
            <a:ext cx="601405" cy="6858002"/>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890B8B12-A0F4-0D1D-B782-294ACBC16B93}"/>
              </a:ext>
            </a:extLst>
          </p:cNvPr>
          <p:cNvSpPr>
            <a:spLocks noGrp="1"/>
          </p:cNvSpPr>
          <p:nvPr>
            <p:ph type="body" sz="quarter" idx="19" hasCustomPrompt="1"/>
          </p:nvPr>
        </p:nvSpPr>
        <p:spPr>
          <a:xfrm>
            <a:off x="6578871" y="1890384"/>
            <a:ext cx="4990998" cy="4102937"/>
          </a:xfrm>
          <a:prstGeom prst="rect">
            <a:avLst/>
          </a:prstGeom>
        </p:spPr>
        <p:txBody>
          <a:bodyPr/>
          <a:lstStyle>
            <a:lvl1pPr algn="l">
              <a:lnSpc>
                <a:spcPts val="2480"/>
              </a:lnSpc>
              <a:spcBef>
                <a:spcPts val="0"/>
              </a:spcBef>
              <a:buNone/>
              <a:defRPr sz="2400" b="0" i="0" spc="0">
                <a:solidFill>
                  <a:srgbClr val="29266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3" name="TextBox 22">
            <a:extLst>
              <a:ext uri="{FF2B5EF4-FFF2-40B4-BE49-F238E27FC236}">
                <a16:creationId xmlns:a16="http://schemas.microsoft.com/office/drawing/2014/main" id="{3EFCAEEF-E2CE-E028-5398-1873859BA4C8}"/>
              </a:ext>
            </a:extLst>
          </p:cNvPr>
          <p:cNvSpPr txBox="1"/>
          <p:nvPr userDrawn="1"/>
        </p:nvSpPr>
        <p:spPr>
          <a:xfrm rot="16200000">
            <a:off x="-1851254" y="2071881"/>
            <a:ext cx="4359206" cy="215444"/>
          </a:xfrm>
          <a:prstGeom prst="rect">
            <a:avLst/>
          </a:prstGeom>
          <a:noFill/>
        </p:spPr>
        <p:txBody>
          <a:bodyPr wrap="square">
            <a:spAutoFit/>
          </a:bodyPr>
          <a:lstStyle/>
          <a:p>
            <a:r>
              <a:rPr lang="en-US" sz="800" spc="100" baseline="0">
                <a:solidFill>
                  <a:schemeClr val="bg1"/>
                </a:solidFill>
              </a:rPr>
              <a:t>Connecting Disciplines in European Higher Academia</a:t>
            </a:r>
          </a:p>
        </p:txBody>
      </p:sp>
      <p:grpSp>
        <p:nvGrpSpPr>
          <p:cNvPr id="24" name="Group 23">
            <a:extLst>
              <a:ext uri="{FF2B5EF4-FFF2-40B4-BE49-F238E27FC236}">
                <a16:creationId xmlns:a16="http://schemas.microsoft.com/office/drawing/2014/main" id="{E70DCA52-34E9-19CC-F94A-F2AD4CEA9C33}"/>
              </a:ext>
            </a:extLst>
          </p:cNvPr>
          <p:cNvGrpSpPr/>
          <p:nvPr userDrawn="1"/>
        </p:nvGrpSpPr>
        <p:grpSpPr>
          <a:xfrm>
            <a:off x="-1068604" y="4517534"/>
            <a:ext cx="1799931" cy="2230829"/>
            <a:chOff x="2887563" y="4517695"/>
            <a:chExt cx="1145987" cy="1420333"/>
          </a:xfrm>
        </p:grpSpPr>
        <p:sp>
          <p:nvSpPr>
            <p:cNvPr id="25" name="Freeform 24">
              <a:extLst>
                <a:ext uri="{FF2B5EF4-FFF2-40B4-BE49-F238E27FC236}">
                  <a16:creationId xmlns:a16="http://schemas.microsoft.com/office/drawing/2014/main" id="{605B490C-C174-D95F-A1E7-57B7A9DED748}"/>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solidFill>
              <a:srgbClr val="F26F46"/>
            </a:solidFill>
            <a:ln w="9502" cap="flat">
              <a:noFill/>
              <a:prstDash val="solid"/>
              <a:miter/>
            </a:ln>
          </p:spPr>
          <p:txBody>
            <a:bodyPr rtlCol="0" anchor="ctr"/>
            <a:lstStyle/>
            <a:p>
              <a:endParaRPr lang="en-US"/>
            </a:p>
          </p:txBody>
        </p:sp>
        <p:grpSp>
          <p:nvGrpSpPr>
            <p:cNvPr id="27" name="Graphic 10">
              <a:extLst>
                <a:ext uri="{FF2B5EF4-FFF2-40B4-BE49-F238E27FC236}">
                  <a16:creationId xmlns:a16="http://schemas.microsoft.com/office/drawing/2014/main" id="{4C57A4CD-1E12-7010-214F-BA4D548909AA}"/>
                </a:ext>
              </a:extLst>
            </p:cNvPr>
            <p:cNvGrpSpPr/>
            <p:nvPr/>
          </p:nvGrpSpPr>
          <p:grpSpPr>
            <a:xfrm>
              <a:off x="3495254" y="4781992"/>
              <a:ext cx="536857" cy="499528"/>
              <a:chOff x="3495254" y="4781992"/>
              <a:chExt cx="536857" cy="499528"/>
            </a:xfrm>
            <a:solidFill>
              <a:srgbClr val="55854D"/>
            </a:solidFill>
          </p:grpSpPr>
          <p:sp>
            <p:nvSpPr>
              <p:cNvPr id="32" name="Freeform 31">
                <a:extLst>
                  <a:ext uri="{FF2B5EF4-FFF2-40B4-BE49-F238E27FC236}">
                    <a16:creationId xmlns:a16="http://schemas.microsoft.com/office/drawing/2014/main" id="{188A91FF-0A0D-3390-A894-650B35B6632F}"/>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4D02E31-6B1A-1B01-5EF3-182C6EE60850}"/>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22A41D4-EC5F-FF7F-4DC5-32CD0C3C7F42}"/>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FDC6F50-F218-1007-AEB6-E25F1731399B}"/>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grpSp>
        <p:sp>
          <p:nvSpPr>
            <p:cNvPr id="28" name="Freeform 27">
              <a:extLst>
                <a:ext uri="{FF2B5EF4-FFF2-40B4-BE49-F238E27FC236}">
                  <a16:creationId xmlns:a16="http://schemas.microsoft.com/office/drawing/2014/main" id="{E859312A-ABBB-0DF3-7670-237D44DF8A2E}"/>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5D32B91-3111-E0D9-4854-2364C4DBC11A}"/>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2F44454D-6917-24F3-F264-BCD50B5356E7}"/>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B6956CEC-50ED-F3D3-D79D-A1DAA448F0D3}"/>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solidFill>
              <a:srgbClr val="ECC0DA"/>
            </a:solidFill>
            <a:ln w="9502" cap="flat">
              <a:noFill/>
              <a:prstDash val="solid"/>
              <a:miter/>
            </a:ln>
          </p:spPr>
          <p:txBody>
            <a:bodyPr rtlCol="0" anchor="ctr"/>
            <a:lstStyle/>
            <a:p>
              <a:endParaRPr lang="en-US"/>
            </a:p>
          </p:txBody>
        </p:sp>
      </p:grpSp>
      <p:sp>
        <p:nvSpPr>
          <p:cNvPr id="38" name="Rectangle 37">
            <a:extLst>
              <a:ext uri="{FF2B5EF4-FFF2-40B4-BE49-F238E27FC236}">
                <a16:creationId xmlns:a16="http://schemas.microsoft.com/office/drawing/2014/main" id="{36445710-4514-DF62-AFB8-113BE8B4DBEA}"/>
              </a:ext>
            </a:extLst>
          </p:cNvPr>
          <p:cNvSpPr/>
          <p:nvPr userDrawn="1"/>
        </p:nvSpPr>
        <p:spPr>
          <a:xfrm rot="16200000">
            <a:off x="-5473654" y="1653287"/>
            <a:ext cx="7845240" cy="312896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C0E3915-95AF-40C7-C30B-0DE386E4CA9C}"/>
              </a:ext>
            </a:extLst>
          </p:cNvPr>
          <p:cNvSpPr/>
          <p:nvPr userDrawn="1"/>
        </p:nvSpPr>
        <p:spPr>
          <a:xfrm rot="16200000">
            <a:off x="-1044530" y="1644882"/>
            <a:ext cx="6858001" cy="3568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1EA8731C-868F-8C57-EDA5-C334C7208F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flipH="1">
            <a:off x="608794" y="1890384"/>
            <a:ext cx="8439100" cy="5375657"/>
          </a:xfrm>
          <a:prstGeom prst="rect">
            <a:avLst/>
          </a:prstGeom>
        </p:spPr>
      </p:pic>
      <p:sp>
        <p:nvSpPr>
          <p:cNvPr id="41" name="Picture Placeholder 17">
            <a:extLst>
              <a:ext uri="{FF2B5EF4-FFF2-40B4-BE49-F238E27FC236}">
                <a16:creationId xmlns:a16="http://schemas.microsoft.com/office/drawing/2014/main" id="{59B302CE-B896-F048-CF6A-1ACA94FB7EEC}"/>
              </a:ext>
            </a:extLst>
          </p:cNvPr>
          <p:cNvSpPr>
            <a:spLocks noGrp="1"/>
          </p:cNvSpPr>
          <p:nvPr>
            <p:ph type="pic" sz="quarter" idx="10"/>
          </p:nvPr>
        </p:nvSpPr>
        <p:spPr>
          <a:xfrm>
            <a:off x="635271" y="2095585"/>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Tree>
    <p:extLst>
      <p:ext uri="{BB962C8B-B14F-4D97-AF65-F5344CB8AC3E}">
        <p14:creationId xmlns:p14="http://schemas.microsoft.com/office/powerpoint/2010/main" val="956642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Laptop Slide - Navy">
    <p:spTree>
      <p:nvGrpSpPr>
        <p:cNvPr id="1" name=""/>
        <p:cNvGrpSpPr/>
        <p:nvPr/>
      </p:nvGrpSpPr>
      <p:grpSpPr>
        <a:xfrm>
          <a:off x="0" y="0"/>
          <a:ext cx="0" cy="0"/>
          <a:chOff x="0" y="0"/>
          <a:chExt cx="0" cy="0"/>
        </a:xfrm>
      </p:grpSpPr>
      <p:sp>
        <p:nvSpPr>
          <p:cNvPr id="22" name="Text Placeholder 23">
            <a:extLst>
              <a:ext uri="{FF2B5EF4-FFF2-40B4-BE49-F238E27FC236}">
                <a16:creationId xmlns:a16="http://schemas.microsoft.com/office/drawing/2014/main" id="{5380F4A5-BE24-5E4F-BBB9-1E4A144A55E0}"/>
              </a:ext>
            </a:extLst>
          </p:cNvPr>
          <p:cNvSpPr>
            <a:spLocks noGrp="1"/>
          </p:cNvSpPr>
          <p:nvPr>
            <p:ph type="body" sz="quarter" idx="16" hasCustomPrompt="1"/>
          </p:nvPr>
        </p:nvSpPr>
        <p:spPr>
          <a:xfrm>
            <a:off x="6578872" y="593866"/>
            <a:ext cx="4990998" cy="992652"/>
          </a:xfrm>
          <a:prstGeom prst="rect">
            <a:avLst/>
          </a:prstGeom>
        </p:spPr>
        <p:txBody>
          <a:bodyPr>
            <a:noAutofit/>
          </a:bodyPr>
          <a:lstStyle>
            <a:lvl1pPr marL="0" indent="0" algn="l">
              <a:buNone/>
              <a:defRPr sz="3600" b="1" i="0">
                <a:solidFill>
                  <a:srgbClr val="F26F46"/>
                </a:solidFill>
                <a:latin typeface="+mn-lt"/>
              </a:defRPr>
            </a:lvl1pPr>
          </a:lstStyle>
          <a:p>
            <a:pPr lvl="0"/>
            <a:r>
              <a:rPr lang="en-US"/>
              <a:t>HEADING</a:t>
            </a:r>
          </a:p>
        </p:txBody>
      </p:sp>
      <p:sp>
        <p:nvSpPr>
          <p:cNvPr id="26" name="Rectangle 25">
            <a:extLst>
              <a:ext uri="{FF2B5EF4-FFF2-40B4-BE49-F238E27FC236}">
                <a16:creationId xmlns:a16="http://schemas.microsoft.com/office/drawing/2014/main" id="{62984C29-67DD-DD45-969D-9EB0BBF9D138}"/>
              </a:ext>
            </a:extLst>
          </p:cNvPr>
          <p:cNvSpPr/>
          <p:nvPr userDrawn="1"/>
        </p:nvSpPr>
        <p:spPr>
          <a:xfrm flipV="1">
            <a:off x="0" y="0"/>
            <a:ext cx="601405" cy="6858002"/>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890B8B12-A0F4-0D1D-B782-294ACBC16B93}"/>
              </a:ext>
            </a:extLst>
          </p:cNvPr>
          <p:cNvSpPr>
            <a:spLocks noGrp="1"/>
          </p:cNvSpPr>
          <p:nvPr>
            <p:ph type="body" sz="quarter" idx="19" hasCustomPrompt="1"/>
          </p:nvPr>
        </p:nvSpPr>
        <p:spPr>
          <a:xfrm>
            <a:off x="6578871" y="1890384"/>
            <a:ext cx="4990998" cy="4102937"/>
          </a:xfrm>
          <a:prstGeom prst="rect">
            <a:avLst/>
          </a:prstGeom>
        </p:spPr>
        <p:txBody>
          <a:bodyPr/>
          <a:lstStyle>
            <a:lvl1pPr algn="l">
              <a:lnSpc>
                <a:spcPts val="2480"/>
              </a:lnSpc>
              <a:spcBef>
                <a:spcPts val="0"/>
              </a:spcBef>
              <a:buNone/>
              <a:defRPr sz="2400" b="0" i="0" spc="0">
                <a:solidFill>
                  <a:srgbClr val="29266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3" name="TextBox 22">
            <a:extLst>
              <a:ext uri="{FF2B5EF4-FFF2-40B4-BE49-F238E27FC236}">
                <a16:creationId xmlns:a16="http://schemas.microsoft.com/office/drawing/2014/main" id="{3EFCAEEF-E2CE-E028-5398-1873859BA4C8}"/>
              </a:ext>
            </a:extLst>
          </p:cNvPr>
          <p:cNvSpPr txBox="1"/>
          <p:nvPr userDrawn="1"/>
        </p:nvSpPr>
        <p:spPr>
          <a:xfrm rot="16200000">
            <a:off x="-1851254" y="2071881"/>
            <a:ext cx="4359206" cy="215444"/>
          </a:xfrm>
          <a:prstGeom prst="rect">
            <a:avLst/>
          </a:prstGeom>
          <a:noFill/>
        </p:spPr>
        <p:txBody>
          <a:bodyPr wrap="square">
            <a:spAutoFit/>
          </a:bodyPr>
          <a:lstStyle/>
          <a:p>
            <a:r>
              <a:rPr lang="en-US" sz="800" spc="100" baseline="0">
                <a:solidFill>
                  <a:schemeClr val="bg1"/>
                </a:solidFill>
              </a:rPr>
              <a:t>Connecting Disciplines in European Higher Academia</a:t>
            </a:r>
          </a:p>
        </p:txBody>
      </p:sp>
      <p:grpSp>
        <p:nvGrpSpPr>
          <p:cNvPr id="24" name="Group 23">
            <a:extLst>
              <a:ext uri="{FF2B5EF4-FFF2-40B4-BE49-F238E27FC236}">
                <a16:creationId xmlns:a16="http://schemas.microsoft.com/office/drawing/2014/main" id="{E70DCA52-34E9-19CC-F94A-F2AD4CEA9C33}"/>
              </a:ext>
            </a:extLst>
          </p:cNvPr>
          <p:cNvGrpSpPr/>
          <p:nvPr userDrawn="1"/>
        </p:nvGrpSpPr>
        <p:grpSpPr>
          <a:xfrm>
            <a:off x="-1068604" y="4517534"/>
            <a:ext cx="1799931" cy="2230829"/>
            <a:chOff x="2887563" y="4517695"/>
            <a:chExt cx="1145987" cy="1420333"/>
          </a:xfrm>
        </p:grpSpPr>
        <p:sp>
          <p:nvSpPr>
            <p:cNvPr id="25" name="Freeform 24">
              <a:extLst>
                <a:ext uri="{FF2B5EF4-FFF2-40B4-BE49-F238E27FC236}">
                  <a16:creationId xmlns:a16="http://schemas.microsoft.com/office/drawing/2014/main" id="{605B490C-C174-D95F-A1E7-57B7A9DED748}"/>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solidFill>
              <a:srgbClr val="F26F46"/>
            </a:solidFill>
            <a:ln w="9502" cap="flat">
              <a:noFill/>
              <a:prstDash val="solid"/>
              <a:miter/>
            </a:ln>
          </p:spPr>
          <p:txBody>
            <a:bodyPr rtlCol="0" anchor="ctr"/>
            <a:lstStyle/>
            <a:p>
              <a:endParaRPr lang="en-US"/>
            </a:p>
          </p:txBody>
        </p:sp>
        <p:grpSp>
          <p:nvGrpSpPr>
            <p:cNvPr id="27" name="Graphic 10">
              <a:extLst>
                <a:ext uri="{FF2B5EF4-FFF2-40B4-BE49-F238E27FC236}">
                  <a16:creationId xmlns:a16="http://schemas.microsoft.com/office/drawing/2014/main" id="{4C57A4CD-1E12-7010-214F-BA4D548909AA}"/>
                </a:ext>
              </a:extLst>
            </p:cNvPr>
            <p:cNvGrpSpPr/>
            <p:nvPr/>
          </p:nvGrpSpPr>
          <p:grpSpPr>
            <a:xfrm>
              <a:off x="3495254" y="4781992"/>
              <a:ext cx="536857" cy="499528"/>
              <a:chOff x="3495254" y="4781992"/>
              <a:chExt cx="536857" cy="499528"/>
            </a:xfrm>
            <a:solidFill>
              <a:srgbClr val="55854D"/>
            </a:solidFill>
          </p:grpSpPr>
          <p:sp>
            <p:nvSpPr>
              <p:cNvPr id="32" name="Freeform 31">
                <a:extLst>
                  <a:ext uri="{FF2B5EF4-FFF2-40B4-BE49-F238E27FC236}">
                    <a16:creationId xmlns:a16="http://schemas.microsoft.com/office/drawing/2014/main" id="{188A91FF-0A0D-3390-A894-650B35B6632F}"/>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4D02E31-6B1A-1B01-5EF3-182C6EE60850}"/>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22A41D4-EC5F-FF7F-4DC5-32CD0C3C7F42}"/>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FDC6F50-F218-1007-AEB6-E25F1731399B}"/>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grpSp>
        <p:sp>
          <p:nvSpPr>
            <p:cNvPr id="28" name="Freeform 27">
              <a:extLst>
                <a:ext uri="{FF2B5EF4-FFF2-40B4-BE49-F238E27FC236}">
                  <a16:creationId xmlns:a16="http://schemas.microsoft.com/office/drawing/2014/main" id="{E859312A-ABBB-0DF3-7670-237D44DF8A2E}"/>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5D32B91-3111-E0D9-4854-2364C4DBC11A}"/>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2F44454D-6917-24F3-F264-BCD50B5356E7}"/>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B6956CEC-50ED-F3D3-D79D-A1DAA448F0D3}"/>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solidFill>
              <a:srgbClr val="ECC0DA"/>
            </a:solidFill>
            <a:ln w="9502" cap="flat">
              <a:noFill/>
              <a:prstDash val="solid"/>
              <a:miter/>
            </a:ln>
          </p:spPr>
          <p:txBody>
            <a:bodyPr rtlCol="0" anchor="ctr"/>
            <a:lstStyle/>
            <a:p>
              <a:endParaRPr lang="en-US"/>
            </a:p>
          </p:txBody>
        </p:sp>
      </p:grpSp>
      <p:sp>
        <p:nvSpPr>
          <p:cNvPr id="38" name="Rectangle 37">
            <a:extLst>
              <a:ext uri="{FF2B5EF4-FFF2-40B4-BE49-F238E27FC236}">
                <a16:creationId xmlns:a16="http://schemas.microsoft.com/office/drawing/2014/main" id="{36445710-4514-DF62-AFB8-113BE8B4DBEA}"/>
              </a:ext>
            </a:extLst>
          </p:cNvPr>
          <p:cNvSpPr/>
          <p:nvPr userDrawn="1"/>
        </p:nvSpPr>
        <p:spPr>
          <a:xfrm rot="16200000">
            <a:off x="-5473654" y="1653287"/>
            <a:ext cx="7845240" cy="312896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C0E3915-95AF-40C7-C30B-0DE386E4CA9C}"/>
              </a:ext>
            </a:extLst>
          </p:cNvPr>
          <p:cNvSpPr/>
          <p:nvPr userDrawn="1"/>
        </p:nvSpPr>
        <p:spPr>
          <a:xfrm rot="16200000">
            <a:off x="-1044530" y="1644882"/>
            <a:ext cx="6858001" cy="3568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A98289D-C07A-0CA7-C07B-C31E6B0515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91"/>
          <a:stretch/>
        </p:blipFill>
        <p:spPr>
          <a:xfrm>
            <a:off x="-308931" y="1902293"/>
            <a:ext cx="7677294" cy="4396017"/>
          </a:xfrm>
          <a:prstGeom prst="rect">
            <a:avLst/>
          </a:prstGeom>
        </p:spPr>
      </p:pic>
      <p:sp>
        <p:nvSpPr>
          <p:cNvPr id="41" name="Picture Placeholder 17">
            <a:extLst>
              <a:ext uri="{FF2B5EF4-FFF2-40B4-BE49-F238E27FC236}">
                <a16:creationId xmlns:a16="http://schemas.microsoft.com/office/drawing/2014/main" id="{59B302CE-B896-F048-CF6A-1ACA94FB7EEC}"/>
              </a:ext>
            </a:extLst>
          </p:cNvPr>
          <p:cNvSpPr>
            <a:spLocks noGrp="1"/>
          </p:cNvSpPr>
          <p:nvPr>
            <p:ph type="pic" sz="quarter" idx="10"/>
          </p:nvPr>
        </p:nvSpPr>
        <p:spPr>
          <a:xfrm>
            <a:off x="1088029" y="2459539"/>
            <a:ext cx="5217077" cy="3118870"/>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Tree>
    <p:extLst>
      <p:ext uri="{BB962C8B-B14F-4D97-AF65-F5344CB8AC3E}">
        <p14:creationId xmlns:p14="http://schemas.microsoft.com/office/powerpoint/2010/main" val="3432982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 Navy">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881764" cy="992652"/>
          </a:xfrm>
          <a:prstGeom prst="rect">
            <a:avLst/>
          </a:prstGeom>
        </p:spPr>
        <p:txBody>
          <a:bodyPr>
            <a:noAutofit/>
          </a:bodyPr>
          <a:lstStyle>
            <a:lvl1pPr marL="0" indent="0" algn="l">
              <a:buNone/>
              <a:defRPr sz="3600" b="1" i="0">
                <a:solidFill>
                  <a:srgbClr val="F26F46"/>
                </a:solidFill>
                <a:latin typeface="+mn-lt"/>
              </a:defRPr>
            </a:lvl1pPr>
          </a:lstStyle>
          <a:p>
            <a:pPr lvl="0"/>
            <a:r>
              <a:rPr lang="en-US"/>
              <a:t>HEADING</a:t>
            </a:r>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3" y="2016633"/>
            <a:ext cx="5881763" cy="4102937"/>
          </a:xfrm>
          <a:prstGeom prst="rect">
            <a:avLst/>
          </a:prstGeom>
        </p:spPr>
        <p:txBody>
          <a:bodyPr/>
          <a:lstStyle>
            <a:lvl1pPr algn="l">
              <a:lnSpc>
                <a:spcPts val="2480"/>
              </a:lnSpc>
              <a:spcBef>
                <a:spcPts val="0"/>
              </a:spcBef>
              <a:buNone/>
              <a:defRPr sz="2400" b="0" i="0" spc="0">
                <a:solidFill>
                  <a:srgbClr val="29266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 name="Rectangle 1">
            <a:extLst>
              <a:ext uri="{FF2B5EF4-FFF2-40B4-BE49-F238E27FC236}">
                <a16:creationId xmlns:a16="http://schemas.microsoft.com/office/drawing/2014/main" id="{518A7A02-A564-62AF-29D8-4FF530109FEE}"/>
              </a:ext>
            </a:extLst>
          </p:cNvPr>
          <p:cNvSpPr/>
          <p:nvPr userDrawn="1"/>
        </p:nvSpPr>
        <p:spPr>
          <a:xfrm flipV="1">
            <a:off x="11591646" y="15508"/>
            <a:ext cx="601405" cy="6858002"/>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4D5DE95-C6B2-B571-D93E-5B83AD781CEA}"/>
              </a:ext>
            </a:extLst>
          </p:cNvPr>
          <p:cNvSpPr txBox="1"/>
          <p:nvPr userDrawn="1"/>
        </p:nvSpPr>
        <p:spPr>
          <a:xfrm rot="16200000">
            <a:off x="9740392" y="2087389"/>
            <a:ext cx="4359206" cy="215444"/>
          </a:xfrm>
          <a:prstGeom prst="rect">
            <a:avLst/>
          </a:prstGeom>
          <a:noFill/>
        </p:spPr>
        <p:txBody>
          <a:bodyPr wrap="square">
            <a:spAutoFit/>
          </a:bodyPr>
          <a:lstStyle/>
          <a:p>
            <a:r>
              <a:rPr lang="en-US" sz="800" spc="100" baseline="0">
                <a:solidFill>
                  <a:schemeClr val="bg1"/>
                </a:solidFill>
              </a:rPr>
              <a:t>Connecting Disciplines in European Higher Academia</a:t>
            </a:r>
          </a:p>
        </p:txBody>
      </p:sp>
      <p:grpSp>
        <p:nvGrpSpPr>
          <p:cNvPr id="11" name="Group 10">
            <a:extLst>
              <a:ext uri="{FF2B5EF4-FFF2-40B4-BE49-F238E27FC236}">
                <a16:creationId xmlns:a16="http://schemas.microsoft.com/office/drawing/2014/main" id="{7B3E6946-3C55-1D51-979C-A6902225B00A}"/>
              </a:ext>
            </a:extLst>
          </p:cNvPr>
          <p:cNvGrpSpPr/>
          <p:nvPr userDrawn="1"/>
        </p:nvGrpSpPr>
        <p:grpSpPr>
          <a:xfrm>
            <a:off x="10523042" y="4533042"/>
            <a:ext cx="1799931" cy="2230829"/>
            <a:chOff x="2887563" y="4517695"/>
            <a:chExt cx="1145987" cy="1420333"/>
          </a:xfrm>
        </p:grpSpPr>
        <p:sp>
          <p:nvSpPr>
            <p:cNvPr id="12" name="Freeform 11">
              <a:extLst>
                <a:ext uri="{FF2B5EF4-FFF2-40B4-BE49-F238E27FC236}">
                  <a16:creationId xmlns:a16="http://schemas.microsoft.com/office/drawing/2014/main" id="{21B2BF22-C62D-D541-2B0B-2AF1E4BD0D0E}"/>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solidFill>
              <a:srgbClr val="F26F46"/>
            </a:solidFill>
            <a:ln w="9502" cap="flat">
              <a:noFill/>
              <a:prstDash val="solid"/>
              <a:miter/>
            </a:ln>
          </p:spPr>
          <p:txBody>
            <a:bodyPr rtlCol="0" anchor="ctr"/>
            <a:lstStyle/>
            <a:p>
              <a:endParaRPr lang="en-US"/>
            </a:p>
          </p:txBody>
        </p:sp>
        <p:grpSp>
          <p:nvGrpSpPr>
            <p:cNvPr id="13" name="Graphic 10">
              <a:extLst>
                <a:ext uri="{FF2B5EF4-FFF2-40B4-BE49-F238E27FC236}">
                  <a16:creationId xmlns:a16="http://schemas.microsoft.com/office/drawing/2014/main" id="{54692D40-AC2E-303F-2240-893AE80BD358}"/>
                </a:ext>
              </a:extLst>
            </p:cNvPr>
            <p:cNvGrpSpPr/>
            <p:nvPr/>
          </p:nvGrpSpPr>
          <p:grpSpPr>
            <a:xfrm>
              <a:off x="3495254" y="4781992"/>
              <a:ext cx="536857" cy="499528"/>
              <a:chOff x="3495254" y="4781992"/>
              <a:chExt cx="536857" cy="499528"/>
            </a:xfrm>
            <a:solidFill>
              <a:srgbClr val="55854D"/>
            </a:solidFill>
          </p:grpSpPr>
          <p:sp>
            <p:nvSpPr>
              <p:cNvPr id="20" name="Freeform 19">
                <a:extLst>
                  <a:ext uri="{FF2B5EF4-FFF2-40B4-BE49-F238E27FC236}">
                    <a16:creationId xmlns:a16="http://schemas.microsoft.com/office/drawing/2014/main" id="{F25B79F9-F59D-1B5F-827B-E7BEC13CD54C}"/>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654D67B-5343-4E37-C0E1-3D6B5B41DB0A}"/>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3AEC12D-4BD3-422C-C730-6D442D30437C}"/>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5727514-0426-7018-ADB8-1173DB74B6E8}"/>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grpSp>
        <p:sp>
          <p:nvSpPr>
            <p:cNvPr id="14" name="Freeform 13">
              <a:extLst>
                <a:ext uri="{FF2B5EF4-FFF2-40B4-BE49-F238E27FC236}">
                  <a16:creationId xmlns:a16="http://schemas.microsoft.com/office/drawing/2014/main" id="{6DBA46AF-1737-B265-3810-BE404F52258C}"/>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C32084F-50D4-93F4-91E5-61A6C0F3E200}"/>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7F14684-6E6C-8740-1CB7-36BF7D0BC3DA}"/>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FE73CB4-1834-8273-4075-9776C0417569}"/>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solidFill>
              <a:srgbClr val="ECC0DA"/>
            </a:solidFill>
            <a:ln w="9502" cap="flat">
              <a:noFill/>
              <a:prstDash val="solid"/>
              <a:miter/>
            </a:ln>
          </p:spPr>
          <p:txBody>
            <a:bodyPr rtlCol="0" anchor="ctr"/>
            <a:lstStyle/>
            <a:p>
              <a:endParaRPr lang="en-US"/>
            </a:p>
          </p:txBody>
        </p:sp>
      </p:grpSp>
      <p:sp>
        <p:nvSpPr>
          <p:cNvPr id="24" name="Rectangle 23">
            <a:extLst>
              <a:ext uri="{FF2B5EF4-FFF2-40B4-BE49-F238E27FC236}">
                <a16:creationId xmlns:a16="http://schemas.microsoft.com/office/drawing/2014/main" id="{E86C1627-53C5-C1BB-4383-C201DA45C2F0}"/>
              </a:ext>
            </a:extLst>
          </p:cNvPr>
          <p:cNvSpPr/>
          <p:nvPr userDrawn="1"/>
        </p:nvSpPr>
        <p:spPr>
          <a:xfrm rot="16200000">
            <a:off x="6611612" y="1864519"/>
            <a:ext cx="6858000" cy="3128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F1BC365-7188-A585-88E1-E172F7301F92}"/>
              </a:ext>
            </a:extLst>
          </p:cNvPr>
          <p:cNvSpPr/>
          <p:nvPr userDrawn="1"/>
        </p:nvSpPr>
        <p:spPr>
          <a:xfrm rot="16200000">
            <a:off x="9692352" y="1446100"/>
            <a:ext cx="8567530" cy="356823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iPhone6_mockup_front_white.png">
            <a:extLst>
              <a:ext uri="{FF2B5EF4-FFF2-40B4-BE49-F238E27FC236}">
                <a16:creationId xmlns:a16="http://schemas.microsoft.com/office/drawing/2014/main" id="{28BF4BF7-6774-41AE-2F6E-6C09D11DAA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20581" y="354148"/>
            <a:ext cx="4094254" cy="6404164"/>
          </a:xfrm>
          <a:prstGeom prst="rect">
            <a:avLst/>
          </a:prstGeom>
        </p:spPr>
      </p:pic>
      <p:sp>
        <p:nvSpPr>
          <p:cNvPr id="27" name="Picture Placeholder 17">
            <a:extLst>
              <a:ext uri="{FF2B5EF4-FFF2-40B4-BE49-F238E27FC236}">
                <a16:creationId xmlns:a16="http://schemas.microsoft.com/office/drawing/2014/main" id="{2342B720-A98E-332A-5C38-B46861456D63}"/>
              </a:ext>
            </a:extLst>
          </p:cNvPr>
          <p:cNvSpPr>
            <a:spLocks noGrp="1"/>
          </p:cNvSpPr>
          <p:nvPr>
            <p:ph type="pic" sz="quarter" idx="10"/>
          </p:nvPr>
        </p:nvSpPr>
        <p:spPr>
          <a:xfrm>
            <a:off x="7735037" y="137392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Tree>
    <p:extLst>
      <p:ext uri="{BB962C8B-B14F-4D97-AF65-F5344CB8AC3E}">
        <p14:creationId xmlns:p14="http://schemas.microsoft.com/office/powerpoint/2010/main" val="410877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8E93966-46F3-394F-88D7-D58DF0274DE3}"/>
              </a:ext>
            </a:extLst>
          </p:cNvPr>
          <p:cNvSpPr/>
          <p:nvPr userDrawn="1"/>
        </p:nvSpPr>
        <p:spPr>
          <a:xfrm rot="16200000">
            <a:off x="4531708" y="-2066802"/>
            <a:ext cx="3128588" cy="12191999"/>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17">
            <a:extLst>
              <a:ext uri="{FF2B5EF4-FFF2-40B4-BE49-F238E27FC236}">
                <a16:creationId xmlns:a16="http://schemas.microsoft.com/office/drawing/2014/main" id="{DEDFEDC8-283D-9E48-A4C5-512106986D58}"/>
              </a:ext>
            </a:extLst>
          </p:cNvPr>
          <p:cNvSpPr>
            <a:spLocks noGrp="1"/>
          </p:cNvSpPr>
          <p:nvPr>
            <p:ph type="body" sz="quarter" idx="18" hasCustomPrompt="1"/>
          </p:nvPr>
        </p:nvSpPr>
        <p:spPr>
          <a:xfrm>
            <a:off x="617357" y="3591530"/>
            <a:ext cx="5881764" cy="796508"/>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Any Questions?</a:t>
            </a:r>
            <a:endParaRPr lang="en-US"/>
          </a:p>
        </p:txBody>
      </p:sp>
      <p:sp>
        <p:nvSpPr>
          <p:cNvPr id="46" name="Text Placeholder 23">
            <a:extLst>
              <a:ext uri="{FF2B5EF4-FFF2-40B4-BE49-F238E27FC236}">
                <a16:creationId xmlns:a16="http://schemas.microsoft.com/office/drawing/2014/main" id="{A533C557-EAB9-A644-A91D-5D8749DF0882}"/>
              </a:ext>
            </a:extLst>
          </p:cNvPr>
          <p:cNvSpPr>
            <a:spLocks noGrp="1"/>
          </p:cNvSpPr>
          <p:nvPr>
            <p:ph type="body" sz="quarter" idx="16" hasCustomPrompt="1"/>
          </p:nvPr>
        </p:nvSpPr>
        <p:spPr>
          <a:xfrm>
            <a:off x="639015" y="2895623"/>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a:t>THANK YOU</a:t>
            </a:r>
          </a:p>
        </p:txBody>
      </p:sp>
      <p:pic>
        <p:nvPicPr>
          <p:cNvPr id="148" name="Picture 147">
            <a:extLst>
              <a:ext uri="{FF2B5EF4-FFF2-40B4-BE49-F238E27FC236}">
                <a16:creationId xmlns:a16="http://schemas.microsoft.com/office/drawing/2014/main" id="{B3B87F72-D71D-0154-8DDD-898ED82805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64871" y="575227"/>
            <a:ext cx="4568197" cy="1438136"/>
          </a:xfrm>
          <a:prstGeom prst="rect">
            <a:avLst/>
          </a:prstGeom>
        </p:spPr>
      </p:pic>
      <p:pic>
        <p:nvPicPr>
          <p:cNvPr id="160" name="Picture 159" descr="Co-funded by the European Union logo in png for web usage">
            <a:extLst>
              <a:ext uri="{FF2B5EF4-FFF2-40B4-BE49-F238E27FC236}">
                <a16:creationId xmlns:a16="http://schemas.microsoft.com/office/drawing/2014/main" id="{12AE73DA-86E8-D020-0655-B825036EE65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51609" y="6077079"/>
            <a:ext cx="2120185" cy="442913"/>
          </a:xfrm>
          <a:prstGeom prst="rect">
            <a:avLst/>
          </a:prstGeom>
          <a:noFill/>
          <a:ln>
            <a:noFill/>
          </a:ln>
        </p:spPr>
      </p:pic>
      <p:sp>
        <p:nvSpPr>
          <p:cNvPr id="161" name="Rectangle 160">
            <a:extLst>
              <a:ext uri="{FF2B5EF4-FFF2-40B4-BE49-F238E27FC236}">
                <a16:creationId xmlns:a16="http://schemas.microsoft.com/office/drawing/2014/main" id="{82ACADD9-800D-6A8A-B0C6-5F78564DF64B}"/>
              </a:ext>
            </a:extLst>
          </p:cNvPr>
          <p:cNvSpPr/>
          <p:nvPr userDrawn="1"/>
        </p:nvSpPr>
        <p:spPr>
          <a:xfrm>
            <a:off x="2654038" y="6044458"/>
            <a:ext cx="3620330" cy="504112"/>
          </a:xfrm>
          <a:prstGeom prst="rect">
            <a:avLst/>
          </a:prstGeom>
        </p:spPr>
        <p:txBody>
          <a:bodyPr wrap="square">
            <a:spAutoFit/>
          </a:bodyPr>
          <a:lstStyle/>
          <a:p>
            <a:pPr marL="0" marR="0" indent="0" algn="just" defTabSz="457200" rtl="0" eaLnBrk="1" fontAlgn="auto" latinLnBrk="0" hangingPunct="0">
              <a:lnSpc>
                <a:spcPts val="760"/>
              </a:lnSpc>
              <a:spcBef>
                <a:spcPts val="0"/>
              </a:spcBef>
              <a:spcAft>
                <a:spcPts val="0"/>
              </a:spcAft>
              <a:buClrTx/>
              <a:buSzTx/>
              <a:buFontTx/>
              <a:buNone/>
              <a:tabLst/>
              <a:defRPr/>
            </a:pPr>
            <a:r>
              <a:rPr lang="en-US" sz="800" kern="1200">
                <a:solidFill>
                  <a:srgbClr val="292668"/>
                </a:solidFill>
                <a:effectLst/>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IE" sz="800">
              <a:solidFill>
                <a:srgbClr val="292668"/>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A149650-7A9E-DA4E-8C80-0BC758D6B7B5}"/>
              </a:ext>
            </a:extLst>
          </p:cNvPr>
          <p:cNvSpPr/>
          <p:nvPr userDrawn="1"/>
        </p:nvSpPr>
        <p:spPr>
          <a:xfrm>
            <a:off x="0" y="3517328"/>
            <a:ext cx="4883406" cy="2883472"/>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sp>
        <p:nvSpPr>
          <p:cNvPr id="37" name="Picture Placeholder 36">
            <a:extLst>
              <a:ext uri="{FF2B5EF4-FFF2-40B4-BE49-F238E27FC236}">
                <a16:creationId xmlns:a16="http://schemas.microsoft.com/office/drawing/2014/main" id="{C8D2E7E1-0569-5B49-A3A1-CA5FA93A00A4}"/>
              </a:ext>
            </a:extLst>
          </p:cNvPr>
          <p:cNvSpPr>
            <a:spLocks noGrp="1"/>
          </p:cNvSpPr>
          <p:nvPr>
            <p:ph type="pic" sz="quarter" idx="10"/>
          </p:nvPr>
        </p:nvSpPr>
        <p:spPr>
          <a:xfrm>
            <a:off x="0" y="1994497"/>
            <a:ext cx="12192000" cy="3440624"/>
          </a:xfrm>
          <a:custGeom>
            <a:avLst/>
            <a:gdLst>
              <a:gd name="connsiteX0" fmla="*/ 0 w 12192000"/>
              <a:gd name="connsiteY0" fmla="*/ 0 h 3440624"/>
              <a:gd name="connsiteX1" fmla="*/ 12192000 w 12192000"/>
              <a:gd name="connsiteY1" fmla="*/ 0 h 3440624"/>
              <a:gd name="connsiteX2" fmla="*/ 12192000 w 12192000"/>
              <a:gd name="connsiteY2" fmla="*/ 3440624 h 3440624"/>
              <a:gd name="connsiteX3" fmla="*/ 4883406 w 12192000"/>
              <a:gd name="connsiteY3" fmla="*/ 3440624 h 3440624"/>
              <a:gd name="connsiteX4" fmla="*/ 4883406 w 12192000"/>
              <a:gd name="connsiteY4" fmla="*/ 1522830 h 3440624"/>
              <a:gd name="connsiteX5" fmla="*/ 0 w 12192000"/>
              <a:gd name="connsiteY5" fmla="*/ 1522830 h 344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440624">
                <a:moveTo>
                  <a:pt x="0" y="0"/>
                </a:moveTo>
                <a:lnTo>
                  <a:pt x="12192000" y="0"/>
                </a:lnTo>
                <a:lnTo>
                  <a:pt x="12192000" y="3440624"/>
                </a:lnTo>
                <a:lnTo>
                  <a:pt x="4883406" y="3440624"/>
                </a:lnTo>
                <a:lnTo>
                  <a:pt x="4883406" y="1522830"/>
                </a:lnTo>
                <a:lnTo>
                  <a:pt x="0" y="1522830"/>
                </a:lnTo>
                <a:close/>
              </a:path>
            </a:pathLst>
          </a:custGeom>
          <a:solidFill>
            <a:schemeClr val="bg1">
              <a:lumMod val="85000"/>
            </a:schemeClr>
          </a:solidFill>
        </p:spPr>
        <p:txBody>
          <a:bodyPr wrap="square">
            <a:noAutofit/>
          </a:bodyPr>
          <a:lstStyle>
            <a:lvl1pPr marL="0" indent="0" algn="ctr">
              <a:buNone/>
              <a:defRPr sz="1000">
                <a:solidFill>
                  <a:srgbClr val="000000"/>
                </a:solidFill>
              </a:defRPr>
            </a:lvl1pPr>
          </a:lstStyle>
          <a:p>
            <a:endParaRPr lang="en-US"/>
          </a:p>
        </p:txBody>
      </p:sp>
      <p:pic>
        <p:nvPicPr>
          <p:cNvPr id="3" name="Picture 2">
            <a:extLst>
              <a:ext uri="{FF2B5EF4-FFF2-40B4-BE49-F238E27FC236}">
                <a16:creationId xmlns:a16="http://schemas.microsoft.com/office/drawing/2014/main" id="{30894D65-1FE3-E0F9-A922-402266ED8E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84141" y="356567"/>
            <a:ext cx="4568197" cy="1438136"/>
          </a:xfrm>
          <a:prstGeom prst="rect">
            <a:avLst/>
          </a:prstGeom>
        </p:spPr>
      </p:pic>
      <p:grpSp>
        <p:nvGrpSpPr>
          <p:cNvPr id="4" name="Group 3">
            <a:extLst>
              <a:ext uri="{FF2B5EF4-FFF2-40B4-BE49-F238E27FC236}">
                <a16:creationId xmlns:a16="http://schemas.microsoft.com/office/drawing/2014/main" id="{16279ECC-49C1-E658-0437-9EC75C3AF62D}"/>
              </a:ext>
            </a:extLst>
          </p:cNvPr>
          <p:cNvGrpSpPr/>
          <p:nvPr userDrawn="1"/>
        </p:nvGrpSpPr>
        <p:grpSpPr>
          <a:xfrm>
            <a:off x="128846" y="4566100"/>
            <a:ext cx="1471060" cy="1823227"/>
            <a:chOff x="2887563" y="4517695"/>
            <a:chExt cx="1145987" cy="1420333"/>
          </a:xfrm>
        </p:grpSpPr>
        <p:sp>
          <p:nvSpPr>
            <p:cNvPr id="38" name="Freeform 37">
              <a:extLst>
                <a:ext uri="{FF2B5EF4-FFF2-40B4-BE49-F238E27FC236}">
                  <a16:creationId xmlns:a16="http://schemas.microsoft.com/office/drawing/2014/main" id="{5ADB56C7-3FB3-A147-157F-F2F372E5A629}"/>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solidFill>
              <a:srgbClr val="F26F46"/>
            </a:solidFill>
            <a:ln w="9502" cap="flat">
              <a:noFill/>
              <a:prstDash val="solid"/>
              <a:miter/>
            </a:ln>
          </p:spPr>
          <p:txBody>
            <a:bodyPr rtlCol="0" anchor="ctr"/>
            <a:lstStyle/>
            <a:p>
              <a:endParaRPr lang="en-US"/>
            </a:p>
          </p:txBody>
        </p:sp>
        <p:grpSp>
          <p:nvGrpSpPr>
            <p:cNvPr id="64" name="Graphic 10">
              <a:extLst>
                <a:ext uri="{FF2B5EF4-FFF2-40B4-BE49-F238E27FC236}">
                  <a16:creationId xmlns:a16="http://schemas.microsoft.com/office/drawing/2014/main" id="{5E1EC16F-A3CA-5F13-04D3-6A638FA30B85}"/>
                </a:ext>
              </a:extLst>
            </p:cNvPr>
            <p:cNvGrpSpPr/>
            <p:nvPr/>
          </p:nvGrpSpPr>
          <p:grpSpPr>
            <a:xfrm>
              <a:off x="3495254" y="4781992"/>
              <a:ext cx="536857" cy="499528"/>
              <a:chOff x="3495254" y="4781992"/>
              <a:chExt cx="536857" cy="499528"/>
            </a:xfrm>
            <a:solidFill>
              <a:srgbClr val="55854D"/>
            </a:solidFill>
          </p:grpSpPr>
          <p:sp>
            <p:nvSpPr>
              <p:cNvPr id="69" name="Freeform 68">
                <a:extLst>
                  <a:ext uri="{FF2B5EF4-FFF2-40B4-BE49-F238E27FC236}">
                    <a16:creationId xmlns:a16="http://schemas.microsoft.com/office/drawing/2014/main" id="{BEE7A324-B0DE-3D82-898B-7C31D11DC920}"/>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AD7F44FA-6443-EE80-5678-6FC80AC87C72}"/>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796DA82A-E0E7-79D7-D6D2-F8CD2D39B7FF}"/>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61AE75FD-B11C-E6C9-3005-D47ACECFF01C}"/>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grpSp>
        <p:sp>
          <p:nvSpPr>
            <p:cNvPr id="65" name="Freeform 64">
              <a:extLst>
                <a:ext uri="{FF2B5EF4-FFF2-40B4-BE49-F238E27FC236}">
                  <a16:creationId xmlns:a16="http://schemas.microsoft.com/office/drawing/2014/main" id="{8A6A0CDA-B22E-B738-21D4-885BEC314F1A}"/>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C3022B0B-008E-5141-EC9E-7B275FC15A8D}"/>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4092609-CD67-FDC1-1472-9630034ADD1C}"/>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3F87E20E-C9BE-C975-5088-CCCF96895487}"/>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solidFill>
              <a:srgbClr val="ECC0DA"/>
            </a:solidFill>
            <a:ln w="9502" cap="flat">
              <a:noFill/>
              <a:prstDash val="solid"/>
              <a:miter/>
            </a:ln>
          </p:spPr>
          <p:txBody>
            <a:bodyPr rtlCol="0" anchor="ctr"/>
            <a:lstStyle/>
            <a:p>
              <a:endParaRPr lang="en-US"/>
            </a:p>
          </p:txBody>
        </p:sp>
      </p:grpSp>
      <p:pic>
        <p:nvPicPr>
          <p:cNvPr id="2" name="Picture 1">
            <a:extLst>
              <a:ext uri="{FF2B5EF4-FFF2-40B4-BE49-F238E27FC236}">
                <a16:creationId xmlns:a16="http://schemas.microsoft.com/office/drawing/2014/main" id="{1A7FA947-0C77-55C0-3821-D962933B494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277309" y="5978203"/>
            <a:ext cx="1251103" cy="438150"/>
          </a:xfrm>
          <a:prstGeom prst="rect">
            <a:avLst/>
          </a:prstGeom>
        </p:spPr>
      </p:pic>
      <p:pic>
        <p:nvPicPr>
          <p:cNvPr id="10" name="Picture 9" descr="Co-funded by the European Union logo in png for web usage">
            <a:extLst>
              <a:ext uri="{FF2B5EF4-FFF2-40B4-BE49-F238E27FC236}">
                <a16:creationId xmlns:a16="http://schemas.microsoft.com/office/drawing/2014/main" id="{49D82497-4245-28CE-AF13-D148DFA4470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5374088" y="5969843"/>
            <a:ext cx="2120185" cy="442913"/>
          </a:xfrm>
          <a:prstGeom prst="rect">
            <a:avLst/>
          </a:prstGeom>
          <a:noFill/>
          <a:ln>
            <a:noFill/>
          </a:ln>
        </p:spPr>
      </p:pic>
    </p:spTree>
    <p:extLst>
      <p:ext uri="{BB962C8B-B14F-4D97-AF65-F5344CB8AC3E}">
        <p14:creationId xmlns:p14="http://schemas.microsoft.com/office/powerpoint/2010/main" val="3845830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Intro - Navy ">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51BFCDB-CADF-EC47-BAA7-197F619A3BA2}"/>
              </a:ext>
            </a:extLst>
          </p:cNvPr>
          <p:cNvSpPr/>
          <p:nvPr userDrawn="1"/>
        </p:nvSpPr>
        <p:spPr>
          <a:xfrm>
            <a:off x="2167324" y="772371"/>
            <a:ext cx="9503744" cy="5063164"/>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47" name="Picture Placeholder 3">
            <a:extLst>
              <a:ext uri="{FF2B5EF4-FFF2-40B4-BE49-F238E27FC236}">
                <a16:creationId xmlns:a16="http://schemas.microsoft.com/office/drawing/2014/main" id="{CFFAA2CE-68E3-2F4C-B815-5E56A1944D9F}"/>
              </a:ext>
            </a:extLst>
          </p:cNvPr>
          <p:cNvSpPr>
            <a:spLocks noGrp="1"/>
          </p:cNvSpPr>
          <p:nvPr>
            <p:ph type="pic" sz="quarter" idx="10"/>
          </p:nvPr>
        </p:nvSpPr>
        <p:spPr>
          <a:xfrm>
            <a:off x="388401" y="385460"/>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49" name="Text Placeholder 17">
            <a:extLst>
              <a:ext uri="{FF2B5EF4-FFF2-40B4-BE49-F238E27FC236}">
                <a16:creationId xmlns:a16="http://schemas.microsoft.com/office/drawing/2014/main" id="{69A6005D-0B69-4B46-8775-6C9D41A6536B}"/>
              </a:ext>
            </a:extLst>
          </p:cNvPr>
          <p:cNvSpPr>
            <a:spLocks noGrp="1"/>
          </p:cNvSpPr>
          <p:nvPr>
            <p:ph type="body" sz="quarter" idx="18" hasCustomPrompt="1"/>
          </p:nvPr>
        </p:nvSpPr>
        <p:spPr>
          <a:xfrm>
            <a:off x="4940626" y="3429001"/>
            <a:ext cx="6414559" cy="2123902"/>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612293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0" y="-2"/>
            <a:ext cx="3807230" cy="6858002"/>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4500000" y="804645"/>
            <a:ext cx="700387" cy="689518"/>
          </a:xfrm>
          <a:prstGeom prst="rect">
            <a:avLst/>
          </a:prstGeom>
          <a:noFill/>
        </p:spPr>
        <p:txBody>
          <a:bodyPr anchor="ctr">
            <a:noAutofit/>
          </a:bodyPr>
          <a:lstStyle>
            <a:lvl1pPr marL="0" indent="0" algn="ctr">
              <a:buNone/>
              <a:defRPr sz="3200" b="1" baseline="0">
                <a:solidFill>
                  <a:srgbClr val="F26F4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5335297" y="804645"/>
            <a:ext cx="5857689" cy="689519"/>
          </a:xfrm>
          <a:prstGeom prst="rect">
            <a:avLst/>
          </a:prstGeom>
        </p:spPr>
        <p:txBody>
          <a:bodyPr anchor="ctr">
            <a:noAutofit/>
          </a:bodyPr>
          <a:lstStyle>
            <a:lvl1pPr marL="0" indent="0" algn="l">
              <a:lnSpc>
                <a:spcPct val="100000"/>
              </a:lnSpc>
              <a:spcBef>
                <a:spcPts val="0"/>
              </a:spcBef>
              <a:buNone/>
              <a:defRPr sz="2400" baseline="0">
                <a:solidFill>
                  <a:srgbClr val="29266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4521703" y="1559213"/>
            <a:ext cx="700387" cy="689518"/>
          </a:xfrm>
          <a:prstGeom prst="rect">
            <a:avLst/>
          </a:prstGeom>
          <a:noFill/>
        </p:spPr>
        <p:txBody>
          <a:bodyPr anchor="ctr">
            <a:noAutofit/>
          </a:bodyPr>
          <a:lstStyle>
            <a:lvl1pPr marL="0" indent="0" algn="ctr">
              <a:buNone/>
              <a:defRPr sz="3200" b="1" baseline="0">
                <a:solidFill>
                  <a:srgbClr val="F26F4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5357000" y="1559213"/>
            <a:ext cx="5857689" cy="689519"/>
          </a:xfrm>
          <a:prstGeom prst="rect">
            <a:avLst/>
          </a:prstGeom>
        </p:spPr>
        <p:txBody>
          <a:bodyPr anchor="ctr">
            <a:noAutofit/>
          </a:bodyPr>
          <a:lstStyle>
            <a:lvl1pPr marL="0" indent="0" algn="l">
              <a:lnSpc>
                <a:spcPct val="100000"/>
              </a:lnSpc>
              <a:spcBef>
                <a:spcPts val="0"/>
              </a:spcBef>
              <a:buNone/>
              <a:defRPr sz="2400" baseline="0">
                <a:solidFill>
                  <a:srgbClr val="29266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4528282" y="2361906"/>
            <a:ext cx="700387" cy="689518"/>
          </a:xfrm>
          <a:prstGeom prst="rect">
            <a:avLst/>
          </a:prstGeom>
          <a:noFill/>
        </p:spPr>
        <p:txBody>
          <a:bodyPr anchor="ctr">
            <a:noAutofit/>
          </a:bodyPr>
          <a:lstStyle>
            <a:lvl1pPr marL="0" indent="0" algn="ctr">
              <a:buNone/>
              <a:defRPr sz="3200" b="1" baseline="0">
                <a:solidFill>
                  <a:srgbClr val="F26F4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5363579" y="2361906"/>
            <a:ext cx="5857689" cy="689519"/>
          </a:xfrm>
          <a:prstGeom prst="rect">
            <a:avLst/>
          </a:prstGeom>
        </p:spPr>
        <p:txBody>
          <a:bodyPr anchor="ctr">
            <a:noAutofit/>
          </a:bodyPr>
          <a:lstStyle>
            <a:lvl1pPr marL="0" indent="0" algn="l">
              <a:lnSpc>
                <a:spcPct val="100000"/>
              </a:lnSpc>
              <a:spcBef>
                <a:spcPts val="0"/>
              </a:spcBef>
              <a:buNone/>
              <a:defRPr sz="2400" baseline="0">
                <a:solidFill>
                  <a:srgbClr val="29266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4549985" y="3132516"/>
            <a:ext cx="700387" cy="689518"/>
          </a:xfrm>
          <a:prstGeom prst="rect">
            <a:avLst/>
          </a:prstGeom>
          <a:noFill/>
        </p:spPr>
        <p:txBody>
          <a:bodyPr anchor="ctr">
            <a:noAutofit/>
          </a:bodyPr>
          <a:lstStyle>
            <a:lvl1pPr marL="0" indent="0" algn="ctr">
              <a:buNone/>
              <a:defRPr sz="3200" b="1" baseline="0">
                <a:solidFill>
                  <a:srgbClr val="F26F4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5385282" y="3132516"/>
            <a:ext cx="5857689" cy="689519"/>
          </a:xfrm>
          <a:prstGeom prst="rect">
            <a:avLst/>
          </a:prstGeom>
        </p:spPr>
        <p:txBody>
          <a:bodyPr anchor="ctr">
            <a:noAutofit/>
          </a:bodyPr>
          <a:lstStyle>
            <a:lvl1pPr marL="0" indent="0" algn="l">
              <a:lnSpc>
                <a:spcPct val="100000"/>
              </a:lnSpc>
              <a:spcBef>
                <a:spcPts val="0"/>
              </a:spcBef>
              <a:buNone/>
              <a:defRPr sz="2400" baseline="0">
                <a:solidFill>
                  <a:srgbClr val="29266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4528282" y="3887083"/>
            <a:ext cx="700387" cy="689518"/>
          </a:xfrm>
          <a:prstGeom prst="rect">
            <a:avLst/>
          </a:prstGeom>
          <a:noFill/>
        </p:spPr>
        <p:txBody>
          <a:bodyPr anchor="ctr">
            <a:noAutofit/>
          </a:bodyPr>
          <a:lstStyle>
            <a:lvl1pPr marL="0" indent="0" algn="ctr">
              <a:buNone/>
              <a:defRPr sz="3200" b="1" baseline="0">
                <a:solidFill>
                  <a:srgbClr val="F26F4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5363579" y="3887083"/>
            <a:ext cx="5857689" cy="689519"/>
          </a:xfrm>
          <a:prstGeom prst="rect">
            <a:avLst/>
          </a:prstGeom>
        </p:spPr>
        <p:txBody>
          <a:bodyPr anchor="ctr">
            <a:noAutofit/>
          </a:bodyPr>
          <a:lstStyle>
            <a:lvl1pPr marL="0" indent="0" algn="l">
              <a:lnSpc>
                <a:spcPct val="100000"/>
              </a:lnSpc>
              <a:spcBef>
                <a:spcPts val="0"/>
              </a:spcBef>
              <a:buNone/>
              <a:defRPr sz="2400" baseline="0">
                <a:solidFill>
                  <a:srgbClr val="29266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2" name="Group 1">
            <a:extLst>
              <a:ext uri="{FF2B5EF4-FFF2-40B4-BE49-F238E27FC236}">
                <a16:creationId xmlns:a16="http://schemas.microsoft.com/office/drawing/2014/main" id="{7825F61E-2ECB-D944-82FF-1112F8A7AD2C}"/>
              </a:ext>
            </a:extLst>
          </p:cNvPr>
          <p:cNvGrpSpPr/>
          <p:nvPr userDrawn="1"/>
        </p:nvGrpSpPr>
        <p:grpSpPr>
          <a:xfrm>
            <a:off x="4371799" y="1501098"/>
            <a:ext cx="6849469" cy="2396429"/>
            <a:chOff x="5734682" y="2114653"/>
            <a:chExt cx="4556259" cy="2804550"/>
          </a:xfrm>
          <a:solidFill>
            <a:srgbClr val="ECC0DA"/>
          </a:solidFill>
        </p:grpSpPr>
        <p:sp>
          <p:nvSpPr>
            <p:cNvPr id="20" name="Rectangle 19">
              <a:extLst>
                <a:ext uri="{FF2B5EF4-FFF2-40B4-BE49-F238E27FC236}">
                  <a16:creationId xmlns:a16="http://schemas.microsoft.com/office/drawing/2014/main" id="{681FEB11-4BC3-2445-A1F4-9F650C0DC801}"/>
                </a:ext>
              </a:extLst>
            </p:cNvPr>
            <p:cNvSpPr/>
            <p:nvPr userDrawn="1"/>
          </p:nvSpPr>
          <p:spPr>
            <a:xfrm>
              <a:off x="5734682" y="2114653"/>
              <a:ext cx="4556259" cy="3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4FB6CF90-07DC-4541-91C5-2DDC9275C401}"/>
                </a:ext>
              </a:extLst>
            </p:cNvPr>
            <p:cNvSpPr/>
            <p:nvPr userDrawn="1"/>
          </p:nvSpPr>
          <p:spPr>
            <a:xfrm>
              <a:off x="5734682" y="3052782"/>
              <a:ext cx="4556259" cy="3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4144BCAA-A41C-E54B-98A0-5A64F98BBA02}"/>
                </a:ext>
              </a:extLst>
            </p:cNvPr>
            <p:cNvSpPr/>
            <p:nvPr userDrawn="1"/>
          </p:nvSpPr>
          <p:spPr>
            <a:xfrm>
              <a:off x="5734682" y="3945075"/>
              <a:ext cx="4556259" cy="3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33809D8D-1AA2-1D4B-B124-8D2A4A3D6E3A}"/>
                </a:ext>
              </a:extLst>
            </p:cNvPr>
            <p:cNvSpPr/>
            <p:nvPr userDrawn="1"/>
          </p:nvSpPr>
          <p:spPr>
            <a:xfrm>
              <a:off x="5734682" y="4883203"/>
              <a:ext cx="4556259" cy="3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grpSp>
      <p:sp>
        <p:nvSpPr>
          <p:cNvPr id="39" name="Text Placeholder 32">
            <a:extLst>
              <a:ext uri="{FF2B5EF4-FFF2-40B4-BE49-F238E27FC236}">
                <a16:creationId xmlns:a16="http://schemas.microsoft.com/office/drawing/2014/main" id="{1A13B05A-E52D-D044-93EB-9660AC258BCA}"/>
              </a:ext>
            </a:extLst>
          </p:cNvPr>
          <p:cNvSpPr>
            <a:spLocks noGrp="1"/>
          </p:cNvSpPr>
          <p:nvPr>
            <p:ph type="body" sz="quarter" idx="10" hasCustomPrompt="1"/>
          </p:nvPr>
        </p:nvSpPr>
        <p:spPr>
          <a:xfrm>
            <a:off x="511849" y="804645"/>
            <a:ext cx="2528330" cy="1395907"/>
          </a:xfrm>
          <a:prstGeom prst="rect">
            <a:avLst/>
          </a:prstGeom>
        </p:spPr>
        <p:txBody>
          <a:bodyPr>
            <a:noAutofit/>
          </a:bodyPr>
          <a:lstStyle>
            <a:lvl1pPr marL="0" indent="0">
              <a:lnSpc>
                <a:spcPts val="3240"/>
              </a:lnSpc>
              <a:spcBef>
                <a:spcPts val="0"/>
              </a:spcBef>
              <a:buNone/>
              <a:defRPr sz="36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TABLE OF</a:t>
            </a:r>
          </a:p>
          <a:p>
            <a:pPr lvl="0"/>
            <a:r>
              <a:rPr lang="en-GB"/>
              <a:t>CONTENTS</a:t>
            </a:r>
            <a:endParaRPr lang="en-US"/>
          </a:p>
        </p:txBody>
      </p:sp>
      <p:pic>
        <p:nvPicPr>
          <p:cNvPr id="7" name="Picture 6" descr="Co-funded by the European Union logo in png for web usage">
            <a:extLst>
              <a:ext uri="{FF2B5EF4-FFF2-40B4-BE49-F238E27FC236}">
                <a16:creationId xmlns:a16="http://schemas.microsoft.com/office/drawing/2014/main" id="{7D1B112A-87E8-D522-B5FA-7E6B774612D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686671" y="5610442"/>
            <a:ext cx="2120185" cy="442913"/>
          </a:xfrm>
          <a:prstGeom prst="rect">
            <a:avLst/>
          </a:prstGeom>
          <a:noFill/>
          <a:ln>
            <a:noFill/>
          </a:ln>
        </p:spPr>
      </p:pic>
      <p:sp>
        <p:nvSpPr>
          <p:cNvPr id="8" name="Rectangle 7">
            <a:extLst>
              <a:ext uri="{FF2B5EF4-FFF2-40B4-BE49-F238E27FC236}">
                <a16:creationId xmlns:a16="http://schemas.microsoft.com/office/drawing/2014/main" id="{1266FEAB-6307-87DC-65EB-CE4244CFFA0D}"/>
              </a:ext>
            </a:extLst>
          </p:cNvPr>
          <p:cNvSpPr/>
          <p:nvPr userDrawn="1"/>
        </p:nvSpPr>
        <p:spPr>
          <a:xfrm>
            <a:off x="6915146" y="5574055"/>
            <a:ext cx="4146329" cy="507511"/>
          </a:xfrm>
          <a:prstGeom prst="rect">
            <a:avLst/>
          </a:prstGeom>
        </p:spPr>
        <p:txBody>
          <a:bodyPr wrap="square">
            <a:spAutoFit/>
          </a:bodyPr>
          <a:lstStyle/>
          <a:p>
            <a:pPr marL="0" marR="0" indent="0" algn="just" defTabSz="457200" rtl="0" eaLnBrk="1" fontAlgn="auto" latinLnBrk="0" hangingPunct="0">
              <a:lnSpc>
                <a:spcPts val="760"/>
              </a:lnSpc>
              <a:spcBef>
                <a:spcPts val="0"/>
              </a:spcBef>
              <a:spcAft>
                <a:spcPts val="0"/>
              </a:spcAft>
              <a:buClrTx/>
              <a:buSzTx/>
              <a:buFontTx/>
              <a:buNone/>
              <a:tabLst/>
              <a:defRPr/>
            </a:pPr>
            <a:r>
              <a:rPr lang="en-US" sz="800" kern="1200">
                <a:solidFill>
                  <a:srgbClr val="292668"/>
                </a:solidFill>
                <a:effectLst/>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IE" sz="800">
              <a:solidFill>
                <a:srgbClr val="292668"/>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9" name="Group 8">
            <a:extLst>
              <a:ext uri="{FF2B5EF4-FFF2-40B4-BE49-F238E27FC236}">
                <a16:creationId xmlns:a16="http://schemas.microsoft.com/office/drawing/2014/main" id="{BDD5F332-D391-0127-D8C2-EFCEDA4F54BE}"/>
              </a:ext>
            </a:extLst>
          </p:cNvPr>
          <p:cNvGrpSpPr/>
          <p:nvPr userDrawn="1"/>
        </p:nvGrpSpPr>
        <p:grpSpPr>
          <a:xfrm>
            <a:off x="2171700" y="4627171"/>
            <a:ext cx="1799931" cy="2230829"/>
            <a:chOff x="2887563" y="4517695"/>
            <a:chExt cx="1145987" cy="1420333"/>
          </a:xfrm>
        </p:grpSpPr>
        <p:sp>
          <p:nvSpPr>
            <p:cNvPr id="10" name="Freeform 9">
              <a:extLst>
                <a:ext uri="{FF2B5EF4-FFF2-40B4-BE49-F238E27FC236}">
                  <a16:creationId xmlns:a16="http://schemas.microsoft.com/office/drawing/2014/main" id="{712AB9EF-298F-2C39-58F6-856BDE4917D2}"/>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solidFill>
              <a:srgbClr val="F26F46"/>
            </a:solidFill>
            <a:ln w="9502" cap="flat">
              <a:noFill/>
              <a:prstDash val="solid"/>
              <a:miter/>
            </a:ln>
          </p:spPr>
          <p:txBody>
            <a:bodyPr rtlCol="0" anchor="ctr"/>
            <a:lstStyle/>
            <a:p>
              <a:endParaRPr lang="en-US"/>
            </a:p>
          </p:txBody>
        </p:sp>
        <p:grpSp>
          <p:nvGrpSpPr>
            <p:cNvPr id="11" name="Graphic 10">
              <a:extLst>
                <a:ext uri="{FF2B5EF4-FFF2-40B4-BE49-F238E27FC236}">
                  <a16:creationId xmlns:a16="http://schemas.microsoft.com/office/drawing/2014/main" id="{39299F0C-5A50-5447-3B96-17F3F2E3B73A}"/>
                </a:ext>
              </a:extLst>
            </p:cNvPr>
            <p:cNvGrpSpPr/>
            <p:nvPr/>
          </p:nvGrpSpPr>
          <p:grpSpPr>
            <a:xfrm>
              <a:off x="3495254" y="4781992"/>
              <a:ext cx="536857" cy="499528"/>
              <a:chOff x="3495254" y="4781992"/>
              <a:chExt cx="536857" cy="499528"/>
            </a:xfrm>
            <a:solidFill>
              <a:srgbClr val="55854D"/>
            </a:solidFill>
          </p:grpSpPr>
          <p:sp>
            <p:nvSpPr>
              <p:cNvPr id="25" name="Freeform 24">
                <a:extLst>
                  <a:ext uri="{FF2B5EF4-FFF2-40B4-BE49-F238E27FC236}">
                    <a16:creationId xmlns:a16="http://schemas.microsoft.com/office/drawing/2014/main" id="{A1814AED-9596-ACA2-E059-10855B783ACF}"/>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39B5FF4-0A5F-A732-3F8F-B3F11E659AC2}"/>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FFDFB1E-1B86-5268-2F1F-0069E8A58EA9}"/>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C70795D-3FB7-E37B-DA05-5B9A3020F262}"/>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grpSp>
        <p:sp>
          <p:nvSpPr>
            <p:cNvPr id="12" name="Freeform 11">
              <a:extLst>
                <a:ext uri="{FF2B5EF4-FFF2-40B4-BE49-F238E27FC236}">
                  <a16:creationId xmlns:a16="http://schemas.microsoft.com/office/drawing/2014/main" id="{BDA33BD4-F1BE-3850-8B23-630C9A404C2A}"/>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1F0FC85-8DA2-CD9C-1503-781B0A3D3F32}"/>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2EF5875-0447-1A5E-B358-E24530123DC6}"/>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4109A3A0-8E38-0167-D556-43DEE4B3E37E}"/>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solidFill>
              <a:srgbClr val="ECC0DA"/>
            </a:solidFill>
            <a:ln w="9502" cap="flat">
              <a:noFill/>
              <a:prstDash val="solid"/>
              <a:miter/>
            </a:ln>
          </p:spPr>
          <p:txBody>
            <a:bodyPr rtlCol="0" anchor="ctr"/>
            <a:lstStyle/>
            <a:p>
              <a:endParaRPr lang="en-US"/>
            </a:p>
          </p:txBody>
        </p:sp>
      </p:grpSp>
      <p:pic>
        <p:nvPicPr>
          <p:cNvPr id="15" name="Picture 14">
            <a:extLst>
              <a:ext uri="{FF2B5EF4-FFF2-40B4-BE49-F238E27FC236}">
                <a16:creationId xmlns:a16="http://schemas.microsoft.com/office/drawing/2014/main" id="{D6956516-AFA6-7275-1C71-C77D1E37CD6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708448" y="4967441"/>
            <a:ext cx="1251103" cy="438150"/>
          </a:xfrm>
          <a:prstGeom prst="rect">
            <a:avLst/>
          </a:prstGeom>
        </p:spPr>
      </p:pic>
      <p:sp>
        <p:nvSpPr>
          <p:cNvPr id="17" name="TextBox 16">
            <a:extLst>
              <a:ext uri="{FF2B5EF4-FFF2-40B4-BE49-F238E27FC236}">
                <a16:creationId xmlns:a16="http://schemas.microsoft.com/office/drawing/2014/main" id="{99B9CB7D-43A0-202C-8655-A5020A205935}"/>
              </a:ext>
            </a:extLst>
          </p:cNvPr>
          <p:cNvSpPr txBox="1"/>
          <p:nvPr userDrawn="1"/>
        </p:nvSpPr>
        <p:spPr>
          <a:xfrm>
            <a:off x="6915147" y="5003860"/>
            <a:ext cx="4146329" cy="5041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ts val="760"/>
              </a:lnSpc>
            </a:pPr>
            <a:r>
              <a:rPr lang="en-US" sz="800">
                <a:solidFill>
                  <a:srgbClr val="292668"/>
                </a:solidFill>
              </a:rPr>
              <a:t>This license requires that </a:t>
            </a:r>
            <a:r>
              <a:rPr lang="en-US" sz="800" err="1">
                <a:solidFill>
                  <a:srgbClr val="292668"/>
                </a:solidFill>
              </a:rPr>
              <a:t>reusers</a:t>
            </a:r>
            <a:r>
              <a:rPr lang="en-US" sz="800">
                <a:solidFill>
                  <a:srgbClr val="292668"/>
                </a:solidFill>
              </a:rPr>
              <a:t> give credit to the creator. It allows </a:t>
            </a:r>
            <a:r>
              <a:rPr lang="en-US" sz="800" err="1">
                <a:solidFill>
                  <a:srgbClr val="292668"/>
                </a:solidFill>
              </a:rPr>
              <a:t>reusers</a:t>
            </a:r>
            <a:r>
              <a:rPr lang="en-US" sz="800">
                <a:solidFill>
                  <a:srgbClr val="292668"/>
                </a:solidFill>
              </a:rPr>
              <a:t> to distribute, remix, adapt, and build upon the material in any medium or format, even for commercial purposes. If others remix, adapt, or build upon the material, they must license the modified material under identical terms.</a:t>
            </a:r>
            <a:endParaRPr lang="en-US" sz="800">
              <a:solidFill>
                <a:srgbClr val="292668"/>
              </a:solidFill>
              <a:ea typeface="Calibri"/>
              <a:cs typeface="Calibri"/>
            </a:endParaRPr>
          </a:p>
        </p:txBody>
      </p: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Photo Slide 01 - Nav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E1630F-ABE3-454E-AF33-B76A322BEE73}"/>
              </a:ext>
            </a:extLst>
          </p:cNvPr>
          <p:cNvSpPr/>
          <p:nvPr userDrawn="1"/>
        </p:nvSpPr>
        <p:spPr>
          <a:xfrm rot="16200000">
            <a:off x="2667000" y="-2667000"/>
            <a:ext cx="6858001" cy="12191999"/>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DDD082A-7E26-8BBE-E882-FB6444825FEF}"/>
              </a:ext>
            </a:extLst>
          </p:cNvPr>
          <p:cNvSpPr txBox="1"/>
          <p:nvPr userDrawn="1"/>
        </p:nvSpPr>
        <p:spPr>
          <a:xfrm rot="16200000">
            <a:off x="9609419" y="2181518"/>
            <a:ext cx="4359206" cy="215444"/>
          </a:xfrm>
          <a:prstGeom prst="rect">
            <a:avLst/>
          </a:prstGeom>
          <a:noFill/>
        </p:spPr>
        <p:txBody>
          <a:bodyPr wrap="square">
            <a:spAutoFit/>
          </a:bodyPr>
          <a:lstStyle/>
          <a:p>
            <a:r>
              <a:rPr lang="en-US" sz="800" spc="100" baseline="0">
                <a:solidFill>
                  <a:schemeClr val="bg1"/>
                </a:solidFill>
              </a:rPr>
              <a:t>Connecting Disciplines in European Higher Academia</a:t>
            </a:r>
          </a:p>
        </p:txBody>
      </p:sp>
      <p:grpSp>
        <p:nvGrpSpPr>
          <p:cNvPr id="4" name="Group 3">
            <a:extLst>
              <a:ext uri="{FF2B5EF4-FFF2-40B4-BE49-F238E27FC236}">
                <a16:creationId xmlns:a16="http://schemas.microsoft.com/office/drawing/2014/main" id="{7BA63582-7516-3B11-B0FF-4E8D44C05C2D}"/>
              </a:ext>
            </a:extLst>
          </p:cNvPr>
          <p:cNvGrpSpPr/>
          <p:nvPr userDrawn="1"/>
        </p:nvGrpSpPr>
        <p:grpSpPr>
          <a:xfrm>
            <a:off x="10392069" y="4627171"/>
            <a:ext cx="1799931" cy="2230829"/>
            <a:chOff x="2887563" y="4517695"/>
            <a:chExt cx="1145987" cy="1420333"/>
          </a:xfrm>
        </p:grpSpPr>
        <p:sp>
          <p:nvSpPr>
            <p:cNvPr id="5" name="Freeform 4">
              <a:extLst>
                <a:ext uri="{FF2B5EF4-FFF2-40B4-BE49-F238E27FC236}">
                  <a16:creationId xmlns:a16="http://schemas.microsoft.com/office/drawing/2014/main" id="{FFD03056-F217-DC5D-1E7C-772043177B94}"/>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solidFill>
              <a:srgbClr val="F26F46"/>
            </a:solidFill>
            <a:ln w="9502" cap="flat">
              <a:noFill/>
              <a:prstDash val="solid"/>
              <a:miter/>
            </a:ln>
          </p:spPr>
          <p:txBody>
            <a:bodyPr rtlCol="0" anchor="ctr"/>
            <a:lstStyle/>
            <a:p>
              <a:endParaRPr lang="en-US"/>
            </a:p>
          </p:txBody>
        </p:sp>
        <p:grpSp>
          <p:nvGrpSpPr>
            <p:cNvPr id="6" name="Graphic 10">
              <a:extLst>
                <a:ext uri="{FF2B5EF4-FFF2-40B4-BE49-F238E27FC236}">
                  <a16:creationId xmlns:a16="http://schemas.microsoft.com/office/drawing/2014/main" id="{F496F738-F608-52CC-E199-7447AF1A8A81}"/>
                </a:ext>
              </a:extLst>
            </p:cNvPr>
            <p:cNvGrpSpPr/>
            <p:nvPr/>
          </p:nvGrpSpPr>
          <p:grpSpPr>
            <a:xfrm>
              <a:off x="3495254" y="4781992"/>
              <a:ext cx="536857" cy="499528"/>
              <a:chOff x="3495254" y="4781992"/>
              <a:chExt cx="536857" cy="499528"/>
            </a:xfrm>
            <a:solidFill>
              <a:srgbClr val="55854D"/>
            </a:solidFill>
          </p:grpSpPr>
          <p:sp>
            <p:nvSpPr>
              <p:cNvPr id="17" name="Freeform 16">
                <a:extLst>
                  <a:ext uri="{FF2B5EF4-FFF2-40B4-BE49-F238E27FC236}">
                    <a16:creationId xmlns:a16="http://schemas.microsoft.com/office/drawing/2014/main" id="{8B44E266-B5CE-CFFC-FF6C-B90E85F2E8B8}"/>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F5C74CA1-5720-CE40-F942-663B2FB34B1A}"/>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A5BCA51-5930-AAB5-E734-E8EF8A2A3102}"/>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5CE8206-A91B-3274-4152-9D23A257D33D}"/>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9134960D-10DE-1D62-1DD1-62BC9C176725}"/>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7CBF4A2-F80C-5326-7F40-D5076ACE3445}"/>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981E0BAC-B842-583C-A8AD-CA981FE450A2}"/>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69B5DD7-B7F1-AA11-D3BA-CCF88ED67A12}"/>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solidFill>
              <a:srgbClr val="ECC0DA"/>
            </a:solidFill>
            <a:ln w="9502" cap="flat">
              <a:noFill/>
              <a:prstDash val="solid"/>
              <a:miter/>
            </a:ln>
          </p:spPr>
          <p:txBody>
            <a:bodyPr rtlCol="0" anchor="ctr"/>
            <a:lstStyle/>
            <a:p>
              <a:endParaRPr lang="en-US"/>
            </a:p>
          </p:txBody>
        </p:sp>
      </p:grpSp>
      <p:sp>
        <p:nvSpPr>
          <p:cNvPr id="22" name="Rectangle 21">
            <a:extLst>
              <a:ext uri="{FF2B5EF4-FFF2-40B4-BE49-F238E27FC236}">
                <a16:creationId xmlns:a16="http://schemas.microsoft.com/office/drawing/2014/main" id="{FF6A92F6-7AEB-B44D-810F-0ECFA12BA532}"/>
              </a:ext>
            </a:extLst>
          </p:cNvPr>
          <p:cNvSpPr/>
          <p:nvPr userDrawn="1"/>
        </p:nvSpPr>
        <p:spPr>
          <a:xfrm rot="16200000">
            <a:off x="2862666" y="-2030696"/>
            <a:ext cx="6141020" cy="10919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31" name="Picture Placeholder 3">
            <a:extLst>
              <a:ext uri="{FF2B5EF4-FFF2-40B4-BE49-F238E27FC236}">
                <a16:creationId xmlns:a16="http://schemas.microsoft.com/office/drawing/2014/main" id="{E95453CA-7B4E-0746-91B4-37426B27DE91}"/>
              </a:ext>
            </a:extLst>
          </p:cNvPr>
          <p:cNvSpPr>
            <a:spLocks noGrp="1"/>
          </p:cNvSpPr>
          <p:nvPr>
            <p:ph type="pic" sz="quarter" idx="11"/>
          </p:nvPr>
        </p:nvSpPr>
        <p:spPr>
          <a:xfrm>
            <a:off x="799128" y="746272"/>
            <a:ext cx="10203652" cy="5365455"/>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cxnSp>
        <p:nvCxnSpPr>
          <p:cNvPr id="2" name="Straight Connector 1">
            <a:extLst>
              <a:ext uri="{FF2B5EF4-FFF2-40B4-BE49-F238E27FC236}">
                <a16:creationId xmlns:a16="http://schemas.microsoft.com/office/drawing/2014/main" id="{1E4E8702-88DB-2597-F311-DB2CB9AD0DAA}"/>
              </a:ext>
            </a:extLst>
          </p:cNvPr>
          <p:cNvCxnSpPr>
            <a:cxnSpLocks/>
          </p:cNvCxnSpPr>
          <p:nvPr userDrawn="1"/>
        </p:nvCxnSpPr>
        <p:spPr>
          <a:xfrm>
            <a:off x="11715750" y="6534247"/>
            <a:ext cx="333301" cy="0"/>
          </a:xfrm>
          <a:prstGeom prst="line">
            <a:avLst/>
          </a:prstGeom>
          <a:ln w="19050">
            <a:solidFill>
              <a:srgbClr val="F26F46"/>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E81FDF4-DEE9-32A8-A6A6-52030E28C981}"/>
              </a:ext>
            </a:extLst>
          </p:cNvPr>
          <p:cNvSpPr/>
          <p:nvPr userDrawn="1"/>
        </p:nvSpPr>
        <p:spPr>
          <a:xfrm rot="16200000">
            <a:off x="9965531" y="1926427"/>
            <a:ext cx="7562852" cy="312896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17">
            <a:extLst>
              <a:ext uri="{FF2B5EF4-FFF2-40B4-BE49-F238E27FC236}">
                <a16:creationId xmlns:a16="http://schemas.microsoft.com/office/drawing/2014/main" id="{A80CDA8B-10F8-43E1-23B7-4C196CE3C036}"/>
              </a:ext>
            </a:extLst>
          </p:cNvPr>
          <p:cNvSpPr>
            <a:spLocks noGrp="1"/>
          </p:cNvSpPr>
          <p:nvPr>
            <p:ph type="body" sz="quarter" idx="19" hasCustomPrompt="1"/>
          </p:nvPr>
        </p:nvSpPr>
        <p:spPr>
          <a:xfrm>
            <a:off x="1991317" y="3578087"/>
            <a:ext cx="8129850" cy="1452558"/>
          </a:xfrm>
          <a:prstGeom prst="rect">
            <a:avLst/>
          </a:prstGeom>
          <a:noFill/>
          <a:ln>
            <a:noFill/>
          </a:ln>
        </p:spPr>
        <p:txBody>
          <a:bodyPr anchor="ctr"/>
          <a:lstStyle>
            <a:lvl1pPr algn="ctr">
              <a:buNone/>
              <a:defRPr sz="3000" b="0" i="0" spc="0">
                <a:solidFill>
                  <a:srgbClr val="29266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Photo Slide 02 - Navy">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A64D667-BE72-C24D-B0CC-AD31B56CD27C}"/>
              </a:ext>
            </a:extLst>
          </p:cNvPr>
          <p:cNvSpPr/>
          <p:nvPr userDrawn="1"/>
        </p:nvSpPr>
        <p:spPr>
          <a:xfrm rot="16200000">
            <a:off x="4192375" y="-642572"/>
            <a:ext cx="3807250" cy="8129849"/>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B6E1D271-A54F-3142-9810-88EAA303CC9C}"/>
              </a:ext>
            </a:extLst>
          </p:cNvPr>
          <p:cNvSpPr>
            <a:spLocks noGrp="1"/>
          </p:cNvSpPr>
          <p:nvPr>
            <p:ph type="body" sz="quarter" idx="18" hasCustomPrompt="1"/>
          </p:nvPr>
        </p:nvSpPr>
        <p:spPr>
          <a:xfrm>
            <a:off x="4063536" y="4285031"/>
            <a:ext cx="4064926" cy="577734"/>
          </a:xfrm>
          <a:prstGeom prst="rect">
            <a:avLst/>
          </a:prstGeom>
          <a:solidFill>
            <a:srgbClr val="F26F46"/>
          </a:solidFill>
          <a:ln>
            <a:solidFill>
              <a:srgbClr val="EE5650"/>
            </a:solid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18" name="Text Placeholder 17">
            <a:extLst>
              <a:ext uri="{FF2B5EF4-FFF2-40B4-BE49-F238E27FC236}">
                <a16:creationId xmlns:a16="http://schemas.microsoft.com/office/drawing/2014/main" id="{4CD73164-A5CD-B44E-851C-2983ED5519FA}"/>
              </a:ext>
            </a:extLst>
          </p:cNvPr>
          <p:cNvSpPr>
            <a:spLocks noGrp="1"/>
          </p:cNvSpPr>
          <p:nvPr>
            <p:ph type="body" sz="quarter" idx="19" hasCustomPrompt="1"/>
          </p:nvPr>
        </p:nvSpPr>
        <p:spPr>
          <a:xfrm>
            <a:off x="2031074" y="2022793"/>
            <a:ext cx="8129850" cy="1985691"/>
          </a:xfrm>
          <a:prstGeom prst="rect">
            <a:avLst/>
          </a:prstGeom>
          <a:noFill/>
          <a:ln>
            <a:noFill/>
          </a:ln>
        </p:spPr>
        <p:txBody>
          <a:bodyPr anchor="ctr"/>
          <a:lstStyle>
            <a:lvl1pPr algn="ctr">
              <a:buNone/>
              <a:defRPr sz="3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
        <p:nvSpPr>
          <p:cNvPr id="30" name="Picture Placeholder 29">
            <a:extLst>
              <a:ext uri="{FF2B5EF4-FFF2-40B4-BE49-F238E27FC236}">
                <a16:creationId xmlns:a16="http://schemas.microsoft.com/office/drawing/2014/main" id="{C6C7483F-9D23-2345-991A-9E887BE50E14}"/>
              </a:ext>
            </a:extLst>
          </p:cNvPr>
          <p:cNvSpPr>
            <a:spLocks noGrp="1"/>
          </p:cNvSpPr>
          <p:nvPr>
            <p:ph type="pic" sz="quarter" idx="20"/>
          </p:nvPr>
        </p:nvSpPr>
        <p:spPr>
          <a:xfrm>
            <a:off x="-2" y="-7299"/>
            <a:ext cx="12192002" cy="6865298"/>
          </a:xfrm>
          <a:custGeom>
            <a:avLst/>
            <a:gdLst>
              <a:gd name="connsiteX0" fmla="*/ 2031077 w 12192002"/>
              <a:gd name="connsiteY0" fmla="*/ 1509985 h 6865298"/>
              <a:gd name="connsiteX1" fmla="*/ 2031077 w 12192002"/>
              <a:gd name="connsiteY1" fmla="*/ 5275310 h 6865298"/>
              <a:gd name="connsiteX2" fmla="*/ 10160926 w 12192002"/>
              <a:gd name="connsiteY2" fmla="*/ 5275310 h 6865298"/>
              <a:gd name="connsiteX3" fmla="*/ 10160926 w 12192002"/>
              <a:gd name="connsiteY3" fmla="*/ 1509985 h 6865298"/>
              <a:gd name="connsiteX4" fmla="*/ 0 w 12192002"/>
              <a:gd name="connsiteY4" fmla="*/ 0 h 6865298"/>
              <a:gd name="connsiteX5" fmla="*/ 12192002 w 12192002"/>
              <a:gd name="connsiteY5" fmla="*/ 0 h 6865298"/>
              <a:gd name="connsiteX6" fmla="*/ 12192002 w 12192002"/>
              <a:gd name="connsiteY6" fmla="*/ 5795417 h 6865298"/>
              <a:gd name="connsiteX7" fmla="*/ 12192002 w 12192002"/>
              <a:gd name="connsiteY7" fmla="*/ 6785294 h 6865298"/>
              <a:gd name="connsiteX8" fmla="*/ 12192002 w 12192002"/>
              <a:gd name="connsiteY8" fmla="*/ 6865298 h 6865298"/>
              <a:gd name="connsiteX9" fmla="*/ 0 w 12192002"/>
              <a:gd name="connsiteY9" fmla="*/ 6865298 h 6865298"/>
              <a:gd name="connsiteX10" fmla="*/ 0 w 12192002"/>
              <a:gd name="connsiteY10" fmla="*/ 6785294 h 6865298"/>
              <a:gd name="connsiteX11" fmla="*/ 0 w 12192002"/>
              <a:gd name="connsiteY11" fmla="*/ 5795417 h 68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2" h="6865298">
                <a:moveTo>
                  <a:pt x="2031077" y="1509985"/>
                </a:moveTo>
                <a:lnTo>
                  <a:pt x="2031077" y="5275310"/>
                </a:lnTo>
                <a:lnTo>
                  <a:pt x="10160926" y="5275310"/>
                </a:lnTo>
                <a:lnTo>
                  <a:pt x="10160926" y="1509985"/>
                </a:lnTo>
                <a:close/>
                <a:moveTo>
                  <a:pt x="0" y="0"/>
                </a:moveTo>
                <a:lnTo>
                  <a:pt x="12192002" y="0"/>
                </a:lnTo>
                <a:lnTo>
                  <a:pt x="12192002" y="5795417"/>
                </a:lnTo>
                <a:lnTo>
                  <a:pt x="12192002" y="6785294"/>
                </a:lnTo>
                <a:lnTo>
                  <a:pt x="12192002" y="6865298"/>
                </a:lnTo>
                <a:lnTo>
                  <a:pt x="0" y="6865298"/>
                </a:lnTo>
                <a:lnTo>
                  <a:pt x="0" y="6785294"/>
                </a:lnTo>
                <a:lnTo>
                  <a:pt x="0" y="5795417"/>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Tree>
    <p:extLst>
      <p:ext uri="{BB962C8B-B14F-4D97-AF65-F5344CB8AC3E}">
        <p14:creationId xmlns:p14="http://schemas.microsoft.com/office/powerpoint/2010/main" val="3819129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0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25ED91B-E72D-454A-96A2-6160C2712A09}"/>
              </a:ext>
            </a:extLst>
          </p:cNvPr>
          <p:cNvSpPr>
            <a:spLocks noGrp="1"/>
          </p:cNvSpPr>
          <p:nvPr>
            <p:ph type="pic" sz="quarter" idx="11"/>
          </p:nvPr>
        </p:nvSpPr>
        <p:spPr>
          <a:xfrm>
            <a:off x="0" y="-12469"/>
            <a:ext cx="12192000" cy="6870469"/>
          </a:xfrm>
          <a:custGeom>
            <a:avLst/>
            <a:gdLst>
              <a:gd name="connsiteX0" fmla="*/ 593490 w 12192000"/>
              <a:gd name="connsiteY0" fmla="*/ 490474 h 6870469"/>
              <a:gd name="connsiteX1" fmla="*/ 593490 w 12192000"/>
              <a:gd name="connsiteY1" fmla="*/ 6379996 h 6870469"/>
              <a:gd name="connsiteX2" fmla="*/ 11598512 w 12192000"/>
              <a:gd name="connsiteY2" fmla="*/ 6379996 h 6870469"/>
              <a:gd name="connsiteX3" fmla="*/ 11598512 w 12192000"/>
              <a:gd name="connsiteY3" fmla="*/ 490474 h 6870469"/>
              <a:gd name="connsiteX4" fmla="*/ 0 w 12192000"/>
              <a:gd name="connsiteY4" fmla="*/ 0 h 6870469"/>
              <a:gd name="connsiteX5" fmla="*/ 12192000 w 12192000"/>
              <a:gd name="connsiteY5" fmla="*/ 0 h 6870469"/>
              <a:gd name="connsiteX6" fmla="*/ 12192000 w 12192000"/>
              <a:gd name="connsiteY6" fmla="*/ 6870469 h 6870469"/>
              <a:gd name="connsiteX7" fmla="*/ 0 w 12192000"/>
              <a:gd name="connsiteY7" fmla="*/ 6870469 h 68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70469">
                <a:moveTo>
                  <a:pt x="593490" y="490474"/>
                </a:moveTo>
                <a:lnTo>
                  <a:pt x="593490" y="6379996"/>
                </a:lnTo>
                <a:lnTo>
                  <a:pt x="11598512" y="6379996"/>
                </a:lnTo>
                <a:lnTo>
                  <a:pt x="11598512" y="490474"/>
                </a:lnTo>
                <a:close/>
                <a:moveTo>
                  <a:pt x="0" y="0"/>
                </a:moveTo>
                <a:lnTo>
                  <a:pt x="12192000" y="0"/>
                </a:lnTo>
                <a:lnTo>
                  <a:pt x="12192000" y="6870469"/>
                </a:lnTo>
                <a:lnTo>
                  <a:pt x="0" y="6870469"/>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7" name="Text Placeholder 17">
            <a:extLst>
              <a:ext uri="{FF2B5EF4-FFF2-40B4-BE49-F238E27FC236}">
                <a16:creationId xmlns:a16="http://schemas.microsoft.com/office/drawing/2014/main" id="{074C7853-7CB6-7746-BAFE-C9DCDB2DED13}"/>
              </a:ext>
            </a:extLst>
          </p:cNvPr>
          <p:cNvSpPr>
            <a:spLocks noGrp="1"/>
          </p:cNvSpPr>
          <p:nvPr>
            <p:ph type="body" sz="quarter" idx="18" hasCustomPrompt="1"/>
          </p:nvPr>
        </p:nvSpPr>
        <p:spPr>
          <a:xfrm>
            <a:off x="4063536" y="4333157"/>
            <a:ext cx="4064926" cy="577734"/>
          </a:xfrm>
          <a:prstGeom prst="rect">
            <a:avLst/>
          </a:prstGeom>
          <a:solidFill>
            <a:srgbClr val="F26F46"/>
          </a:solidFill>
          <a:ln>
            <a:solidFill>
              <a:srgbClr val="EE5650"/>
            </a:solid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8" name="Text Placeholder 17">
            <a:extLst>
              <a:ext uri="{FF2B5EF4-FFF2-40B4-BE49-F238E27FC236}">
                <a16:creationId xmlns:a16="http://schemas.microsoft.com/office/drawing/2014/main" id="{B7076A1A-EEF6-B84F-88E3-91A2A97935FC}"/>
              </a:ext>
            </a:extLst>
          </p:cNvPr>
          <p:cNvSpPr>
            <a:spLocks noGrp="1"/>
          </p:cNvSpPr>
          <p:nvPr>
            <p:ph type="body" sz="quarter" idx="19" hasCustomPrompt="1"/>
          </p:nvPr>
        </p:nvSpPr>
        <p:spPr>
          <a:xfrm>
            <a:off x="2031074" y="2070919"/>
            <a:ext cx="8129850" cy="1985691"/>
          </a:xfrm>
          <a:prstGeom prst="rect">
            <a:avLst/>
          </a:prstGeom>
          <a:noFill/>
          <a:ln>
            <a:noFill/>
          </a:ln>
        </p:spPr>
        <p:txBody>
          <a:bodyPr anchor="ctr"/>
          <a:lstStyle>
            <a:lvl1pPr algn="ctr">
              <a:buNone/>
              <a:defRPr sz="3000" b="0" i="0" spc="0">
                <a:solidFill>
                  <a:srgbClr val="29266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Tree>
    <p:extLst>
      <p:ext uri="{BB962C8B-B14F-4D97-AF65-F5344CB8AC3E}">
        <p14:creationId xmlns:p14="http://schemas.microsoft.com/office/powerpoint/2010/main" val="1576958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E66DD-F23B-014C-B0A0-143429C57BC5}"/>
              </a:ext>
            </a:extLst>
          </p:cNvPr>
          <p:cNvSpPr/>
          <p:nvPr userDrawn="1"/>
        </p:nvSpPr>
        <p:spPr>
          <a:xfrm>
            <a:off x="0" y="16329"/>
            <a:ext cx="4780547" cy="6858000"/>
          </a:xfrm>
          <a:prstGeom prst="rect">
            <a:avLst/>
          </a:prstGeom>
          <a:solidFill>
            <a:srgbClr val="2926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spcBef>
                <a:spcPts val="0"/>
              </a:spcBef>
              <a:buNone/>
              <a:defRPr sz="2400" b="1" i="0">
                <a:solidFill>
                  <a:srgbClr val="F26F46"/>
                </a:solidFill>
                <a:latin typeface="Calibri" panose="020F0502020204030204" pitchFamily="34" charset="0"/>
                <a:cs typeface="Calibri" panose="020F0502020204030204" pitchFamily="34" charset="0"/>
              </a:defRPr>
            </a:lvl1pPr>
          </a:lstStyle>
          <a:p>
            <a:pPr lvl="0"/>
            <a:r>
              <a:rPr lang="en-US"/>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292668"/>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01</a:t>
            </a:r>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spcBef>
                <a:spcPts val="0"/>
              </a:spcBef>
              <a:buNone/>
              <a:defRPr sz="2400" b="1" i="0">
                <a:solidFill>
                  <a:srgbClr val="F26F46"/>
                </a:solidFill>
                <a:latin typeface="Calibri" panose="020F0502020204030204" pitchFamily="34" charset="0"/>
                <a:cs typeface="Calibri" panose="020F0502020204030204" pitchFamily="34" charset="0"/>
              </a:defRPr>
            </a:lvl1pPr>
          </a:lstStyle>
          <a:p>
            <a:pPr lvl="0"/>
            <a:r>
              <a:rPr lang="en-US"/>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spcBef>
                <a:spcPts val="0"/>
              </a:spcBef>
              <a:buNone/>
              <a:defRPr lang="en-US" sz="2200" b="0" i="0" smtClean="0">
                <a:solidFill>
                  <a:srgbClr val="292668"/>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spcBef>
                <a:spcPts val="0"/>
              </a:spcBef>
              <a:buNone/>
              <a:defRPr sz="2400" b="1" i="0">
                <a:solidFill>
                  <a:srgbClr val="F26F46"/>
                </a:solidFill>
                <a:latin typeface="Calibri" panose="020F0502020204030204" pitchFamily="34" charset="0"/>
                <a:cs typeface="Calibri" panose="020F0502020204030204" pitchFamily="34" charset="0"/>
              </a:defRPr>
            </a:lvl1pPr>
          </a:lstStyle>
          <a:p>
            <a:pPr lvl="0"/>
            <a:r>
              <a:rPr lang="en-US"/>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292668"/>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35" name="Picture Placeholder 2">
            <a:extLst>
              <a:ext uri="{FF2B5EF4-FFF2-40B4-BE49-F238E27FC236}">
                <a16:creationId xmlns:a16="http://schemas.microsoft.com/office/drawing/2014/main"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
        <p:nvSpPr>
          <p:cNvPr id="36" name="Text Placeholder 8">
            <a:extLst>
              <a:ext uri="{FF2B5EF4-FFF2-40B4-BE49-F238E27FC236}">
                <a16:creationId xmlns:a16="http://schemas.microsoft.com/office/drawing/2014/main"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02</a:t>
            </a:r>
          </a:p>
        </p:txBody>
      </p:sp>
      <p:sp>
        <p:nvSpPr>
          <p:cNvPr id="37" name="Text Placeholder 8">
            <a:extLst>
              <a:ext uri="{FF2B5EF4-FFF2-40B4-BE49-F238E27FC236}">
                <a16:creationId xmlns:a16="http://schemas.microsoft.com/office/drawing/2014/main"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03</a:t>
            </a:r>
          </a:p>
        </p:txBody>
      </p:sp>
    </p:spTree>
    <p:extLst>
      <p:ext uri="{BB962C8B-B14F-4D97-AF65-F5344CB8AC3E}">
        <p14:creationId xmlns:p14="http://schemas.microsoft.com/office/powerpoint/2010/main" val="199645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 Navy">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3AAFE1C-CAAB-FF42-B37C-D72BBC37E445}"/>
              </a:ext>
            </a:extLst>
          </p:cNvPr>
          <p:cNvSpPr/>
          <p:nvPr userDrawn="1"/>
        </p:nvSpPr>
        <p:spPr>
          <a:xfrm>
            <a:off x="0" y="-1"/>
            <a:ext cx="6096000" cy="6844027"/>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7">
            <a:extLst>
              <a:ext uri="{FF2B5EF4-FFF2-40B4-BE49-F238E27FC236}">
                <a16:creationId xmlns:a16="http://schemas.microsoft.com/office/drawing/2014/main" id="{3333EE0C-C40D-F34B-991A-191081D0246E}"/>
              </a:ext>
            </a:extLst>
          </p:cNvPr>
          <p:cNvSpPr>
            <a:spLocks noGrp="1"/>
          </p:cNvSpPr>
          <p:nvPr userDrawn="1">
            <p:ph type="body" sz="quarter" idx="18" hasCustomPrompt="1"/>
          </p:nvPr>
        </p:nvSpPr>
        <p:spPr>
          <a:xfrm>
            <a:off x="701135" y="2344759"/>
            <a:ext cx="4867011" cy="366657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 name="Text Placeholder 23">
            <a:extLst>
              <a:ext uri="{FF2B5EF4-FFF2-40B4-BE49-F238E27FC236}">
                <a16:creationId xmlns:a16="http://schemas.microsoft.com/office/drawing/2014/main" id="{DE6190BE-8380-7B4A-9311-9BD61AE07324}"/>
              </a:ext>
            </a:extLst>
          </p:cNvPr>
          <p:cNvSpPr>
            <a:spLocks noGrp="1"/>
          </p:cNvSpPr>
          <p:nvPr userDrawn="1">
            <p:ph type="body" sz="quarter" idx="16" hasCustomPrompt="1"/>
          </p:nvPr>
        </p:nvSpPr>
        <p:spPr>
          <a:xfrm>
            <a:off x="701136" y="650590"/>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3" name="Picture Placeholder 2">
            <a:extLst>
              <a:ext uri="{FF2B5EF4-FFF2-40B4-BE49-F238E27FC236}">
                <a16:creationId xmlns:a16="http://schemas.microsoft.com/office/drawing/2014/main" id="{C43A9F2C-1870-B24C-AB88-FDD223351489}"/>
              </a:ext>
            </a:extLst>
          </p:cNvPr>
          <p:cNvSpPr>
            <a:spLocks noGrp="1"/>
          </p:cNvSpPr>
          <p:nvPr userDrawn="1">
            <p:ph type="pic" sz="quarter" idx="19"/>
          </p:nvPr>
        </p:nvSpPr>
        <p:spPr>
          <a:xfrm>
            <a:off x="6083676"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7007768-8D26-8888-D846-2AC0F905451F}"/>
              </a:ext>
            </a:extLst>
          </p:cNvPr>
          <p:cNvCxnSpPr>
            <a:cxnSpLocks/>
          </p:cNvCxnSpPr>
          <p:nvPr userDrawn="1"/>
        </p:nvCxnSpPr>
        <p:spPr>
          <a:xfrm>
            <a:off x="11715750" y="6534247"/>
            <a:ext cx="333301" cy="0"/>
          </a:xfrm>
          <a:prstGeom prst="line">
            <a:avLst/>
          </a:prstGeom>
          <a:ln w="19050">
            <a:solidFill>
              <a:srgbClr val="F26F46"/>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3B42CCC-F4FD-9F6D-359B-18382F44386D}"/>
              </a:ext>
            </a:extLst>
          </p:cNvPr>
          <p:cNvSpPr txBox="1"/>
          <p:nvPr userDrawn="1"/>
        </p:nvSpPr>
        <p:spPr>
          <a:xfrm rot="16200000">
            <a:off x="9695144" y="4196056"/>
            <a:ext cx="4359206" cy="215444"/>
          </a:xfrm>
          <a:prstGeom prst="rect">
            <a:avLst/>
          </a:prstGeom>
          <a:noFill/>
        </p:spPr>
        <p:txBody>
          <a:bodyPr wrap="square">
            <a:spAutoFit/>
          </a:bodyPr>
          <a:lstStyle/>
          <a:p>
            <a:r>
              <a:rPr lang="en-US" sz="800" spc="100" baseline="0">
                <a:solidFill>
                  <a:srgbClr val="292668"/>
                </a:solidFill>
              </a:rPr>
              <a:t>Disciplines verbinden in het Europese hoger onderwijs</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81" r:id="rId2"/>
    <p:sldLayoutId id="2147483882" r:id="rId3"/>
    <p:sldLayoutId id="2147483842" r:id="rId4"/>
    <p:sldLayoutId id="2147483840" r:id="rId5"/>
    <p:sldLayoutId id="2147483884" r:id="rId6"/>
    <p:sldLayoutId id="2147483883" r:id="rId7"/>
    <p:sldLayoutId id="2147483877" r:id="rId8"/>
    <p:sldLayoutId id="2147483841" r:id="rId9"/>
    <p:sldLayoutId id="2147483885" r:id="rId10"/>
    <p:sldLayoutId id="2147483886" r:id="rId11"/>
    <p:sldLayoutId id="2147483878" r:id="rId12"/>
    <p:sldLayoutId id="2147483861" r:id="rId13"/>
    <p:sldLayoutId id="2147483833" r:id="rId14"/>
    <p:sldLayoutId id="2147483887" r:id="rId15"/>
    <p:sldLayoutId id="2147483847" r:id="rId16"/>
    <p:sldLayoutId id="214748385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107_DFC15DEA.xml"/><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18.png"/><Relationship Id="rId4" Type="http://schemas.openxmlformats.org/officeDocument/2006/relationships/hyperlink" Target="https://www.mdpi.com/2072-6643/17/8/137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www.who.int/news-room/fact-sheets/detail/healthy-diet" TargetMode="External"/><Relationship Id="rId2" Type="http://schemas.openxmlformats.org/officeDocument/2006/relationships/hyperlink" Target="https://www.who.int/news-room/fact-sheets/detail/noncommunicable-diseases" TargetMode="Externa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hyperlink" Target="https://www.who.int/news-room/fact-sheets/detail/healthy-diet" TargetMode="External"/><Relationship Id="rId7" Type="http://schemas.openxmlformats.org/officeDocument/2006/relationships/image" Target="../media/image23.sv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2.svg"/><Relationship Id="rId5" Type="http://schemas.openxmlformats.org/officeDocument/2006/relationships/image" Target="../media/image21.svg"/><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0.xml"/><Relationship Id="rId4" Type="http://schemas.openxmlformats.org/officeDocument/2006/relationships/hyperlink" Target="https://mediterraneandietunesco.org/the-mediterranean-diet-from-ancel-keys-to-the-presen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sevencountriesstudy.com/" TargetMode="Externa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microsoft.com/office/2018/10/relationships/comments" Target="../comments/modernComment_113D_EBA793B8.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microsoft.com/office/2018/10/relationships/comments" Target="../comments/modernComment_113F_9DF9E3FD.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ich.unesco.org/en/RL/mediterranean-diet-00884" TargetMode="Externa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hyperlink" Target="https://pubmed.ncbi.nlm.nih.gov/34059382/" TargetMode="External"/><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pmc.ncbi.nlm.nih.gov/articles/PMC10261019/#sec4"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pubmed.ncbi.nlm.nih.gov/38474714/"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15.xml"/><Relationship Id="rId1" Type="http://schemas.openxmlformats.org/officeDocument/2006/relationships/video" Target="https://www.youtube.com/embed/G-Fg7l7G1zw?feature=oembed" TargetMode="External"/><Relationship Id="rId4" Type="http://schemas.openxmlformats.org/officeDocument/2006/relationships/hyperlink" Target="https://www.youtube.com/watch?v=G-Fg7l7G1zw"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5.xml"/><Relationship Id="rId1" Type="http://schemas.openxmlformats.org/officeDocument/2006/relationships/video" Target="https://www.youtube.com/embed/zOeyz25Flzo?feature=oembed" TargetMode="External"/><Relationship Id="rId4" Type="http://schemas.openxmlformats.org/officeDocument/2006/relationships/hyperlink" Target="https://www.youtube.com/watch?v=zOeyz25Flzo"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agriculture.ec.europa.eu/farming/crop-productions-and-plant-based-products/fruit-and-vegetables/fruit-and-vegetables-calendar_en" TargetMode="Externa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hyperlink" Target="https://www.nutrition.org.uk/media/vvondfra/energy-density-leaflet-april-2022.pdf" TargetMode="External"/><Relationship Id="rId1" Type="http://schemas.openxmlformats.org/officeDocument/2006/relationships/slideLayout" Target="../slideLayouts/slideLayout8.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hyperlink" Target="https://youtu.be/GPw3LQB8agE" TargetMode="External"/><Relationship Id="rId2" Type="http://schemas.openxmlformats.org/officeDocument/2006/relationships/slideLayout" Target="../slideLayouts/slideLayout15.xml"/><Relationship Id="rId1" Type="http://schemas.openxmlformats.org/officeDocument/2006/relationships/video" Target="https://www.youtube.com/embed/GPw3LQB8agE?feature=oembed" TargetMode="Externa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hyperlink" Target="https://youtu.be/H5fzTL6aOME" TargetMode="External"/><Relationship Id="rId2" Type="http://schemas.openxmlformats.org/officeDocument/2006/relationships/slideLayout" Target="../slideLayouts/slideLayout15.xml"/><Relationship Id="rId1" Type="http://schemas.openxmlformats.org/officeDocument/2006/relationships/video" Target="https://www.youtube.com/embed/H5fzTL6aOME?feature=oembed" TargetMode="Externa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hyperlink" Target="https://youtu.be/pp0vvpkkysE" TargetMode="External"/><Relationship Id="rId2" Type="http://schemas.openxmlformats.org/officeDocument/2006/relationships/slideLayout" Target="../slideLayouts/slideLayout15.xml"/><Relationship Id="rId1" Type="http://schemas.openxmlformats.org/officeDocument/2006/relationships/video" Target="https://www.youtube.com/embed/pp0vvpkkysE?feature=oembed" TargetMode="External"/><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wokwithtak.com/post/home-cooking-remains-to-be-important-in-modern-life" TargetMode="Externa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hyperlink" Target="https://www.rawpixel.com/image/94973/premium-image-leaf-bowl-cabbage"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hyperlink" Target="https://youtu.be/1hPg1-bfLYE" TargetMode="External"/><Relationship Id="rId2" Type="http://schemas.openxmlformats.org/officeDocument/2006/relationships/slideLayout" Target="../slideLayouts/slideLayout15.xml"/><Relationship Id="rId1" Type="http://schemas.openxmlformats.org/officeDocument/2006/relationships/video" Target="https://www.youtube.com/embed/1hPg1-bfLYE?feature=oembed" TargetMode="External"/><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who.int/publications/i/item/9789240051324" TargetMode="Externa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hyperlink" Target="https://www.fao.org/fao-who-codexalimentarius/sh-proxy/fr/?lnk=1&amp;url=https%253A%252F%252Fworkspace.fao.org%252Fsites%252Fcodex%252FStandards%252FCXS%2B1-1985%252FCXS_001e.pdf" TargetMode="External"/><Relationship Id="rId2" Type="http://schemas.openxmlformats.org/officeDocument/2006/relationships/image" Target="../media/image51.jpeg"/><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1.xml"/><Relationship Id="rId5" Type="http://schemas.openxmlformats.org/officeDocument/2006/relationships/image" Target="../media/image55.png"/><Relationship Id="rId4" Type="http://schemas.openxmlformats.org/officeDocument/2006/relationships/hyperlink" Target="https://www.bda.uk.com/resource/food-labelling-nutrition-information.html"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efsa.europa.eu/en/safe2eat/food-allergens" TargetMode="External"/><Relationship Id="rId2" Type="http://schemas.microsoft.com/office/2018/10/relationships/comments" Target="../comments/modernComment_1147_78DFF6F7.xml"/><Relationship Id="rId1" Type="http://schemas.openxmlformats.org/officeDocument/2006/relationships/slideLayout" Target="../slideLayouts/slideLayout11.xml"/><Relationship Id="rId5" Type="http://schemas.openxmlformats.org/officeDocument/2006/relationships/image" Target="../media/image53.png"/><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hyperlink" Target="https://youtu.be/uEjP8wXxKNA" TargetMode="External"/><Relationship Id="rId2" Type="http://schemas.openxmlformats.org/officeDocument/2006/relationships/slideLayout" Target="../slideLayouts/slideLayout15.xml"/><Relationship Id="rId1" Type="http://schemas.openxmlformats.org/officeDocument/2006/relationships/video" Target="https://www.youtube.com/embed/uEjP8wXxKNA?feature=oembed" TargetMode="External"/><Relationship Id="rId4" Type="http://schemas.openxmlformats.org/officeDocument/2006/relationships/image" Target="../media/image60.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hyperlink" Target="https://www.mdpi.com/2072-6643/17/8/1371"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microsoft.com/office/2018/10/relationships/comments" Target="../comments/modernComment_1149_40F2BE04.xml"/><Relationship Id="rId1" Type="http://schemas.openxmlformats.org/officeDocument/2006/relationships/slideLayout" Target="../slideLayouts/slideLayout10.xml"/><Relationship Id="rId5" Type="http://schemas.openxmlformats.org/officeDocument/2006/relationships/image" Target="../media/image63.jpeg"/><Relationship Id="rId4" Type="http://schemas.openxmlformats.org/officeDocument/2006/relationships/hyperlink" Target="https://pubmed.ncbi.nlm.nih.gov/34677812/"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pubmed.ncbi.nlm.nih.gov/28714422/" TargetMode="External"/><Relationship Id="rId1" Type="http://schemas.openxmlformats.org/officeDocument/2006/relationships/slideLayout" Target="../slideLayouts/slideLayout10.xml"/><Relationship Id="rId5" Type="http://schemas.openxmlformats.org/officeDocument/2006/relationships/image" Target="../media/image25.png"/><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3" Type="http://schemas.openxmlformats.org/officeDocument/2006/relationships/hyperlink" Target="https://youtu.be/rVUkg1veyWo" TargetMode="External"/><Relationship Id="rId2" Type="http://schemas.openxmlformats.org/officeDocument/2006/relationships/slideLayout" Target="../slideLayouts/slideLayout15.xml"/><Relationship Id="rId1" Type="http://schemas.openxmlformats.org/officeDocument/2006/relationships/video" Target="https://www.youtube.com/embed/rVUkg1veyWo?feature=oembed" TargetMode="External"/><Relationship Id="rId4" Type="http://schemas.openxmlformats.org/officeDocument/2006/relationships/image" Target="../media/image65.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hyperlink" Target="https://www.youtube.com/@Mediterraneanliving" TargetMode="External"/><Relationship Id="rId7" Type="http://schemas.openxmlformats.org/officeDocument/2006/relationships/image" Target="../media/image67.jpeg"/><Relationship Id="rId2" Type="http://schemas.openxmlformats.org/officeDocument/2006/relationships/hyperlink" Target="https://www.sevencountriesstudy.com/" TargetMode="External"/><Relationship Id="rId1" Type="http://schemas.openxmlformats.org/officeDocument/2006/relationships/slideLayout" Target="../slideLayouts/slideLayout10.xml"/><Relationship Id="rId6" Type="http://schemas.openxmlformats.org/officeDocument/2006/relationships/hyperlink" Target="https://www.amazon.com/Science-Nutrition-Debunk-Responsibly-Happiness/dp/0744039894/ref=sr_1_1?crid=2KL5IWW6IZQM7&amp;dib=eyJ2IjoiMSJ9.9vC7TyDTgWZ-yLmCQFhwKKrryp80L9boU_7JiKaA_YLnoSLHlUlckVz_n3PK2k__wXyBViv3-01o8FURvfG42jPJ1mGgprTsvUQiKjpEJ7qsTzGhmX_9GDU2btQRXD10LELZpgdB2jtLWyOGDMU9uv5KzbVQH449cTirYaaPM4EI6C6wm0libSoPFhKVXAXIlFIK9h0iWh6lfP-BJit-roV5N3rND-up8k2_nNEt76o.HUhIgr6pF8M4IMzHVqcLNSS78V0lN_atlk9OmQoqOD4&amp;dib_tag=se&amp;keywords=nutrition&amp;qid=1773089973&amp;s=books&amp;sprefix=nutrition%2Cstripbooks-intl-ship%2C218&amp;sr=1-1" TargetMode="External"/><Relationship Id="rId11" Type="http://schemas.openxmlformats.org/officeDocument/2006/relationships/image" Target="../media/image71.png"/><Relationship Id="rId5" Type="http://schemas.openxmlformats.org/officeDocument/2006/relationships/hyperlink" Target="https://www.amazon.com/Vegetable-Simple-Cookbook-Eric-Ripert/dp/0593132483/ref=sxin_17_pa_sp_search_thematic_sspa?content-id=amzn1.sym.157815aa-47d5-4a63-b37d-108738de1fd0%3Aamzn1.sym.157815aa-47d5-4a63-b37d-108738de1fd0&amp;crid=3MTM5XXIBQH2H&amp;cv_ct_cx=cook+techniques&amp;keywords=cook+techniques&amp;pd_rd_i=0593132483&amp;pd_rd_r=db496531-5bab-48c8-badd-5d4e45de2574&amp;pd_rd_w=xp4fx&amp;pd_rd_wg=Gs608&amp;pf_rd_p=157815aa-47d5-4a63-b37d-108738de1fd0&amp;pf_rd_r=244MDN4EN6EY85KK8QMJ&amp;qid=1773089021&amp;sbo=RZvfv%2F%2FHxDF%2BO5021pAnSA%3D%3D&amp;sprefix=cook+techniques%2Caps%2C247&amp;sr=1-5-6024b2a3-78e4-4fed-8fed-e1613be3bcce-spons&amp;aref=L88Yc7tPQT&amp;sp_csd=d2lkZ2V0TmFtZT1zcF9zZWFyY2hfdGhlbWF0aWM&amp;psc=1" TargetMode="External"/><Relationship Id="rId10" Type="http://schemas.openxmlformats.org/officeDocument/2006/relationships/image" Target="../media/image70.png"/><Relationship Id="rId4" Type="http://schemas.openxmlformats.org/officeDocument/2006/relationships/hyperlink" Target="https://www.youtube.com/@AmericasTestKitchen" TargetMode="External"/><Relationship Id="rId9" Type="http://schemas.openxmlformats.org/officeDocument/2006/relationships/image" Target="../media/image69.png"/></Relationships>
</file>

<file path=ppt/slides/_rels/slide59.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www.who.int/activities/promoting-well-bein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hyperlink" Target="https://www.amazon.com/How-Cook-Beginners-Cookbook-Learning/dp/1641529318" TargetMode="External"/><Relationship Id="rId3" Type="http://schemas.openxmlformats.org/officeDocument/2006/relationships/image" Target="../media/image13.jpeg"/><Relationship Id="rId7" Type="http://schemas.openxmlformats.org/officeDocument/2006/relationships/image" Target="../media/image15.jpeg"/><Relationship Id="rId2" Type="http://schemas.openxmlformats.org/officeDocument/2006/relationships/hyperlink" Target="https://www.netflix.com/tudum/articles/live-to-100-secrets-of-the-blue-zones-documentary" TargetMode="External"/><Relationship Id="rId1" Type="http://schemas.openxmlformats.org/officeDocument/2006/relationships/slideLayout" Target="../slideLayouts/slideLayout10.xml"/><Relationship Id="rId6" Type="http://schemas.openxmlformats.org/officeDocument/2006/relationships/hyperlink" Target="https://www.tvguide.com/tvshows/cooked/1000496623/" TargetMode="External"/><Relationship Id="rId5" Type="http://schemas.openxmlformats.org/officeDocument/2006/relationships/image" Target="../media/image14.jpeg"/><Relationship Id="rId4" Type="http://schemas.openxmlformats.org/officeDocument/2006/relationships/hyperlink" Target="https://www.penguin.co.uk/books/451300/ultra-processed-people-by-tulleken-chris-van/9781529160222" TargetMode="External"/><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wj4kr64TIss" TargetMode="External"/><Relationship Id="rId2" Type="http://schemas.openxmlformats.org/officeDocument/2006/relationships/slideLayout" Target="../slideLayouts/slideLayout15.xml"/><Relationship Id="rId1" Type="http://schemas.openxmlformats.org/officeDocument/2006/relationships/video" Target="https://www.youtube.com/embed/wj4kr64TIss?feature=oembed" TargetMode="Externa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Marcador de Posição da Imagem 15">
            <a:extLst>
              <a:ext uri="{FF2B5EF4-FFF2-40B4-BE49-F238E27FC236}">
                <a16:creationId xmlns:a16="http://schemas.microsoft.com/office/drawing/2014/main" id="{5764C4E1-84CA-0840-B59F-C3271FA9524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custGeom>
            <a:avLst/>
            <a:gdLst>
              <a:gd name="connsiteX0" fmla="*/ 0 w 12192000"/>
              <a:gd name="connsiteY0" fmla="*/ 0 h 3440624"/>
              <a:gd name="connsiteX1" fmla="*/ 12192000 w 12192000"/>
              <a:gd name="connsiteY1" fmla="*/ 0 h 3440624"/>
              <a:gd name="connsiteX2" fmla="*/ 12192000 w 12192000"/>
              <a:gd name="connsiteY2" fmla="*/ 3440624 h 3440624"/>
              <a:gd name="connsiteX3" fmla="*/ 4883406 w 12192000"/>
              <a:gd name="connsiteY3" fmla="*/ 3440624 h 3440624"/>
              <a:gd name="connsiteX4" fmla="*/ 4883406 w 12192000"/>
              <a:gd name="connsiteY4" fmla="*/ 1522830 h 3440624"/>
              <a:gd name="connsiteX5" fmla="*/ 0 w 12192000"/>
              <a:gd name="connsiteY5" fmla="*/ 1522830 h 344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440624">
                <a:moveTo>
                  <a:pt x="0" y="0"/>
                </a:moveTo>
                <a:lnTo>
                  <a:pt x="12192000" y="0"/>
                </a:lnTo>
                <a:lnTo>
                  <a:pt x="12192000" y="3440624"/>
                </a:lnTo>
                <a:lnTo>
                  <a:pt x="4883406" y="3440624"/>
                </a:lnTo>
                <a:lnTo>
                  <a:pt x="4883406" y="1522830"/>
                </a:lnTo>
                <a:lnTo>
                  <a:pt x="0" y="1522830"/>
                </a:lnTo>
                <a:close/>
              </a:path>
            </a:pathLst>
          </a:custGeom>
          <a:solidFill>
            <a:srgbClr val="FFFFFF">
              <a:lumMod val="85000"/>
            </a:srgbClr>
          </a:solidFill>
        </p:spPr>
      </p:pic>
      <p:sp>
        <p:nvSpPr>
          <p:cNvPr id="9" name="Rectangle 8">
            <a:extLst>
              <a:ext uri="{FF2B5EF4-FFF2-40B4-BE49-F238E27FC236}">
                <a16:creationId xmlns:a16="http://schemas.microsoft.com/office/drawing/2014/main" id="{1C649D26-280B-9DCA-8DAE-3F92754507FD}"/>
              </a:ext>
            </a:extLst>
          </p:cNvPr>
          <p:cNvSpPr/>
          <p:nvPr/>
        </p:nvSpPr>
        <p:spPr>
          <a:xfrm>
            <a:off x="2196607" y="4263817"/>
            <a:ext cx="3899393" cy="1437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4" name="TextBox 13">
            <a:extLst>
              <a:ext uri="{FF2B5EF4-FFF2-40B4-BE49-F238E27FC236}">
                <a16:creationId xmlns:a16="http://schemas.microsoft.com/office/drawing/2014/main" id="{A10B8A40-3CA0-B8CA-33CE-C991B6732794}"/>
              </a:ext>
            </a:extLst>
          </p:cNvPr>
          <p:cNvSpPr txBox="1"/>
          <p:nvPr/>
        </p:nvSpPr>
        <p:spPr>
          <a:xfrm>
            <a:off x="2380629" y="4316115"/>
            <a:ext cx="3573131" cy="1384995"/>
          </a:xfrm>
          <a:prstGeom prst="rect">
            <a:avLst/>
          </a:prstGeom>
          <a:noFill/>
        </p:spPr>
        <p:txBody>
          <a:bodyPr wrap="square" rtlCol="0">
            <a:spAutoFit/>
          </a:bodyPr>
          <a:lstStyle/>
          <a:p>
            <a:r>
              <a:rPr lang="en-US" sz="2800" b="1" spc="324" dirty="0">
                <a:solidFill>
                  <a:srgbClr val="F26F46"/>
                </a:solidFill>
                <a:latin typeface="Calibri" panose="020F0502020204030204" pitchFamily="34" charset="0"/>
                <a:cs typeface="Calibri" panose="020F0502020204030204" pitchFamily="34" charset="0"/>
              </a:rPr>
              <a:t>VOEDSELGELETTERDHEID &amp; WELZIJN</a:t>
            </a:r>
            <a:endParaRPr lang="en-IE" sz="2800" dirty="0"/>
          </a:p>
          <a:p>
            <a:endParaRPr lang="en-US" sz="2800" b="1" spc="324" dirty="0">
              <a:solidFill>
                <a:srgbClr val="F26F46"/>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645C3EE-D863-F0AA-20B1-77D6C45E8D88}"/>
              </a:ext>
            </a:extLst>
          </p:cNvPr>
          <p:cNvSpPr txBox="1"/>
          <p:nvPr/>
        </p:nvSpPr>
        <p:spPr>
          <a:xfrm>
            <a:off x="6997501" y="5055905"/>
            <a:ext cx="5194499" cy="615553"/>
          </a:xfrm>
          <a:prstGeom prst="rect">
            <a:avLst/>
          </a:prstGeom>
          <a:solidFill>
            <a:schemeClr val="bg1"/>
          </a:solidFill>
        </p:spPr>
        <p:txBody>
          <a:bodyPr wrap="none" rtlCol="0">
            <a:spAutoFit/>
          </a:bodyPr>
          <a:lstStyle/>
          <a:p>
            <a:r>
              <a:rPr lang="en-US" sz="3400" err="1">
                <a:solidFill>
                  <a:srgbClr val="292668"/>
                </a:solidFill>
                <a:latin typeface="Calibri" panose="020F0502020204030204" pitchFamily="34" charset="0"/>
                <a:cs typeface="Calibri" panose="020F0502020204030204" pitchFamily="34" charset="0"/>
              </a:rPr>
              <a:t>www.foodecocultureedu.eu</a:t>
            </a:r>
            <a:endParaRPr lang="en-US" sz="3400">
              <a:solidFill>
                <a:srgbClr val="292668"/>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9BF0355C-9767-478D-CDC3-6A3A9F58FC75}"/>
              </a:ext>
            </a:extLst>
          </p:cNvPr>
          <p:cNvSpPr txBox="1"/>
          <p:nvPr/>
        </p:nvSpPr>
        <p:spPr>
          <a:xfrm>
            <a:off x="2380629" y="3526906"/>
            <a:ext cx="2671662" cy="646331"/>
          </a:xfrm>
          <a:prstGeom prst="rect">
            <a:avLst/>
          </a:prstGeom>
          <a:noFill/>
        </p:spPr>
        <p:txBody>
          <a:bodyPr wrap="square" lIns="91440" tIns="45720" rIns="91440" bIns="45720" anchor="t">
            <a:spAutoFit/>
          </a:bodyPr>
          <a:lstStyle/>
          <a:p>
            <a:r>
              <a:rPr lang="en-US" sz="3600" b="1" spc="324" dirty="0">
                <a:solidFill>
                  <a:schemeClr val="bg1"/>
                </a:solidFill>
                <a:latin typeface="Calibri"/>
                <a:ea typeface="Calibri"/>
                <a:cs typeface="Calibri"/>
              </a:rPr>
              <a:t>Module 3 </a:t>
            </a:r>
            <a:endParaRPr lang="en-IE" sz="3600" dirty="0">
              <a:solidFill>
                <a:schemeClr val="bg1"/>
              </a:solidFill>
            </a:endParaRPr>
          </a:p>
        </p:txBody>
      </p:sp>
    </p:spTree>
    <p:extLst>
      <p:ext uri="{BB962C8B-B14F-4D97-AF65-F5344CB8AC3E}">
        <p14:creationId xmlns:p14="http://schemas.microsoft.com/office/powerpoint/2010/main" val="2445639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44513-072C-840A-0202-B2C0D9CE47A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74B342A-A493-2D6F-6FB2-9A5DE478C107}"/>
              </a:ext>
            </a:extLst>
          </p:cNvPr>
          <p:cNvSpPr>
            <a:spLocks noGrp="1"/>
          </p:cNvSpPr>
          <p:nvPr>
            <p:ph type="body" sz="quarter" idx="19"/>
          </p:nvPr>
        </p:nvSpPr>
        <p:spPr>
          <a:xfrm>
            <a:off x="268530" y="1455673"/>
            <a:ext cx="4209612" cy="4102937"/>
          </a:xfrm>
          <a:prstGeom prst="rect">
            <a:avLst/>
          </a:prstGeom>
        </p:spPr>
        <p:txBody>
          <a:bodyPr/>
          <a:lstStyle/>
          <a:p>
            <a:pPr marL="0" indent="0">
              <a:lnSpc>
                <a:spcPct val="100000"/>
              </a:lnSpc>
            </a:pPr>
            <a:r>
              <a:rPr lang="en-US" dirty="0"/>
              <a:t>Dit narratieve overzicht beschrijft strategieën om de voedselkennis van adolescenten in een schoolomgeving te verbeteren. Het ondersteunt een schoolinterventieproject dat aansluit bij de principes van het mediterrane dieet.</a:t>
            </a:r>
          </a:p>
          <a:p>
            <a:pPr>
              <a:lnSpc>
                <a:spcPct val="100000"/>
              </a:lnSpc>
            </a:pPr>
            <a:endParaRPr lang="en-US" dirty="0"/>
          </a:p>
        </p:txBody>
      </p:sp>
      <p:sp>
        <p:nvSpPr>
          <p:cNvPr id="10" name="Text Placeholder 1">
            <a:extLst>
              <a:ext uri="{FF2B5EF4-FFF2-40B4-BE49-F238E27FC236}">
                <a16:creationId xmlns:a16="http://schemas.microsoft.com/office/drawing/2014/main" id="{956A831A-A98F-9460-6384-C5FBEB55EA65}"/>
              </a:ext>
            </a:extLst>
          </p:cNvPr>
          <p:cNvSpPr txBox="1">
            <a:spLocks/>
          </p:cNvSpPr>
          <p:nvPr/>
        </p:nvSpPr>
        <p:spPr>
          <a:xfrm>
            <a:off x="0" y="650590"/>
            <a:ext cx="3498574" cy="641497"/>
          </a:xfrm>
          <a:prstGeom prst="rect">
            <a:avLst/>
          </a:prstGeom>
          <a:solidFill>
            <a:srgbClr val="F26F46"/>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2665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85788">
              <a:lnSpc>
                <a:spcPct val="100000"/>
              </a:lnSpc>
            </a:pPr>
            <a:r>
              <a:rPr lang="en-US">
                <a:solidFill>
                  <a:schemeClr val="bg1"/>
                </a:solidFill>
              </a:rPr>
              <a:t>CASESTUDY</a:t>
            </a:r>
          </a:p>
        </p:txBody>
      </p:sp>
      <p:pic>
        <p:nvPicPr>
          <p:cNvPr id="1026" name="Picture 2">
            <a:hlinkClick r:id="rId4"/>
            <a:extLst>
              <a:ext uri="{FF2B5EF4-FFF2-40B4-BE49-F238E27FC236}">
                <a16:creationId xmlns:a16="http://schemas.microsoft.com/office/drawing/2014/main" id="{62CA2E4A-D3C3-315A-3C4B-174CE7AA8599}"/>
              </a:ext>
            </a:extLst>
          </p:cNvPr>
          <p:cNvPicPr>
            <a:picLocks noChangeAspect="1" noChangeArrowheads="1"/>
          </p:cNvPicPr>
          <p:nvPr/>
        </p:nvPicPr>
        <p:blipFill>
          <a:blip r:embed="rId5"/>
          <a:srcRect/>
          <a:stretch/>
        </p:blipFill>
        <p:spPr bwMode="auto">
          <a:xfrm>
            <a:off x="4578626"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555AF81-104C-7995-8333-69467C51B4AD}"/>
              </a:ext>
            </a:extLst>
          </p:cNvPr>
          <p:cNvSpPr txBox="1"/>
          <p:nvPr/>
        </p:nvSpPr>
        <p:spPr>
          <a:xfrm>
            <a:off x="2244825" y="5253303"/>
            <a:ext cx="2937753" cy="954107"/>
          </a:xfrm>
          <a:prstGeom prst="rect">
            <a:avLst/>
          </a:prstGeom>
          <a:noFill/>
        </p:spPr>
        <p:txBody>
          <a:bodyPr wrap="square">
            <a:spAutoFit/>
          </a:bodyPr>
          <a:lstStyle/>
          <a:p>
            <a:r>
              <a:rPr lang="en-US" sz="1400" u="sng" dirty="0">
                <a:solidFill>
                  <a:srgbClr val="87A66E"/>
                </a:solidFill>
                <a:hlinkClick r:id="rId4"/>
              </a:rPr>
              <a:t>Silva, P. (2025). Verbetering van de voedselkennis van adolescenten door middel van de principes van het mediterrane dieet: van bewijs naar praktijk. Nutrients, 17(8), 1371.</a:t>
            </a:r>
            <a:endParaRPr lang="en-GB" sz="1400" u="sng" dirty="0">
              <a:solidFill>
                <a:srgbClr val="87A66E"/>
              </a:solidFill>
            </a:endParaRPr>
          </a:p>
        </p:txBody>
      </p:sp>
      <p:sp>
        <p:nvSpPr>
          <p:cNvPr id="4" name="Arrow: Right 3">
            <a:extLst>
              <a:ext uri="{FF2B5EF4-FFF2-40B4-BE49-F238E27FC236}">
                <a16:creationId xmlns:a16="http://schemas.microsoft.com/office/drawing/2014/main" id="{F23E79FE-15A0-35F8-8883-55E364847864}"/>
              </a:ext>
            </a:extLst>
          </p:cNvPr>
          <p:cNvSpPr/>
          <p:nvPr/>
        </p:nvSpPr>
        <p:spPr>
          <a:xfrm>
            <a:off x="375995" y="5173929"/>
            <a:ext cx="1768346" cy="1033481"/>
          </a:xfrm>
          <a:prstGeom prst="rightArrow">
            <a:avLst/>
          </a:prstGeom>
          <a:solidFill>
            <a:srgbClr val="F26F46"/>
          </a:solidFill>
          <a:ln>
            <a:solidFill>
              <a:srgbClr val="F26F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t>Klik om te lezen</a:t>
            </a:r>
          </a:p>
        </p:txBody>
      </p:sp>
    </p:spTree>
    <p:extLst>
      <p:ext uri="{BB962C8B-B14F-4D97-AF65-F5344CB8AC3E}">
        <p14:creationId xmlns:p14="http://schemas.microsoft.com/office/powerpoint/2010/main" val="3753991658"/>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2CC71-5319-1438-984E-018673794D20}"/>
            </a:ext>
          </a:extLst>
        </p:cNvPr>
        <p:cNvGrpSpPr/>
        <p:nvPr/>
      </p:nvGrpSpPr>
      <p:grpSpPr>
        <a:xfrm>
          <a:off x="0" y="0"/>
          <a:ext cx="0" cy="0"/>
          <a:chOff x="0" y="0"/>
          <a:chExt cx="0" cy="0"/>
        </a:xfrm>
      </p:grpSpPr>
      <p:pic>
        <p:nvPicPr>
          <p:cNvPr id="9" name="Picture Placeholder 3">
            <a:extLst>
              <a:ext uri="{FF2B5EF4-FFF2-40B4-BE49-F238E27FC236}">
                <a16:creationId xmlns:a16="http://schemas.microsoft.com/office/drawing/2014/main" id="{07ACCBF7-2D88-5CE3-C936-A14F64B375D9}"/>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14" name="Rectangle 13">
            <a:extLst>
              <a:ext uri="{FF2B5EF4-FFF2-40B4-BE49-F238E27FC236}">
                <a16:creationId xmlns:a16="http://schemas.microsoft.com/office/drawing/2014/main" id="{94A2FE3F-F4C2-BB91-1F10-E78D3D716B5B}"/>
              </a:ext>
            </a:extLst>
          </p:cNvPr>
          <p:cNvSpPr/>
          <p:nvPr/>
        </p:nvSpPr>
        <p:spPr>
          <a:xfrm>
            <a:off x="5523514" y="3110948"/>
            <a:ext cx="3958416"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5" name="TextBox 14">
            <a:extLst>
              <a:ext uri="{FF2B5EF4-FFF2-40B4-BE49-F238E27FC236}">
                <a16:creationId xmlns:a16="http://schemas.microsoft.com/office/drawing/2014/main" id="{758B15EB-CD57-499F-275A-C495BECB6A17}"/>
              </a:ext>
            </a:extLst>
          </p:cNvPr>
          <p:cNvSpPr txBox="1"/>
          <p:nvPr/>
        </p:nvSpPr>
        <p:spPr>
          <a:xfrm>
            <a:off x="5707537" y="3163246"/>
            <a:ext cx="3669531" cy="646331"/>
          </a:xfrm>
          <a:prstGeom prst="rect">
            <a:avLst/>
          </a:prstGeom>
          <a:noFill/>
        </p:spPr>
        <p:txBody>
          <a:bodyPr wrap="none" rtlCol="0">
            <a:spAutoFit/>
          </a:bodyPr>
          <a:lstStyle/>
          <a:p>
            <a:r>
              <a:rPr lang="en-US" sz="3600" b="1" spc="324" dirty="0">
                <a:solidFill>
                  <a:srgbClr val="F26F46"/>
                </a:solidFill>
                <a:latin typeface="Calibri" panose="020F0502020204030204" pitchFamily="34" charset="0"/>
                <a:cs typeface="Calibri" panose="020F0502020204030204" pitchFamily="34" charset="0"/>
              </a:rPr>
              <a:t>GEZONDE VOEDING</a:t>
            </a:r>
          </a:p>
        </p:txBody>
      </p:sp>
      <p:grpSp>
        <p:nvGrpSpPr>
          <p:cNvPr id="10" name="Group 9">
            <a:extLst>
              <a:ext uri="{FF2B5EF4-FFF2-40B4-BE49-F238E27FC236}">
                <a16:creationId xmlns:a16="http://schemas.microsoft.com/office/drawing/2014/main" id="{6B0BEB2D-0783-80EA-EA7A-A49E24538733}"/>
              </a:ext>
            </a:extLst>
          </p:cNvPr>
          <p:cNvGrpSpPr/>
          <p:nvPr/>
        </p:nvGrpSpPr>
        <p:grpSpPr>
          <a:xfrm>
            <a:off x="9256295" y="-181962"/>
            <a:ext cx="2366621" cy="2933183"/>
            <a:chOff x="2887563" y="4517695"/>
            <a:chExt cx="1145987" cy="1420333"/>
          </a:xfrm>
          <a:solidFill>
            <a:schemeClr val="bg1">
              <a:alpha val="26000"/>
            </a:schemeClr>
          </a:solidFill>
        </p:grpSpPr>
        <p:sp>
          <p:nvSpPr>
            <p:cNvPr id="11" name="Freeform 10">
              <a:extLst>
                <a:ext uri="{FF2B5EF4-FFF2-40B4-BE49-F238E27FC236}">
                  <a16:creationId xmlns:a16="http://schemas.microsoft.com/office/drawing/2014/main" id="{F166D404-8197-B5ED-BDE1-5D02FDB505B1}"/>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12" name="Graphic 10">
              <a:extLst>
                <a:ext uri="{FF2B5EF4-FFF2-40B4-BE49-F238E27FC236}">
                  <a16:creationId xmlns:a16="http://schemas.microsoft.com/office/drawing/2014/main" id="{429954D1-D9EE-769D-C1E3-2CE371B47282}"/>
                </a:ext>
              </a:extLst>
            </p:cNvPr>
            <p:cNvGrpSpPr/>
            <p:nvPr/>
          </p:nvGrpSpPr>
          <p:grpSpPr>
            <a:xfrm>
              <a:off x="3495254" y="4781992"/>
              <a:ext cx="536857" cy="499528"/>
              <a:chOff x="3495254" y="4781992"/>
              <a:chExt cx="536857" cy="499528"/>
            </a:xfrm>
            <a:grpFill/>
          </p:grpSpPr>
          <p:sp>
            <p:nvSpPr>
              <p:cNvPr id="19" name="Freeform 18">
                <a:extLst>
                  <a:ext uri="{FF2B5EF4-FFF2-40B4-BE49-F238E27FC236}">
                    <a16:creationId xmlns:a16="http://schemas.microsoft.com/office/drawing/2014/main" id="{498E75CC-45FD-6FF8-3C8A-AD1ED83758D0}"/>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8EC4D0A-3137-BCDB-A0B2-8F872DA6B0E9}"/>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822CFFF-524F-536B-06B1-2A2FE0B69083}"/>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CE98C41-00DB-AB71-8EEC-285D3FE39E78}"/>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13" name="Freeform 12">
              <a:extLst>
                <a:ext uri="{FF2B5EF4-FFF2-40B4-BE49-F238E27FC236}">
                  <a16:creationId xmlns:a16="http://schemas.microsoft.com/office/drawing/2014/main" id="{205C6B49-B365-1FBC-CF59-C72A5AE37D90}"/>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4991454-B357-5AE5-B92E-E65198F4FEF9}"/>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150ED4B-ABAF-08A1-7A1A-85B05AC65DBF}"/>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3B3045F-460D-6DB1-5605-4178981DAC4D}"/>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
        <p:nvSpPr>
          <p:cNvPr id="2" name="Text Placeholder 4">
            <a:extLst>
              <a:ext uri="{FF2B5EF4-FFF2-40B4-BE49-F238E27FC236}">
                <a16:creationId xmlns:a16="http://schemas.microsoft.com/office/drawing/2014/main" id="{C4815F64-13A3-C089-FBBC-6E460DDA4FF4}"/>
              </a:ext>
            </a:extLst>
          </p:cNvPr>
          <p:cNvSpPr>
            <a:spLocks noGrp="1"/>
          </p:cNvSpPr>
          <p:nvPr>
            <p:ph type="body" sz="quarter" idx="17"/>
          </p:nvPr>
        </p:nvSpPr>
        <p:spPr>
          <a:xfrm>
            <a:off x="6756180" y="911409"/>
            <a:ext cx="2066906" cy="582221"/>
          </a:xfrm>
        </p:spPr>
        <p:txBody>
          <a:bodyPr/>
          <a:lstStyle/>
          <a:p>
            <a:r>
              <a:rPr lang="en-US" dirty="0"/>
              <a:t>02</a:t>
            </a:r>
          </a:p>
        </p:txBody>
      </p:sp>
    </p:spTree>
    <p:extLst>
      <p:ext uri="{BB962C8B-B14F-4D97-AF65-F5344CB8AC3E}">
        <p14:creationId xmlns:p14="http://schemas.microsoft.com/office/powerpoint/2010/main" val="945816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605FC-7457-960E-1C56-62556AA63BA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CEC55FC-5538-3425-B197-ACA16BF3CAE8}"/>
              </a:ext>
            </a:extLst>
          </p:cNvPr>
          <p:cNvSpPr>
            <a:spLocks noGrp="1"/>
          </p:cNvSpPr>
          <p:nvPr>
            <p:ph type="body" sz="quarter" idx="19"/>
          </p:nvPr>
        </p:nvSpPr>
        <p:spPr>
          <a:xfrm>
            <a:off x="637722" y="1443493"/>
            <a:ext cx="10646538" cy="4250335"/>
          </a:xfrm>
          <a:prstGeom prst="rect">
            <a:avLst/>
          </a:prstGeom>
        </p:spPr>
        <p:txBody>
          <a:bodyPr lIns="91440" tIns="45720" rIns="91440" bIns="45720" anchor="t"/>
          <a:lstStyle/>
          <a:p>
            <a:pPr marL="342900" indent="-342900">
              <a:buFont typeface="Arial" panose="020B0604020202020204" pitchFamily="34" charset="0"/>
              <a:buChar char="•"/>
            </a:pPr>
            <a:r>
              <a:rPr lang="en-US" sz="2300" dirty="0"/>
              <a:t>Voeding speelt een cruciale rol in het bepalen van de gezondheid en het welzijn van zowel individuen als bevolkingsgroepen, en ongezonde voeding is een belangrijke risicofactor voor ziekte en invaliditeit.</a:t>
            </a:r>
          </a:p>
          <a:p>
            <a:pPr marL="342900" indent="-342900">
              <a:buFont typeface="Arial" panose="020B0604020202020204" pitchFamily="34" charset="0"/>
              <a:buChar char="•"/>
            </a:pPr>
            <a:r>
              <a:rPr lang="en-US" sz="2300" dirty="0"/>
              <a:t>Gezonde voeding helpt beschermen tegen alle vormen van ondervoeding en tegen </a:t>
            </a:r>
            <a:r>
              <a:rPr lang="en-US" sz="2300" dirty="0">
                <a:hlinkClick r:id="rId2"/>
              </a:rPr>
              <a:t>niet-overdraagbare ziekten </a:t>
            </a:r>
            <a:r>
              <a:rPr lang="en-US" sz="2300" dirty="0"/>
              <a:t>(NCD's), zoals diabetes, hartziekten, beroertes en kanker.</a:t>
            </a:r>
          </a:p>
          <a:p>
            <a:pPr marL="342900" indent="-342900">
              <a:buFont typeface="Arial" panose="020B0604020202020204" pitchFamily="34" charset="0"/>
              <a:buChar char="•"/>
            </a:pPr>
            <a:r>
              <a:rPr lang="en-US" sz="2300" dirty="0"/>
              <a:t>Gezonde eetgewoonten beginnen al vroeg in het leven: borstvoeding bevordert een gezonde groei en verbetert de cognitieve ontwikkeling.</a:t>
            </a:r>
          </a:p>
          <a:p>
            <a:pPr marL="342900" indent="-342900">
              <a:buFont typeface="Arial" panose="020B0604020202020204" pitchFamily="34" charset="0"/>
              <a:buChar char="•"/>
            </a:pPr>
            <a:r>
              <a:rPr lang="en-US" sz="2300" dirty="0" err="1"/>
              <a:t>Eetgewoonten </a:t>
            </a:r>
            <a:r>
              <a:rPr lang="en-US" sz="2300" dirty="0"/>
              <a:t>en voorkeuren die in de kindertijd en adolescentie worden gevormd, blijven vaak bestaan tot in de volwassenheid.</a:t>
            </a:r>
          </a:p>
          <a:p>
            <a:pPr marL="342900" indent="-342900">
              <a:buFont typeface="Arial" panose="020B0604020202020204" pitchFamily="34" charset="0"/>
              <a:buChar char="•"/>
            </a:pPr>
            <a:r>
              <a:rPr lang="en-US" sz="2300" dirty="0"/>
              <a:t>Gezonde voeding kan vele vormen aannemen, maar de vier kernprincipes van </a:t>
            </a:r>
            <a:r>
              <a:rPr lang="en-US" sz="2300" b="1" dirty="0"/>
              <a:t>adequaatheid, evenwicht, matiging en diversiteit </a:t>
            </a:r>
            <a:r>
              <a:rPr lang="en-US" sz="2300" dirty="0"/>
              <a:t>moeten de basis vormen van elke gezonde voeding.</a:t>
            </a:r>
          </a:p>
          <a:p>
            <a:pPr marL="342900" indent="-342900">
              <a:buFont typeface="Arial" panose="020B0604020202020204" pitchFamily="34" charset="0"/>
              <a:buChar char="•"/>
            </a:pPr>
            <a:r>
              <a:rPr lang="en-US" sz="2300" dirty="0"/>
              <a:t>Een dieet moet ook veilig zijn om gezond te zijn, d.w.z. vrij van microbiële en chemische verontreinigingen.</a:t>
            </a:r>
          </a:p>
          <a:p>
            <a:pPr marL="342900" indent="-342900">
              <a:buFont typeface="Arial" panose="020B0604020202020204" pitchFamily="34" charset="0"/>
              <a:buChar char="•"/>
            </a:pPr>
            <a:r>
              <a:rPr lang="en-US" sz="2300" dirty="0"/>
              <a:t>Een verscheidenheid aan minimaal bewerkte en onbewerkte voedingsmiddelen, met een laag gehalte aan ongezonde vetten, vrije suikers en natrium, vormt de basis van elk gezond voedingspatroon.</a:t>
            </a:r>
          </a:p>
        </p:txBody>
      </p:sp>
      <p:sp>
        <p:nvSpPr>
          <p:cNvPr id="6" name="Text Placeholder 1">
            <a:extLst>
              <a:ext uri="{FF2B5EF4-FFF2-40B4-BE49-F238E27FC236}">
                <a16:creationId xmlns:a16="http://schemas.microsoft.com/office/drawing/2014/main" id="{7027FBD3-9C54-210B-2663-A5CDD5AF37BA}"/>
              </a:ext>
            </a:extLst>
          </p:cNvPr>
          <p:cNvSpPr txBox="1">
            <a:spLocks/>
          </p:cNvSpPr>
          <p:nvPr/>
        </p:nvSpPr>
        <p:spPr>
          <a:xfrm>
            <a:off x="-1" y="650590"/>
            <a:ext cx="6942667" cy="641497"/>
          </a:xfrm>
          <a:prstGeom prst="rect">
            <a:avLst/>
          </a:prstGeom>
          <a:solidFill>
            <a:srgbClr val="F26F46"/>
          </a:solidFill>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2665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0">
              <a:lnSpc>
                <a:spcPct val="100000"/>
              </a:lnSpc>
            </a:pPr>
            <a:r>
              <a:rPr lang="en-US" dirty="0">
                <a:solidFill>
                  <a:schemeClr val="bg1"/>
                </a:solidFill>
              </a:rPr>
              <a:t>Onderwerp 1 - Gezonde voeding</a:t>
            </a:r>
            <a:endParaRPr lang="en-US" dirty="0">
              <a:solidFill>
                <a:schemeClr val="bg1"/>
              </a:solidFill>
              <a:ea typeface="Calibri"/>
              <a:cs typeface="Calibri"/>
            </a:endParaRPr>
          </a:p>
        </p:txBody>
      </p:sp>
      <p:sp>
        <p:nvSpPr>
          <p:cNvPr id="2" name="CaixaDeTexto 1">
            <a:extLst>
              <a:ext uri="{FF2B5EF4-FFF2-40B4-BE49-F238E27FC236}">
                <a16:creationId xmlns:a16="http://schemas.microsoft.com/office/drawing/2014/main" id="{388E12F4-39CC-3BCB-252B-78A96CA4066B}"/>
              </a:ext>
            </a:extLst>
          </p:cNvPr>
          <p:cNvSpPr txBox="1"/>
          <p:nvPr/>
        </p:nvSpPr>
        <p:spPr>
          <a:xfrm>
            <a:off x="6303524" y="6013306"/>
            <a:ext cx="507783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2060"/>
                </a:solidFill>
                <a:ea typeface="Calibri" panose="020F0502020204030204"/>
                <a:cs typeface="Calibri" panose="020F0502020204030204"/>
              </a:rPr>
              <a:t>BRON: </a:t>
            </a:r>
            <a:r>
              <a:rPr lang="en-US" dirty="0" err="1">
                <a:solidFill>
                  <a:srgbClr val="002060"/>
                </a:solidFill>
                <a:ea typeface="Calibri" panose="020F0502020204030204"/>
                <a:cs typeface="Calibri" panose="020F0502020204030204"/>
                <a:hlinkClick r:id="rId3"/>
              </a:rPr>
              <a:t>Wereldgezondheidsorganisatie </a:t>
            </a:r>
            <a:r>
              <a:rPr lang="en-US" dirty="0">
                <a:solidFill>
                  <a:srgbClr val="002060"/>
                </a:solidFill>
                <a:ea typeface="Calibri" panose="020F0502020204030204"/>
                <a:cs typeface="Calibri" panose="020F0502020204030204"/>
                <a:hlinkClick r:id="rId3"/>
              </a:rPr>
              <a:t>(WHO), 2020</a:t>
            </a:r>
            <a:endParaRPr lang="en-US" dirty="0">
              <a:solidFill>
                <a:srgbClr val="002060"/>
              </a:solidFill>
              <a:ea typeface="Calibri" panose="020F0502020204030204"/>
              <a:cs typeface="Calibri" panose="020F0502020204030204"/>
            </a:endParaRPr>
          </a:p>
          <a:p>
            <a:pPr algn="ctr"/>
            <a:endParaRPr lang="pt-BR" dirty="0"/>
          </a:p>
        </p:txBody>
      </p:sp>
    </p:spTree>
    <p:extLst>
      <p:ext uri="{BB962C8B-B14F-4D97-AF65-F5344CB8AC3E}">
        <p14:creationId xmlns:p14="http://schemas.microsoft.com/office/powerpoint/2010/main" val="426069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B6FA2-B01D-0F18-ECA1-88BB7D34ACF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3C4FA27-09DF-33EA-88D2-FD20E1019EB8}"/>
              </a:ext>
            </a:extLst>
          </p:cNvPr>
          <p:cNvSpPr>
            <a:spLocks noGrp="1"/>
          </p:cNvSpPr>
          <p:nvPr>
            <p:ph type="body" sz="quarter" idx="16"/>
          </p:nvPr>
        </p:nvSpPr>
        <p:spPr>
          <a:xfrm>
            <a:off x="887036" y="518695"/>
            <a:ext cx="10740397" cy="803654"/>
          </a:xfrm>
        </p:spPr>
        <p:txBody>
          <a:bodyPr lIns="91440" tIns="45720" rIns="91440" bIns="45720" anchor="t">
            <a:noAutofit/>
          </a:bodyPr>
          <a:lstStyle/>
          <a:p>
            <a:r>
              <a:rPr lang="en-US" dirty="0">
                <a:ea typeface="Calibri"/>
                <a:cs typeface="Calibri"/>
              </a:rPr>
              <a:t>Richtlijnen voor een gezond voedingspatroon – </a:t>
            </a:r>
            <a:r>
              <a:rPr lang="en-US" dirty="0">
                <a:ea typeface="Calibri"/>
                <a:cs typeface="Calibri"/>
                <a:hlinkClick r:id="rId3"/>
              </a:rPr>
              <a:t>Aanbevelingen van de WHO</a:t>
            </a:r>
            <a:endParaRPr lang="en-IE" dirty="0">
              <a:ea typeface="Calibri"/>
              <a:cs typeface="Calibri"/>
            </a:endParaRPr>
          </a:p>
          <a:p>
            <a:endParaRPr lang="en-IE" dirty="0">
              <a:ea typeface="Calibri"/>
              <a:cs typeface="Calibri"/>
            </a:endParaRPr>
          </a:p>
        </p:txBody>
      </p:sp>
      <p:sp>
        <p:nvSpPr>
          <p:cNvPr id="4" name="Freeform 1">
            <a:extLst>
              <a:ext uri="{FF2B5EF4-FFF2-40B4-BE49-F238E27FC236}">
                <a16:creationId xmlns:a16="http://schemas.microsoft.com/office/drawing/2014/main" id="{A32B9374-068F-5D05-E6E8-CF1F7BFA812C}"/>
              </a:ext>
            </a:extLst>
          </p:cNvPr>
          <p:cNvSpPr>
            <a:spLocks noChangeArrowheads="1"/>
          </p:cNvSpPr>
          <p:nvPr/>
        </p:nvSpPr>
        <p:spPr bwMode="auto">
          <a:xfrm>
            <a:off x="87553" y="2030591"/>
            <a:ext cx="2616619" cy="2536242"/>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5" name="Freeform 171">
            <a:extLst>
              <a:ext uri="{FF2B5EF4-FFF2-40B4-BE49-F238E27FC236}">
                <a16:creationId xmlns:a16="http://schemas.microsoft.com/office/drawing/2014/main" id="{A7F6A13A-D024-9D4E-2EE9-ED50ADE6CFFB}"/>
              </a:ext>
            </a:extLst>
          </p:cNvPr>
          <p:cNvSpPr>
            <a:spLocks noChangeArrowheads="1"/>
          </p:cNvSpPr>
          <p:nvPr/>
        </p:nvSpPr>
        <p:spPr bwMode="auto">
          <a:xfrm>
            <a:off x="148281" y="2091319"/>
            <a:ext cx="2616619" cy="2536242"/>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F26F46"/>
          </a:solidFill>
          <a:ln>
            <a:noFill/>
          </a:ln>
          <a:effectLst/>
        </p:spPr>
        <p:txBody>
          <a:bodyPr wrap="none" anchor="ctr"/>
          <a:lstStyle/>
          <a:p>
            <a:endParaRPr lang="en-US" sz="900"/>
          </a:p>
        </p:txBody>
      </p:sp>
      <p:sp>
        <p:nvSpPr>
          <p:cNvPr id="6" name="Freeform 172">
            <a:extLst>
              <a:ext uri="{FF2B5EF4-FFF2-40B4-BE49-F238E27FC236}">
                <a16:creationId xmlns:a16="http://schemas.microsoft.com/office/drawing/2014/main" id="{F92E06CB-3DD2-76F4-6B94-8BC3DCAC9881}"/>
              </a:ext>
            </a:extLst>
          </p:cNvPr>
          <p:cNvSpPr>
            <a:spLocks noChangeArrowheads="1"/>
          </p:cNvSpPr>
          <p:nvPr/>
        </p:nvSpPr>
        <p:spPr bwMode="auto">
          <a:xfrm>
            <a:off x="211540" y="2152047"/>
            <a:ext cx="2616619" cy="2536242"/>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7" name="Freeform 173">
            <a:extLst>
              <a:ext uri="{FF2B5EF4-FFF2-40B4-BE49-F238E27FC236}">
                <a16:creationId xmlns:a16="http://schemas.microsoft.com/office/drawing/2014/main" id="{62DAC677-1E1B-C9EB-CC19-913BE3A16003}"/>
              </a:ext>
            </a:extLst>
          </p:cNvPr>
          <p:cNvSpPr>
            <a:spLocks noChangeArrowheads="1"/>
          </p:cNvSpPr>
          <p:nvPr/>
        </p:nvSpPr>
        <p:spPr bwMode="auto">
          <a:xfrm>
            <a:off x="2408437" y="3316027"/>
            <a:ext cx="1078989" cy="104584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292668"/>
          </a:solidFill>
          <a:ln>
            <a:noFill/>
          </a:ln>
          <a:effectLst/>
        </p:spPr>
        <p:txBody>
          <a:bodyPr wrap="none" anchor="ctr"/>
          <a:lstStyle/>
          <a:p>
            <a:endParaRPr lang="en-US" sz="900"/>
          </a:p>
        </p:txBody>
      </p:sp>
      <p:sp>
        <p:nvSpPr>
          <p:cNvPr id="8" name="Freeform 174">
            <a:extLst>
              <a:ext uri="{FF2B5EF4-FFF2-40B4-BE49-F238E27FC236}">
                <a16:creationId xmlns:a16="http://schemas.microsoft.com/office/drawing/2014/main" id="{D801840F-16AD-CA91-1E8E-A66B04CE9B7C}"/>
              </a:ext>
            </a:extLst>
          </p:cNvPr>
          <p:cNvSpPr>
            <a:spLocks noChangeArrowheads="1"/>
          </p:cNvSpPr>
          <p:nvPr/>
        </p:nvSpPr>
        <p:spPr bwMode="auto">
          <a:xfrm>
            <a:off x="2359910" y="3256792"/>
            <a:ext cx="1199530" cy="1162682"/>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9" name="Freeform 175">
            <a:extLst>
              <a:ext uri="{FF2B5EF4-FFF2-40B4-BE49-F238E27FC236}">
                <a16:creationId xmlns:a16="http://schemas.microsoft.com/office/drawing/2014/main" id="{14CF5317-6864-FD11-5953-0834DC6E95C1}"/>
              </a:ext>
            </a:extLst>
          </p:cNvPr>
          <p:cNvSpPr>
            <a:spLocks noChangeArrowheads="1"/>
          </p:cNvSpPr>
          <p:nvPr/>
        </p:nvSpPr>
        <p:spPr bwMode="auto">
          <a:xfrm>
            <a:off x="2423167" y="4347911"/>
            <a:ext cx="2463627" cy="2363871"/>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5" y="3924"/>
                  <a:pt x="1962" y="3924"/>
                </a:cubicBezTo>
                <a:lnTo>
                  <a:pt x="1962" y="3924"/>
                </a:lnTo>
                <a:cubicBezTo>
                  <a:pt x="878" y="3924"/>
                  <a:pt x="0" y="3046"/>
                  <a:pt x="0" y="1962"/>
                </a:cubicBezTo>
                <a:lnTo>
                  <a:pt x="0" y="1962"/>
                </a:lnTo>
                <a:cubicBezTo>
                  <a:pt x="0" y="879"/>
                  <a:pt x="878" y="0"/>
                  <a:pt x="1962" y="0"/>
                </a:cubicBezTo>
                <a:lnTo>
                  <a:pt x="1962" y="0"/>
                </a:lnTo>
                <a:cubicBezTo>
                  <a:pt x="3045" y="0"/>
                  <a:pt x="3924" y="879"/>
                  <a:pt x="3924" y="1962"/>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0" name="Freeform 176">
            <a:extLst>
              <a:ext uri="{FF2B5EF4-FFF2-40B4-BE49-F238E27FC236}">
                <a16:creationId xmlns:a16="http://schemas.microsoft.com/office/drawing/2014/main" id="{1F1025EF-D153-3646-E03B-158055D4EE5A}"/>
              </a:ext>
            </a:extLst>
          </p:cNvPr>
          <p:cNvSpPr>
            <a:spLocks noChangeArrowheads="1"/>
          </p:cNvSpPr>
          <p:nvPr/>
        </p:nvSpPr>
        <p:spPr bwMode="auto">
          <a:xfrm>
            <a:off x="2423167" y="4413830"/>
            <a:ext cx="2463627" cy="2363871"/>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5" y="3924"/>
                  <a:pt x="1962" y="3924"/>
                </a:cubicBezTo>
                <a:lnTo>
                  <a:pt x="1962" y="3924"/>
                </a:lnTo>
                <a:cubicBezTo>
                  <a:pt x="879" y="3924"/>
                  <a:pt x="0" y="3046"/>
                  <a:pt x="0" y="1962"/>
                </a:cubicBezTo>
                <a:lnTo>
                  <a:pt x="0" y="1962"/>
                </a:lnTo>
                <a:cubicBezTo>
                  <a:pt x="0" y="879"/>
                  <a:pt x="879" y="0"/>
                  <a:pt x="1962" y="0"/>
                </a:cubicBezTo>
                <a:lnTo>
                  <a:pt x="1962" y="0"/>
                </a:lnTo>
                <a:cubicBezTo>
                  <a:pt x="3045" y="0"/>
                  <a:pt x="3924" y="879"/>
                  <a:pt x="3924" y="1962"/>
                </a:cubicBezTo>
              </a:path>
            </a:pathLst>
          </a:custGeom>
          <a:solidFill>
            <a:srgbClr val="ECC0DA"/>
          </a:solidFill>
          <a:ln>
            <a:noFill/>
          </a:ln>
          <a:effectLst/>
        </p:spPr>
        <p:txBody>
          <a:bodyPr wrap="none" anchor="ctr"/>
          <a:lstStyle/>
          <a:p>
            <a:endParaRPr lang="en-US" sz="900"/>
          </a:p>
        </p:txBody>
      </p:sp>
      <p:sp>
        <p:nvSpPr>
          <p:cNvPr id="11" name="Freeform 177">
            <a:extLst>
              <a:ext uri="{FF2B5EF4-FFF2-40B4-BE49-F238E27FC236}">
                <a16:creationId xmlns:a16="http://schemas.microsoft.com/office/drawing/2014/main" id="{19647C91-C08C-486D-9524-1789CE94DFCC}"/>
              </a:ext>
            </a:extLst>
          </p:cNvPr>
          <p:cNvSpPr>
            <a:spLocks noChangeArrowheads="1"/>
          </p:cNvSpPr>
          <p:nvPr/>
        </p:nvSpPr>
        <p:spPr bwMode="auto">
          <a:xfrm>
            <a:off x="2470195" y="4424132"/>
            <a:ext cx="2463627" cy="2363871"/>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5"/>
                  <a:pt x="3045" y="3923"/>
                  <a:pt x="1961" y="3923"/>
                </a:cubicBezTo>
                <a:lnTo>
                  <a:pt x="1961" y="3923"/>
                </a:lnTo>
                <a:cubicBezTo>
                  <a:pt x="878" y="3923"/>
                  <a:pt x="0" y="3045"/>
                  <a:pt x="0" y="1961"/>
                </a:cubicBezTo>
                <a:lnTo>
                  <a:pt x="0" y="1961"/>
                </a:lnTo>
                <a:cubicBezTo>
                  <a:pt x="0" y="878"/>
                  <a:pt x="878" y="0"/>
                  <a:pt x="1961" y="0"/>
                </a:cubicBezTo>
                <a:lnTo>
                  <a:pt x="1961" y="0"/>
                </a:lnTo>
                <a:cubicBezTo>
                  <a:pt x="3045" y="0"/>
                  <a:pt x="3923" y="878"/>
                  <a:pt x="3923"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3" name="Freeform 179">
            <a:extLst>
              <a:ext uri="{FF2B5EF4-FFF2-40B4-BE49-F238E27FC236}">
                <a16:creationId xmlns:a16="http://schemas.microsoft.com/office/drawing/2014/main" id="{027E2BD2-F6F2-B610-2B9E-2226DFC8AFFB}"/>
              </a:ext>
            </a:extLst>
          </p:cNvPr>
          <p:cNvSpPr>
            <a:spLocks noChangeArrowheads="1"/>
          </p:cNvSpPr>
          <p:nvPr/>
        </p:nvSpPr>
        <p:spPr bwMode="auto">
          <a:xfrm>
            <a:off x="4309590" y="5667477"/>
            <a:ext cx="1129393" cy="1083663"/>
          </a:xfrm>
          <a:custGeom>
            <a:avLst/>
            <a:gdLst>
              <a:gd name="T0" fmla="*/ 1797 w 1798"/>
              <a:gd name="T1" fmla="*/ 899 h 1799"/>
              <a:gd name="T2" fmla="*/ 1797 w 1798"/>
              <a:gd name="T3" fmla="*/ 899 h 1799"/>
              <a:gd name="T4" fmla="*/ 899 w 1798"/>
              <a:gd name="T5" fmla="*/ 1798 h 1799"/>
              <a:gd name="T6" fmla="*/ 899 w 1798"/>
              <a:gd name="T7" fmla="*/ 1798 h 1799"/>
              <a:gd name="T8" fmla="*/ 0 w 1798"/>
              <a:gd name="T9" fmla="*/ 899 h 1799"/>
              <a:gd name="T10" fmla="*/ 0 w 1798"/>
              <a:gd name="T11" fmla="*/ 899 h 1799"/>
              <a:gd name="T12" fmla="*/ 899 w 1798"/>
              <a:gd name="T13" fmla="*/ 0 h 1799"/>
              <a:gd name="T14" fmla="*/ 899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9" y="1798"/>
                </a:cubicBezTo>
                <a:lnTo>
                  <a:pt x="899" y="1798"/>
                </a:lnTo>
                <a:cubicBezTo>
                  <a:pt x="402" y="1798"/>
                  <a:pt x="0" y="1396"/>
                  <a:pt x="0" y="899"/>
                </a:cubicBezTo>
                <a:lnTo>
                  <a:pt x="0" y="899"/>
                </a:lnTo>
                <a:cubicBezTo>
                  <a:pt x="0" y="402"/>
                  <a:pt x="402" y="0"/>
                  <a:pt x="899" y="0"/>
                </a:cubicBezTo>
                <a:lnTo>
                  <a:pt x="899" y="0"/>
                </a:lnTo>
                <a:cubicBezTo>
                  <a:pt x="1395" y="0"/>
                  <a:pt x="1797" y="402"/>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4" name="Freeform 180">
            <a:extLst>
              <a:ext uri="{FF2B5EF4-FFF2-40B4-BE49-F238E27FC236}">
                <a16:creationId xmlns:a16="http://schemas.microsoft.com/office/drawing/2014/main" id="{64508886-4136-B96C-9C3A-85679A33D684}"/>
              </a:ext>
            </a:extLst>
          </p:cNvPr>
          <p:cNvSpPr>
            <a:spLocks noChangeArrowheads="1"/>
          </p:cNvSpPr>
          <p:nvPr/>
        </p:nvSpPr>
        <p:spPr bwMode="auto">
          <a:xfrm>
            <a:off x="4414835" y="2068451"/>
            <a:ext cx="2482036" cy="2524651"/>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4"/>
                  <a:pt x="3045" y="3923"/>
                  <a:pt x="1961" y="3923"/>
                </a:cubicBezTo>
                <a:lnTo>
                  <a:pt x="1961" y="3923"/>
                </a:lnTo>
                <a:cubicBezTo>
                  <a:pt x="877" y="3923"/>
                  <a:pt x="0" y="3044"/>
                  <a:pt x="0" y="1961"/>
                </a:cubicBezTo>
                <a:lnTo>
                  <a:pt x="0" y="1961"/>
                </a:lnTo>
                <a:cubicBezTo>
                  <a:pt x="0" y="878"/>
                  <a:pt x="877" y="0"/>
                  <a:pt x="1961" y="0"/>
                </a:cubicBezTo>
                <a:lnTo>
                  <a:pt x="1961" y="0"/>
                </a:lnTo>
                <a:cubicBezTo>
                  <a:pt x="3045" y="0"/>
                  <a:pt x="3923" y="878"/>
                  <a:pt x="3923"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5" name="Freeform 181">
            <a:extLst>
              <a:ext uri="{FF2B5EF4-FFF2-40B4-BE49-F238E27FC236}">
                <a16:creationId xmlns:a16="http://schemas.microsoft.com/office/drawing/2014/main" id="{49DBDF38-1E3B-DB7E-677A-B85A9DB52869}"/>
              </a:ext>
            </a:extLst>
          </p:cNvPr>
          <p:cNvSpPr>
            <a:spLocks noChangeArrowheads="1"/>
          </p:cNvSpPr>
          <p:nvPr/>
        </p:nvSpPr>
        <p:spPr bwMode="auto">
          <a:xfrm>
            <a:off x="4465676" y="2123988"/>
            <a:ext cx="2482036" cy="252465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5" y="3922"/>
                  <a:pt x="1962" y="3922"/>
                </a:cubicBezTo>
                <a:lnTo>
                  <a:pt x="1962" y="3922"/>
                </a:lnTo>
                <a:cubicBezTo>
                  <a:pt x="878" y="3922"/>
                  <a:pt x="0" y="3044"/>
                  <a:pt x="0" y="1960"/>
                </a:cubicBezTo>
                <a:lnTo>
                  <a:pt x="0" y="1960"/>
                </a:lnTo>
                <a:cubicBezTo>
                  <a:pt x="0" y="878"/>
                  <a:pt x="878" y="0"/>
                  <a:pt x="1962" y="0"/>
                </a:cubicBezTo>
                <a:lnTo>
                  <a:pt x="1962" y="0"/>
                </a:lnTo>
                <a:cubicBezTo>
                  <a:pt x="3045" y="0"/>
                  <a:pt x="3924" y="878"/>
                  <a:pt x="3924" y="1960"/>
                </a:cubicBezTo>
              </a:path>
            </a:pathLst>
          </a:custGeom>
          <a:solidFill>
            <a:srgbClr val="F26F46"/>
          </a:solidFill>
          <a:ln>
            <a:noFill/>
          </a:ln>
          <a:effectLst/>
        </p:spPr>
        <p:txBody>
          <a:bodyPr wrap="none" anchor="ctr"/>
          <a:lstStyle/>
          <a:p>
            <a:endParaRPr lang="en-US" sz="900"/>
          </a:p>
        </p:txBody>
      </p:sp>
      <p:sp>
        <p:nvSpPr>
          <p:cNvPr id="16" name="Freeform 182">
            <a:extLst>
              <a:ext uri="{FF2B5EF4-FFF2-40B4-BE49-F238E27FC236}">
                <a16:creationId xmlns:a16="http://schemas.microsoft.com/office/drawing/2014/main" id="{716CF916-77BE-B7FE-FE0B-CF19BC51D372}"/>
              </a:ext>
            </a:extLst>
          </p:cNvPr>
          <p:cNvSpPr>
            <a:spLocks noChangeArrowheads="1"/>
          </p:cNvSpPr>
          <p:nvPr/>
        </p:nvSpPr>
        <p:spPr bwMode="auto">
          <a:xfrm>
            <a:off x="4526404" y="2184716"/>
            <a:ext cx="2482036" cy="2524651"/>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6" y="3923"/>
                  <a:pt x="1962" y="3923"/>
                </a:cubicBezTo>
                <a:lnTo>
                  <a:pt x="1962" y="3923"/>
                </a:lnTo>
                <a:cubicBezTo>
                  <a:pt x="878" y="3923"/>
                  <a:pt x="0" y="3045"/>
                  <a:pt x="0" y="1961"/>
                </a:cubicBezTo>
                <a:lnTo>
                  <a:pt x="0" y="1961"/>
                </a:lnTo>
                <a:cubicBezTo>
                  <a:pt x="0" y="879"/>
                  <a:pt x="878" y="0"/>
                  <a:pt x="1962" y="0"/>
                </a:cubicBezTo>
                <a:lnTo>
                  <a:pt x="1962" y="0"/>
                </a:lnTo>
                <a:cubicBezTo>
                  <a:pt x="3046" y="0"/>
                  <a:pt x="3924" y="879"/>
                  <a:pt x="3924"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7" name="Freeform 183">
            <a:extLst>
              <a:ext uri="{FF2B5EF4-FFF2-40B4-BE49-F238E27FC236}">
                <a16:creationId xmlns:a16="http://schemas.microsoft.com/office/drawing/2014/main" id="{E95A3415-9F41-4406-36E7-9C151EEB320F}"/>
              </a:ext>
            </a:extLst>
          </p:cNvPr>
          <p:cNvSpPr>
            <a:spLocks noChangeArrowheads="1"/>
          </p:cNvSpPr>
          <p:nvPr/>
        </p:nvSpPr>
        <p:spPr bwMode="auto">
          <a:xfrm>
            <a:off x="6692365" y="3364719"/>
            <a:ext cx="1023492" cy="1041063"/>
          </a:xfrm>
          <a:custGeom>
            <a:avLst/>
            <a:gdLst>
              <a:gd name="T0" fmla="*/ 1616 w 1617"/>
              <a:gd name="T1" fmla="*/ 808 h 1617"/>
              <a:gd name="T2" fmla="*/ 1616 w 1617"/>
              <a:gd name="T3" fmla="*/ 808 h 1617"/>
              <a:gd name="T4" fmla="*/ 807 w 1617"/>
              <a:gd name="T5" fmla="*/ 1616 h 1617"/>
              <a:gd name="T6" fmla="*/ 807 w 1617"/>
              <a:gd name="T7" fmla="*/ 1616 h 1617"/>
              <a:gd name="T8" fmla="*/ 0 w 1617"/>
              <a:gd name="T9" fmla="*/ 808 h 1617"/>
              <a:gd name="T10" fmla="*/ 0 w 1617"/>
              <a:gd name="T11" fmla="*/ 808 h 1617"/>
              <a:gd name="T12" fmla="*/ 807 w 1617"/>
              <a:gd name="T13" fmla="*/ 0 h 1617"/>
              <a:gd name="T14" fmla="*/ 807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4" y="1616"/>
                  <a:pt x="807" y="1616"/>
                </a:cubicBezTo>
                <a:lnTo>
                  <a:pt x="807" y="1616"/>
                </a:lnTo>
                <a:cubicBezTo>
                  <a:pt x="361" y="1616"/>
                  <a:pt x="0" y="1255"/>
                  <a:pt x="0" y="808"/>
                </a:cubicBezTo>
                <a:lnTo>
                  <a:pt x="0" y="808"/>
                </a:lnTo>
                <a:cubicBezTo>
                  <a:pt x="0" y="362"/>
                  <a:pt x="361" y="0"/>
                  <a:pt x="807" y="0"/>
                </a:cubicBezTo>
                <a:lnTo>
                  <a:pt x="807" y="0"/>
                </a:lnTo>
                <a:cubicBezTo>
                  <a:pt x="1254" y="0"/>
                  <a:pt x="1616" y="362"/>
                  <a:pt x="1616" y="808"/>
                </a:cubicBezTo>
              </a:path>
            </a:pathLst>
          </a:custGeom>
          <a:solidFill>
            <a:srgbClr val="292668"/>
          </a:solidFill>
          <a:ln>
            <a:noFill/>
          </a:ln>
          <a:effectLst/>
        </p:spPr>
        <p:txBody>
          <a:bodyPr wrap="none" anchor="ctr"/>
          <a:lstStyle/>
          <a:p>
            <a:endParaRPr lang="en-US" sz="900"/>
          </a:p>
        </p:txBody>
      </p:sp>
      <p:sp>
        <p:nvSpPr>
          <p:cNvPr id="18" name="Freeform 184">
            <a:extLst>
              <a:ext uri="{FF2B5EF4-FFF2-40B4-BE49-F238E27FC236}">
                <a16:creationId xmlns:a16="http://schemas.microsoft.com/office/drawing/2014/main" id="{FDCF80F3-2ED3-8475-04DA-511A16B31FB1}"/>
              </a:ext>
            </a:extLst>
          </p:cNvPr>
          <p:cNvSpPr>
            <a:spLocks noChangeArrowheads="1"/>
          </p:cNvSpPr>
          <p:nvPr/>
        </p:nvSpPr>
        <p:spPr bwMode="auto">
          <a:xfrm>
            <a:off x="6631161" y="3299020"/>
            <a:ext cx="1137833" cy="1157369"/>
          </a:xfrm>
          <a:custGeom>
            <a:avLst/>
            <a:gdLst>
              <a:gd name="T0" fmla="*/ 1797 w 1798"/>
              <a:gd name="T1" fmla="*/ 899 h 1799"/>
              <a:gd name="T2" fmla="*/ 1797 w 1798"/>
              <a:gd name="T3" fmla="*/ 899 h 1799"/>
              <a:gd name="T4" fmla="*/ 898 w 1798"/>
              <a:gd name="T5" fmla="*/ 1798 h 1799"/>
              <a:gd name="T6" fmla="*/ 898 w 1798"/>
              <a:gd name="T7" fmla="*/ 1798 h 1799"/>
              <a:gd name="T8" fmla="*/ 0 w 1798"/>
              <a:gd name="T9" fmla="*/ 899 h 1799"/>
              <a:gd name="T10" fmla="*/ 0 w 1798"/>
              <a:gd name="T11" fmla="*/ 899 h 1799"/>
              <a:gd name="T12" fmla="*/ 898 w 1798"/>
              <a:gd name="T13" fmla="*/ 0 h 1799"/>
              <a:gd name="T14" fmla="*/ 898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8" y="1798"/>
                </a:cubicBezTo>
                <a:lnTo>
                  <a:pt x="898" y="1798"/>
                </a:lnTo>
                <a:cubicBezTo>
                  <a:pt x="402" y="1798"/>
                  <a:pt x="0" y="1396"/>
                  <a:pt x="0" y="899"/>
                </a:cubicBezTo>
                <a:lnTo>
                  <a:pt x="0" y="899"/>
                </a:lnTo>
                <a:cubicBezTo>
                  <a:pt x="0" y="403"/>
                  <a:pt x="402" y="0"/>
                  <a:pt x="898" y="0"/>
                </a:cubicBezTo>
                <a:lnTo>
                  <a:pt x="898" y="0"/>
                </a:lnTo>
                <a:cubicBezTo>
                  <a:pt x="1395" y="0"/>
                  <a:pt x="1797" y="403"/>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9" name="Freeform 185">
            <a:extLst>
              <a:ext uri="{FF2B5EF4-FFF2-40B4-BE49-F238E27FC236}">
                <a16:creationId xmlns:a16="http://schemas.microsoft.com/office/drawing/2014/main" id="{07E62B71-35E1-EF89-CEC4-489950FB9959}"/>
              </a:ext>
            </a:extLst>
          </p:cNvPr>
          <p:cNvSpPr>
            <a:spLocks noChangeArrowheads="1"/>
          </p:cNvSpPr>
          <p:nvPr/>
        </p:nvSpPr>
        <p:spPr bwMode="auto">
          <a:xfrm>
            <a:off x="6840029" y="4214178"/>
            <a:ext cx="2463627" cy="2442067"/>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6" y="3924"/>
                  <a:pt x="1962" y="3924"/>
                </a:cubicBezTo>
                <a:lnTo>
                  <a:pt x="1962" y="3924"/>
                </a:lnTo>
                <a:cubicBezTo>
                  <a:pt x="878" y="3924"/>
                  <a:pt x="0" y="3046"/>
                  <a:pt x="0" y="1962"/>
                </a:cubicBezTo>
                <a:lnTo>
                  <a:pt x="0" y="1962"/>
                </a:lnTo>
                <a:cubicBezTo>
                  <a:pt x="0" y="879"/>
                  <a:pt x="878" y="0"/>
                  <a:pt x="1962" y="0"/>
                </a:cubicBezTo>
                <a:lnTo>
                  <a:pt x="1962" y="0"/>
                </a:lnTo>
                <a:cubicBezTo>
                  <a:pt x="3046" y="0"/>
                  <a:pt x="3924" y="879"/>
                  <a:pt x="3924" y="1962"/>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0" name="Freeform 186">
            <a:extLst>
              <a:ext uri="{FF2B5EF4-FFF2-40B4-BE49-F238E27FC236}">
                <a16:creationId xmlns:a16="http://schemas.microsoft.com/office/drawing/2014/main" id="{13FF11C5-BB07-6F67-0993-81D89AD6B1D6}"/>
              </a:ext>
            </a:extLst>
          </p:cNvPr>
          <p:cNvSpPr>
            <a:spLocks noChangeArrowheads="1"/>
          </p:cNvSpPr>
          <p:nvPr/>
        </p:nvSpPr>
        <p:spPr bwMode="auto">
          <a:xfrm>
            <a:off x="6900757" y="4274906"/>
            <a:ext cx="2463627" cy="2442067"/>
          </a:xfrm>
          <a:custGeom>
            <a:avLst/>
            <a:gdLst>
              <a:gd name="T0" fmla="*/ 3923 w 3924"/>
              <a:gd name="T1" fmla="*/ 1962 h 3925"/>
              <a:gd name="T2" fmla="*/ 3923 w 3924"/>
              <a:gd name="T3" fmla="*/ 1962 h 3925"/>
              <a:gd name="T4" fmla="*/ 1961 w 3924"/>
              <a:gd name="T5" fmla="*/ 3924 h 3925"/>
              <a:gd name="T6" fmla="*/ 1961 w 3924"/>
              <a:gd name="T7" fmla="*/ 3924 h 3925"/>
              <a:gd name="T8" fmla="*/ 0 w 3924"/>
              <a:gd name="T9" fmla="*/ 1962 h 3925"/>
              <a:gd name="T10" fmla="*/ 0 w 3924"/>
              <a:gd name="T11" fmla="*/ 1962 h 3925"/>
              <a:gd name="T12" fmla="*/ 1961 w 3924"/>
              <a:gd name="T13" fmla="*/ 0 h 3925"/>
              <a:gd name="T14" fmla="*/ 1961 w 3924"/>
              <a:gd name="T15" fmla="*/ 0 h 3925"/>
              <a:gd name="T16" fmla="*/ 3923 w 3924"/>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5">
                <a:moveTo>
                  <a:pt x="3923" y="1962"/>
                </a:moveTo>
                <a:lnTo>
                  <a:pt x="3923" y="1962"/>
                </a:lnTo>
                <a:cubicBezTo>
                  <a:pt x="3923" y="3046"/>
                  <a:pt x="3045" y="3924"/>
                  <a:pt x="1961" y="3924"/>
                </a:cubicBezTo>
                <a:lnTo>
                  <a:pt x="1961" y="3924"/>
                </a:lnTo>
                <a:cubicBezTo>
                  <a:pt x="878" y="3924"/>
                  <a:pt x="0" y="3046"/>
                  <a:pt x="0" y="1962"/>
                </a:cubicBezTo>
                <a:lnTo>
                  <a:pt x="0" y="1962"/>
                </a:lnTo>
                <a:cubicBezTo>
                  <a:pt x="0" y="879"/>
                  <a:pt x="878" y="0"/>
                  <a:pt x="1961" y="0"/>
                </a:cubicBezTo>
                <a:lnTo>
                  <a:pt x="1961" y="0"/>
                </a:lnTo>
                <a:cubicBezTo>
                  <a:pt x="3045" y="0"/>
                  <a:pt x="3923" y="879"/>
                  <a:pt x="3923" y="1962"/>
                </a:cubicBezTo>
              </a:path>
            </a:pathLst>
          </a:custGeom>
          <a:solidFill>
            <a:srgbClr val="ECC0DA"/>
          </a:solidFill>
          <a:ln>
            <a:noFill/>
          </a:ln>
          <a:effectLst/>
        </p:spPr>
        <p:txBody>
          <a:bodyPr wrap="none" anchor="ctr"/>
          <a:lstStyle/>
          <a:p>
            <a:endParaRPr lang="en-US" sz="900"/>
          </a:p>
        </p:txBody>
      </p:sp>
      <p:sp>
        <p:nvSpPr>
          <p:cNvPr id="21" name="Freeform 187">
            <a:extLst>
              <a:ext uri="{FF2B5EF4-FFF2-40B4-BE49-F238E27FC236}">
                <a16:creationId xmlns:a16="http://schemas.microsoft.com/office/drawing/2014/main" id="{98DD81D9-FA87-7A69-8A0F-95CEC8BD54AA}"/>
              </a:ext>
            </a:extLst>
          </p:cNvPr>
          <p:cNvSpPr>
            <a:spLocks noChangeArrowheads="1"/>
          </p:cNvSpPr>
          <p:nvPr/>
        </p:nvSpPr>
        <p:spPr bwMode="auto">
          <a:xfrm>
            <a:off x="6964014" y="4335634"/>
            <a:ext cx="2463627" cy="2442067"/>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8"/>
                  <a:pt x="878" y="0"/>
                  <a:pt x="1962" y="0"/>
                </a:cubicBezTo>
                <a:lnTo>
                  <a:pt x="1962" y="0"/>
                </a:lnTo>
                <a:cubicBezTo>
                  <a:pt x="3045" y="0"/>
                  <a:pt x="3924" y="878"/>
                  <a:pt x="3924"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2" name="Freeform 188">
            <a:extLst>
              <a:ext uri="{FF2B5EF4-FFF2-40B4-BE49-F238E27FC236}">
                <a16:creationId xmlns:a16="http://schemas.microsoft.com/office/drawing/2014/main" id="{8CC54F25-647A-FEF2-CE19-9BA1A09449F3}"/>
              </a:ext>
            </a:extLst>
          </p:cNvPr>
          <p:cNvSpPr>
            <a:spLocks noChangeArrowheads="1"/>
          </p:cNvSpPr>
          <p:nvPr/>
        </p:nvSpPr>
        <p:spPr bwMode="auto">
          <a:xfrm>
            <a:off x="8836889" y="5667477"/>
            <a:ext cx="1015899" cy="1007009"/>
          </a:xfrm>
          <a:custGeom>
            <a:avLst/>
            <a:gdLst>
              <a:gd name="T0" fmla="*/ 1617 w 1618"/>
              <a:gd name="T1" fmla="*/ 808 h 1618"/>
              <a:gd name="T2" fmla="*/ 1617 w 1618"/>
              <a:gd name="T3" fmla="*/ 808 h 1618"/>
              <a:gd name="T4" fmla="*/ 808 w 1618"/>
              <a:gd name="T5" fmla="*/ 1617 h 1618"/>
              <a:gd name="T6" fmla="*/ 808 w 1618"/>
              <a:gd name="T7" fmla="*/ 1617 h 1618"/>
              <a:gd name="T8" fmla="*/ 0 w 1618"/>
              <a:gd name="T9" fmla="*/ 808 h 1618"/>
              <a:gd name="T10" fmla="*/ 0 w 1618"/>
              <a:gd name="T11" fmla="*/ 808 h 1618"/>
              <a:gd name="T12" fmla="*/ 808 w 1618"/>
              <a:gd name="T13" fmla="*/ 0 h 1618"/>
              <a:gd name="T14" fmla="*/ 808 w 1618"/>
              <a:gd name="T15" fmla="*/ 0 h 1618"/>
              <a:gd name="T16" fmla="*/ 1617 w 1618"/>
              <a:gd name="T17" fmla="*/ 808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8" h="1618">
                <a:moveTo>
                  <a:pt x="1617" y="808"/>
                </a:moveTo>
                <a:lnTo>
                  <a:pt x="1617" y="808"/>
                </a:lnTo>
                <a:cubicBezTo>
                  <a:pt x="1617" y="1255"/>
                  <a:pt x="1255" y="1617"/>
                  <a:pt x="808" y="1617"/>
                </a:cubicBezTo>
                <a:lnTo>
                  <a:pt x="808" y="1617"/>
                </a:lnTo>
                <a:cubicBezTo>
                  <a:pt x="362" y="1617"/>
                  <a:pt x="0" y="1255"/>
                  <a:pt x="0" y="808"/>
                </a:cubicBezTo>
                <a:lnTo>
                  <a:pt x="0" y="808"/>
                </a:lnTo>
                <a:cubicBezTo>
                  <a:pt x="0" y="362"/>
                  <a:pt x="362" y="0"/>
                  <a:pt x="808" y="0"/>
                </a:cubicBezTo>
                <a:lnTo>
                  <a:pt x="808" y="0"/>
                </a:lnTo>
                <a:cubicBezTo>
                  <a:pt x="1255" y="0"/>
                  <a:pt x="1617" y="362"/>
                  <a:pt x="1617" y="808"/>
                </a:cubicBezTo>
              </a:path>
            </a:pathLst>
          </a:custGeom>
          <a:solidFill>
            <a:srgbClr val="292668"/>
          </a:solidFill>
          <a:ln>
            <a:noFill/>
          </a:ln>
          <a:effectLst/>
        </p:spPr>
        <p:txBody>
          <a:bodyPr wrap="none" anchor="ctr"/>
          <a:lstStyle/>
          <a:p>
            <a:endParaRPr lang="en-US" sz="900"/>
          </a:p>
        </p:txBody>
      </p:sp>
      <p:sp>
        <p:nvSpPr>
          <p:cNvPr id="23" name="Freeform 189">
            <a:extLst>
              <a:ext uri="{FF2B5EF4-FFF2-40B4-BE49-F238E27FC236}">
                <a16:creationId xmlns:a16="http://schemas.microsoft.com/office/drawing/2014/main" id="{6AE8DC15-B61C-9D86-73F9-E5AF4F8A3D0C}"/>
              </a:ext>
            </a:extLst>
          </p:cNvPr>
          <p:cNvSpPr>
            <a:spLocks noChangeArrowheads="1"/>
          </p:cNvSpPr>
          <p:nvPr/>
        </p:nvSpPr>
        <p:spPr bwMode="auto">
          <a:xfrm>
            <a:off x="8752807" y="5606749"/>
            <a:ext cx="1129393" cy="1119510"/>
          </a:xfrm>
          <a:custGeom>
            <a:avLst/>
            <a:gdLst>
              <a:gd name="T0" fmla="*/ 1797 w 1798"/>
              <a:gd name="T1" fmla="*/ 899 h 1799"/>
              <a:gd name="T2" fmla="*/ 1797 w 1798"/>
              <a:gd name="T3" fmla="*/ 899 h 1799"/>
              <a:gd name="T4" fmla="*/ 898 w 1798"/>
              <a:gd name="T5" fmla="*/ 1798 h 1799"/>
              <a:gd name="T6" fmla="*/ 898 w 1798"/>
              <a:gd name="T7" fmla="*/ 1798 h 1799"/>
              <a:gd name="T8" fmla="*/ 0 w 1798"/>
              <a:gd name="T9" fmla="*/ 899 h 1799"/>
              <a:gd name="T10" fmla="*/ 0 w 1798"/>
              <a:gd name="T11" fmla="*/ 899 h 1799"/>
              <a:gd name="T12" fmla="*/ 898 w 1798"/>
              <a:gd name="T13" fmla="*/ 0 h 1799"/>
              <a:gd name="T14" fmla="*/ 898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8" y="1798"/>
                </a:cubicBezTo>
                <a:lnTo>
                  <a:pt x="898" y="1798"/>
                </a:lnTo>
                <a:cubicBezTo>
                  <a:pt x="402" y="1798"/>
                  <a:pt x="0" y="1396"/>
                  <a:pt x="0" y="899"/>
                </a:cubicBezTo>
                <a:lnTo>
                  <a:pt x="0" y="899"/>
                </a:lnTo>
                <a:cubicBezTo>
                  <a:pt x="0" y="402"/>
                  <a:pt x="402" y="0"/>
                  <a:pt x="898" y="0"/>
                </a:cubicBezTo>
                <a:lnTo>
                  <a:pt x="898" y="0"/>
                </a:lnTo>
                <a:cubicBezTo>
                  <a:pt x="1395" y="0"/>
                  <a:pt x="1797" y="402"/>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4" name="CuadroTexto 553">
            <a:extLst>
              <a:ext uri="{FF2B5EF4-FFF2-40B4-BE49-F238E27FC236}">
                <a16:creationId xmlns:a16="http://schemas.microsoft.com/office/drawing/2014/main" id="{1C8E9219-BDE0-36E9-068C-EB05D53E1DC8}"/>
              </a:ext>
            </a:extLst>
          </p:cNvPr>
          <p:cNvSpPr txBox="1"/>
          <p:nvPr/>
        </p:nvSpPr>
        <p:spPr>
          <a:xfrm>
            <a:off x="322667" y="2365169"/>
            <a:ext cx="2066539" cy="1996700"/>
          </a:xfrm>
          <a:prstGeom prst="rect">
            <a:avLst/>
          </a:prstGeom>
          <a:noFill/>
        </p:spPr>
        <p:txBody>
          <a:bodyPr wrap="square" lIns="91440" tIns="45720" rIns="91440" bIns="45720" rtlCol="0" anchor="t">
            <a:spAutoFit/>
          </a:bodyPr>
          <a:lstStyle/>
          <a:p>
            <a:pPr algn="ctr">
              <a:lnSpc>
                <a:spcPts val="2480"/>
              </a:lnSpc>
            </a:pPr>
            <a:r>
              <a:rPr lang="en-US" b="1" dirty="0">
                <a:solidFill>
                  <a:srgbClr val="292668"/>
                </a:solidFill>
                <a:latin typeface="Calibri"/>
                <a:ea typeface="Calibri"/>
                <a:cs typeface="Calibri"/>
              </a:rPr>
              <a:t>Eet dagelijks gevarieerd: groenten, fruit, peulvruchten, noten en volkoren </a:t>
            </a:r>
            <a:endParaRPr lang="en-US" b="1" dirty="0">
              <a:solidFill>
                <a:srgbClr val="292668"/>
              </a:solidFill>
              <a:latin typeface="Lato"/>
              <a:ea typeface="Lato"/>
              <a:cs typeface="Calibri"/>
            </a:endParaRPr>
          </a:p>
          <a:p>
            <a:pPr algn="ctr">
              <a:lnSpc>
                <a:spcPts val="2480"/>
              </a:lnSpc>
            </a:pPr>
            <a:r>
              <a:rPr lang="en-US" b="1" dirty="0">
                <a:solidFill>
                  <a:srgbClr val="292668"/>
                </a:solidFill>
                <a:latin typeface="Calibri"/>
                <a:ea typeface="Calibri"/>
                <a:cs typeface="Calibri"/>
              </a:rPr>
              <a:t>granen.</a:t>
            </a:r>
            <a:endParaRPr lang="en-US" b="1" dirty="0">
              <a:solidFill>
                <a:srgbClr val="292668"/>
              </a:solidFill>
              <a:latin typeface="Calibri"/>
              <a:ea typeface="Lato"/>
              <a:cs typeface="Calibri"/>
            </a:endParaRPr>
          </a:p>
        </p:txBody>
      </p:sp>
      <p:sp>
        <p:nvSpPr>
          <p:cNvPr id="25" name="CuadroTexto 555">
            <a:extLst>
              <a:ext uri="{FF2B5EF4-FFF2-40B4-BE49-F238E27FC236}">
                <a16:creationId xmlns:a16="http://schemas.microsoft.com/office/drawing/2014/main" id="{FA6705A2-761C-D6E4-E7DF-F53B87562114}"/>
              </a:ext>
            </a:extLst>
          </p:cNvPr>
          <p:cNvSpPr txBox="1"/>
          <p:nvPr/>
        </p:nvSpPr>
        <p:spPr>
          <a:xfrm>
            <a:off x="2473908" y="4676698"/>
            <a:ext cx="2240984" cy="1682512"/>
          </a:xfrm>
          <a:prstGeom prst="rect">
            <a:avLst/>
          </a:prstGeom>
          <a:noFill/>
        </p:spPr>
        <p:txBody>
          <a:bodyPr wrap="square" lIns="91440" tIns="45720" rIns="91440" bIns="45720" rtlCol="0" anchor="t">
            <a:spAutoFit/>
          </a:bodyPr>
          <a:lstStyle/>
          <a:p>
            <a:pPr algn="ctr">
              <a:lnSpc>
                <a:spcPts val="2480"/>
              </a:lnSpc>
            </a:pPr>
            <a:r>
              <a:rPr lang="en-US" b="1" dirty="0">
                <a:solidFill>
                  <a:srgbClr val="292668"/>
                </a:solidFill>
                <a:latin typeface="Calibri"/>
                <a:ea typeface="Calibri"/>
                <a:cs typeface="Calibri"/>
              </a:rPr>
              <a:t>Eet elke dag minstens 400 g</a:t>
            </a:r>
            <a:endParaRPr lang="pt-BR" dirty="0">
              <a:solidFill>
                <a:srgbClr val="292668"/>
              </a:solidFill>
            </a:endParaRPr>
          </a:p>
          <a:p>
            <a:pPr algn="ctr">
              <a:lnSpc>
                <a:spcPts val="2480"/>
              </a:lnSpc>
            </a:pPr>
            <a:r>
              <a:rPr lang="en-US" b="1" dirty="0">
                <a:solidFill>
                  <a:srgbClr val="292668"/>
                </a:solidFill>
                <a:latin typeface="Calibri"/>
                <a:ea typeface="Calibri"/>
                <a:cs typeface="Calibri"/>
              </a:rPr>
              <a:t>(5 porties) fruit en groenten per dag.</a:t>
            </a:r>
            <a:endParaRPr lang="pt-BR" b="1" dirty="0">
              <a:solidFill>
                <a:srgbClr val="292668"/>
              </a:solidFill>
              <a:ea typeface="Calibri" panose="020F0502020204030204"/>
              <a:cs typeface="Calibri" panose="020F0502020204030204"/>
            </a:endParaRPr>
          </a:p>
          <a:p>
            <a:pPr algn="ctr"/>
            <a:endParaRPr lang="en-US" b="1" dirty="0">
              <a:solidFill>
                <a:srgbClr val="292668"/>
              </a:solidFill>
              <a:latin typeface="Calibri"/>
              <a:ea typeface="Lato"/>
              <a:cs typeface="Calibri"/>
            </a:endParaRPr>
          </a:p>
        </p:txBody>
      </p:sp>
      <p:sp>
        <p:nvSpPr>
          <p:cNvPr id="26" name="CuadroTexto 557">
            <a:extLst>
              <a:ext uri="{FF2B5EF4-FFF2-40B4-BE49-F238E27FC236}">
                <a16:creationId xmlns:a16="http://schemas.microsoft.com/office/drawing/2014/main" id="{220A24AC-B6E2-536F-7313-9BFDB63134F2}"/>
              </a:ext>
            </a:extLst>
          </p:cNvPr>
          <p:cNvSpPr txBox="1"/>
          <p:nvPr/>
        </p:nvSpPr>
        <p:spPr>
          <a:xfrm>
            <a:off x="4847214" y="2654665"/>
            <a:ext cx="1767645" cy="1355499"/>
          </a:xfrm>
          <a:prstGeom prst="rect">
            <a:avLst/>
          </a:prstGeom>
          <a:noFill/>
        </p:spPr>
        <p:txBody>
          <a:bodyPr wrap="square" lIns="91440" tIns="45720" rIns="91440" bIns="45720" rtlCol="0" anchor="t">
            <a:spAutoFit/>
          </a:bodyPr>
          <a:lstStyle/>
          <a:p>
            <a:pPr algn="ctr">
              <a:lnSpc>
                <a:spcPts val="2480"/>
              </a:lnSpc>
            </a:pPr>
            <a:r>
              <a:rPr lang="en-US" b="1" dirty="0">
                <a:solidFill>
                  <a:srgbClr val="292668"/>
                </a:solidFill>
                <a:latin typeface="Calibri"/>
                <a:ea typeface="Calibri"/>
                <a:cs typeface="Calibri"/>
              </a:rPr>
              <a:t>Beperk de inname van vrije suikers tot &lt;10% van de dagelijkse energie-inname.</a:t>
            </a:r>
          </a:p>
          <a:p>
            <a:pPr algn="ctr">
              <a:lnSpc>
                <a:spcPts val="2480"/>
              </a:lnSpc>
            </a:pPr>
            <a:endParaRPr lang="en-US" b="1" dirty="0">
              <a:solidFill>
                <a:srgbClr val="292668"/>
              </a:solidFill>
              <a:ea typeface="Calibri"/>
              <a:cs typeface="Calibri"/>
            </a:endParaRPr>
          </a:p>
        </p:txBody>
      </p:sp>
      <p:sp>
        <p:nvSpPr>
          <p:cNvPr id="27" name="CuadroTexto 559">
            <a:extLst>
              <a:ext uri="{FF2B5EF4-FFF2-40B4-BE49-F238E27FC236}">
                <a16:creationId xmlns:a16="http://schemas.microsoft.com/office/drawing/2014/main" id="{96B2550D-FF95-EF6E-C0EA-EFE35BCF6972}"/>
              </a:ext>
            </a:extLst>
          </p:cNvPr>
          <p:cNvSpPr txBox="1"/>
          <p:nvPr/>
        </p:nvSpPr>
        <p:spPr>
          <a:xfrm>
            <a:off x="6631591" y="4816810"/>
            <a:ext cx="2824131" cy="1355499"/>
          </a:xfrm>
          <a:prstGeom prst="rect">
            <a:avLst/>
          </a:prstGeom>
          <a:noFill/>
        </p:spPr>
        <p:txBody>
          <a:bodyPr wrap="square" lIns="91440" tIns="45720" rIns="91440" bIns="45720" rtlCol="0" anchor="t">
            <a:spAutoFit/>
          </a:bodyPr>
          <a:lstStyle/>
          <a:p>
            <a:pPr algn="ctr">
              <a:lnSpc>
                <a:spcPts val="2480"/>
              </a:lnSpc>
            </a:pPr>
            <a:r>
              <a:rPr lang="en-US" b="1" dirty="0">
                <a:solidFill>
                  <a:srgbClr val="292668"/>
                </a:solidFill>
                <a:latin typeface="Calibri"/>
                <a:ea typeface="Calibri"/>
                <a:cs typeface="Calibri"/>
              </a:rPr>
              <a:t>Beperk de zoutinname</a:t>
            </a:r>
          </a:p>
          <a:p>
            <a:pPr algn="ctr">
              <a:lnSpc>
                <a:spcPts val="2480"/>
              </a:lnSpc>
            </a:pPr>
            <a:r>
              <a:rPr lang="en-US" b="1" dirty="0">
                <a:solidFill>
                  <a:srgbClr val="292668"/>
                </a:solidFill>
                <a:latin typeface="Calibri"/>
                <a:ea typeface="Calibri"/>
                <a:cs typeface="Calibri"/>
              </a:rPr>
              <a:t>tot &lt;5 g/dag; </a:t>
            </a:r>
            <a:endParaRPr lang="en-US" dirty="0">
              <a:solidFill>
                <a:srgbClr val="292668"/>
              </a:solidFill>
              <a:latin typeface="Calibri"/>
              <a:ea typeface="Calibri"/>
              <a:cs typeface="Calibri"/>
            </a:endParaRPr>
          </a:p>
          <a:p>
            <a:pPr algn="ctr">
              <a:lnSpc>
                <a:spcPts val="2480"/>
              </a:lnSpc>
            </a:pPr>
            <a:r>
              <a:rPr lang="en-US" b="1" dirty="0">
                <a:solidFill>
                  <a:srgbClr val="292668"/>
                </a:solidFill>
                <a:latin typeface="Calibri"/>
                <a:ea typeface="Calibri"/>
                <a:cs typeface="Calibri"/>
              </a:rPr>
              <a:t>Gebruik gejodeerd</a:t>
            </a:r>
          </a:p>
          <a:p>
            <a:pPr algn="ctr">
              <a:lnSpc>
                <a:spcPts val="2480"/>
              </a:lnSpc>
            </a:pPr>
            <a:r>
              <a:rPr lang="en-US" b="1" dirty="0">
                <a:solidFill>
                  <a:srgbClr val="292668"/>
                </a:solidFill>
                <a:latin typeface="Calibri"/>
                <a:ea typeface="Calibri"/>
                <a:cs typeface="Calibri"/>
              </a:rPr>
              <a:t>zout.</a:t>
            </a:r>
            <a:endParaRPr lang="en-US" dirty="0">
              <a:solidFill>
                <a:srgbClr val="292668"/>
              </a:solidFill>
              <a:ea typeface="Calibri" panose="020F0502020204030204"/>
              <a:cs typeface="Calibri" panose="020F0502020204030204"/>
            </a:endParaRPr>
          </a:p>
        </p:txBody>
      </p:sp>
      <p:sp>
        <p:nvSpPr>
          <p:cNvPr id="77" name="Freeform 180">
            <a:extLst>
              <a:ext uri="{FF2B5EF4-FFF2-40B4-BE49-F238E27FC236}">
                <a16:creationId xmlns:a16="http://schemas.microsoft.com/office/drawing/2014/main" id="{8B7A63F9-D4EC-070B-A86D-EBC7E3ACBDE4}"/>
              </a:ext>
            </a:extLst>
          </p:cNvPr>
          <p:cNvSpPr>
            <a:spLocks noChangeArrowheads="1"/>
          </p:cNvSpPr>
          <p:nvPr/>
        </p:nvSpPr>
        <p:spPr bwMode="auto">
          <a:xfrm>
            <a:off x="8692079" y="2072871"/>
            <a:ext cx="2482036" cy="2524651"/>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4"/>
                  <a:pt x="3045" y="3923"/>
                  <a:pt x="1961" y="3923"/>
                </a:cubicBezTo>
                <a:lnTo>
                  <a:pt x="1961" y="3923"/>
                </a:lnTo>
                <a:cubicBezTo>
                  <a:pt x="877" y="3923"/>
                  <a:pt x="0" y="3044"/>
                  <a:pt x="0" y="1961"/>
                </a:cubicBezTo>
                <a:lnTo>
                  <a:pt x="0" y="1961"/>
                </a:lnTo>
                <a:cubicBezTo>
                  <a:pt x="0" y="878"/>
                  <a:pt x="877" y="0"/>
                  <a:pt x="1961" y="0"/>
                </a:cubicBezTo>
                <a:lnTo>
                  <a:pt x="1961" y="0"/>
                </a:lnTo>
                <a:cubicBezTo>
                  <a:pt x="3045" y="0"/>
                  <a:pt x="3923" y="878"/>
                  <a:pt x="3923"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78" name="Freeform 181">
            <a:extLst>
              <a:ext uri="{FF2B5EF4-FFF2-40B4-BE49-F238E27FC236}">
                <a16:creationId xmlns:a16="http://schemas.microsoft.com/office/drawing/2014/main" id="{6FA4FE78-59CB-9C75-95E9-775341574C77}"/>
              </a:ext>
            </a:extLst>
          </p:cNvPr>
          <p:cNvSpPr>
            <a:spLocks noChangeArrowheads="1"/>
          </p:cNvSpPr>
          <p:nvPr/>
        </p:nvSpPr>
        <p:spPr bwMode="auto">
          <a:xfrm>
            <a:off x="8752807" y="2133599"/>
            <a:ext cx="2482036" cy="252465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5" y="3922"/>
                  <a:pt x="1962" y="3922"/>
                </a:cubicBezTo>
                <a:lnTo>
                  <a:pt x="1962" y="3922"/>
                </a:lnTo>
                <a:cubicBezTo>
                  <a:pt x="878" y="3922"/>
                  <a:pt x="0" y="3044"/>
                  <a:pt x="0" y="1960"/>
                </a:cubicBezTo>
                <a:lnTo>
                  <a:pt x="0" y="1960"/>
                </a:lnTo>
                <a:cubicBezTo>
                  <a:pt x="0" y="878"/>
                  <a:pt x="878" y="0"/>
                  <a:pt x="1962" y="0"/>
                </a:cubicBezTo>
                <a:lnTo>
                  <a:pt x="1962" y="0"/>
                </a:lnTo>
                <a:cubicBezTo>
                  <a:pt x="3045" y="0"/>
                  <a:pt x="3924" y="878"/>
                  <a:pt x="3924" y="1960"/>
                </a:cubicBezTo>
              </a:path>
            </a:pathLst>
          </a:custGeom>
          <a:solidFill>
            <a:srgbClr val="F26F46"/>
          </a:solidFill>
          <a:ln>
            <a:noFill/>
          </a:ln>
          <a:effectLst/>
        </p:spPr>
        <p:txBody>
          <a:bodyPr wrap="none" anchor="ctr"/>
          <a:lstStyle/>
          <a:p>
            <a:endParaRPr lang="en-US" sz="900"/>
          </a:p>
        </p:txBody>
      </p:sp>
      <p:sp>
        <p:nvSpPr>
          <p:cNvPr id="79" name="Freeform 182">
            <a:extLst>
              <a:ext uri="{FF2B5EF4-FFF2-40B4-BE49-F238E27FC236}">
                <a16:creationId xmlns:a16="http://schemas.microsoft.com/office/drawing/2014/main" id="{0A1FA2FC-F9BB-4419-B1E6-FB81A84437FD}"/>
              </a:ext>
            </a:extLst>
          </p:cNvPr>
          <p:cNvSpPr>
            <a:spLocks noChangeArrowheads="1"/>
          </p:cNvSpPr>
          <p:nvPr/>
        </p:nvSpPr>
        <p:spPr bwMode="auto">
          <a:xfrm>
            <a:off x="8813535" y="2194327"/>
            <a:ext cx="2482036" cy="2524651"/>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6" y="3923"/>
                  <a:pt x="1962" y="3923"/>
                </a:cubicBezTo>
                <a:lnTo>
                  <a:pt x="1962" y="3923"/>
                </a:lnTo>
                <a:cubicBezTo>
                  <a:pt x="878" y="3923"/>
                  <a:pt x="0" y="3045"/>
                  <a:pt x="0" y="1961"/>
                </a:cubicBezTo>
                <a:lnTo>
                  <a:pt x="0" y="1961"/>
                </a:lnTo>
                <a:cubicBezTo>
                  <a:pt x="0" y="879"/>
                  <a:pt x="878" y="0"/>
                  <a:pt x="1962" y="0"/>
                </a:cubicBezTo>
                <a:lnTo>
                  <a:pt x="1962" y="0"/>
                </a:lnTo>
                <a:cubicBezTo>
                  <a:pt x="3046" y="0"/>
                  <a:pt x="3924" y="879"/>
                  <a:pt x="3924"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80" name="Freeform 183">
            <a:extLst>
              <a:ext uri="{FF2B5EF4-FFF2-40B4-BE49-F238E27FC236}">
                <a16:creationId xmlns:a16="http://schemas.microsoft.com/office/drawing/2014/main" id="{29E606A5-5954-EF5D-E9D3-D1F31DA0ADCE}"/>
              </a:ext>
            </a:extLst>
          </p:cNvPr>
          <p:cNvSpPr>
            <a:spLocks noChangeArrowheads="1"/>
          </p:cNvSpPr>
          <p:nvPr/>
        </p:nvSpPr>
        <p:spPr bwMode="auto">
          <a:xfrm>
            <a:off x="10685294" y="3411456"/>
            <a:ext cx="1054141" cy="1127094"/>
          </a:xfrm>
          <a:custGeom>
            <a:avLst/>
            <a:gdLst>
              <a:gd name="T0" fmla="*/ 1616 w 1617"/>
              <a:gd name="T1" fmla="*/ 808 h 1617"/>
              <a:gd name="T2" fmla="*/ 1616 w 1617"/>
              <a:gd name="T3" fmla="*/ 808 h 1617"/>
              <a:gd name="T4" fmla="*/ 807 w 1617"/>
              <a:gd name="T5" fmla="*/ 1616 h 1617"/>
              <a:gd name="T6" fmla="*/ 807 w 1617"/>
              <a:gd name="T7" fmla="*/ 1616 h 1617"/>
              <a:gd name="T8" fmla="*/ 0 w 1617"/>
              <a:gd name="T9" fmla="*/ 808 h 1617"/>
              <a:gd name="T10" fmla="*/ 0 w 1617"/>
              <a:gd name="T11" fmla="*/ 808 h 1617"/>
              <a:gd name="T12" fmla="*/ 807 w 1617"/>
              <a:gd name="T13" fmla="*/ 0 h 1617"/>
              <a:gd name="T14" fmla="*/ 807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4" y="1616"/>
                  <a:pt x="807" y="1616"/>
                </a:cubicBezTo>
                <a:lnTo>
                  <a:pt x="807" y="1616"/>
                </a:lnTo>
                <a:cubicBezTo>
                  <a:pt x="361" y="1616"/>
                  <a:pt x="0" y="1255"/>
                  <a:pt x="0" y="808"/>
                </a:cubicBezTo>
                <a:lnTo>
                  <a:pt x="0" y="808"/>
                </a:lnTo>
                <a:cubicBezTo>
                  <a:pt x="0" y="362"/>
                  <a:pt x="361" y="0"/>
                  <a:pt x="807" y="0"/>
                </a:cubicBezTo>
                <a:lnTo>
                  <a:pt x="807" y="0"/>
                </a:lnTo>
                <a:cubicBezTo>
                  <a:pt x="1254" y="0"/>
                  <a:pt x="1616" y="362"/>
                  <a:pt x="1616" y="808"/>
                </a:cubicBezTo>
              </a:path>
            </a:pathLst>
          </a:custGeom>
          <a:solidFill>
            <a:srgbClr val="292668"/>
          </a:solidFill>
          <a:ln>
            <a:noFill/>
          </a:ln>
          <a:effectLst/>
        </p:spPr>
        <p:txBody>
          <a:bodyPr wrap="none" anchor="ctr"/>
          <a:lstStyle/>
          <a:p>
            <a:endParaRPr lang="en-US" sz="900"/>
          </a:p>
        </p:txBody>
      </p:sp>
      <p:sp>
        <p:nvSpPr>
          <p:cNvPr id="81" name="Freeform 184">
            <a:extLst>
              <a:ext uri="{FF2B5EF4-FFF2-40B4-BE49-F238E27FC236}">
                <a16:creationId xmlns:a16="http://schemas.microsoft.com/office/drawing/2014/main" id="{B4B6A017-0118-B8EA-64AF-962046442ACB}"/>
              </a:ext>
            </a:extLst>
          </p:cNvPr>
          <p:cNvSpPr>
            <a:spLocks noChangeArrowheads="1"/>
          </p:cNvSpPr>
          <p:nvPr/>
        </p:nvSpPr>
        <p:spPr bwMode="auto">
          <a:xfrm>
            <a:off x="10635563" y="3404839"/>
            <a:ext cx="1137833" cy="1157369"/>
          </a:xfrm>
          <a:custGeom>
            <a:avLst/>
            <a:gdLst>
              <a:gd name="T0" fmla="*/ 1797 w 1798"/>
              <a:gd name="T1" fmla="*/ 899 h 1799"/>
              <a:gd name="T2" fmla="*/ 1797 w 1798"/>
              <a:gd name="T3" fmla="*/ 899 h 1799"/>
              <a:gd name="T4" fmla="*/ 898 w 1798"/>
              <a:gd name="T5" fmla="*/ 1798 h 1799"/>
              <a:gd name="T6" fmla="*/ 898 w 1798"/>
              <a:gd name="T7" fmla="*/ 1798 h 1799"/>
              <a:gd name="T8" fmla="*/ 0 w 1798"/>
              <a:gd name="T9" fmla="*/ 899 h 1799"/>
              <a:gd name="T10" fmla="*/ 0 w 1798"/>
              <a:gd name="T11" fmla="*/ 899 h 1799"/>
              <a:gd name="T12" fmla="*/ 898 w 1798"/>
              <a:gd name="T13" fmla="*/ 0 h 1799"/>
              <a:gd name="T14" fmla="*/ 898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8" y="1798"/>
                </a:cubicBezTo>
                <a:lnTo>
                  <a:pt x="898" y="1798"/>
                </a:lnTo>
                <a:cubicBezTo>
                  <a:pt x="402" y="1798"/>
                  <a:pt x="0" y="1396"/>
                  <a:pt x="0" y="899"/>
                </a:cubicBezTo>
                <a:lnTo>
                  <a:pt x="0" y="899"/>
                </a:lnTo>
                <a:cubicBezTo>
                  <a:pt x="0" y="403"/>
                  <a:pt x="402" y="0"/>
                  <a:pt x="898" y="0"/>
                </a:cubicBezTo>
                <a:lnTo>
                  <a:pt x="898" y="0"/>
                </a:lnTo>
                <a:cubicBezTo>
                  <a:pt x="1395" y="0"/>
                  <a:pt x="1797" y="403"/>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82" name="CuadroTexto 557">
            <a:extLst>
              <a:ext uri="{FF2B5EF4-FFF2-40B4-BE49-F238E27FC236}">
                <a16:creationId xmlns:a16="http://schemas.microsoft.com/office/drawing/2014/main" id="{8FE5078B-141A-449B-906E-E57462C33DB2}"/>
              </a:ext>
            </a:extLst>
          </p:cNvPr>
          <p:cNvSpPr txBox="1"/>
          <p:nvPr/>
        </p:nvSpPr>
        <p:spPr>
          <a:xfrm>
            <a:off x="8813105" y="2522366"/>
            <a:ext cx="2207553" cy="2317301"/>
          </a:xfrm>
          <a:prstGeom prst="rect">
            <a:avLst/>
          </a:prstGeom>
          <a:noFill/>
        </p:spPr>
        <p:txBody>
          <a:bodyPr wrap="square" lIns="91440" tIns="45720" rIns="91440" bIns="45720" rtlCol="0" anchor="t">
            <a:spAutoFit/>
          </a:bodyPr>
          <a:lstStyle/>
          <a:p>
            <a:pPr algn="ctr">
              <a:lnSpc>
                <a:spcPts val="2480"/>
              </a:lnSpc>
            </a:pPr>
            <a:r>
              <a:rPr lang="en-US" sz="1600" b="1" dirty="0">
                <a:solidFill>
                  <a:srgbClr val="292668"/>
                </a:solidFill>
                <a:latin typeface="Calibri"/>
                <a:ea typeface="Calibri"/>
                <a:cs typeface="Calibri"/>
              </a:rPr>
              <a:t>Beperk de totale vetinname tot &lt;30% van de dagelijkse energie-inname.</a:t>
            </a:r>
          </a:p>
          <a:p>
            <a:pPr algn="ctr">
              <a:lnSpc>
                <a:spcPts val="2480"/>
              </a:lnSpc>
            </a:pPr>
            <a:r>
              <a:rPr lang="en-US" sz="1600" b="1" dirty="0">
                <a:solidFill>
                  <a:srgbClr val="292668"/>
                </a:solidFill>
                <a:latin typeface="Calibri"/>
                <a:ea typeface="Calibri"/>
                <a:cs typeface="Calibri"/>
              </a:rPr>
              <a:t>Beperk de inname van verzadigde vetten </a:t>
            </a:r>
            <a:endParaRPr lang="en-US" sz="1600" dirty="0">
              <a:solidFill>
                <a:srgbClr val="292668"/>
              </a:solidFill>
              <a:latin typeface="Calibri"/>
              <a:ea typeface="Calibri"/>
              <a:cs typeface="Calibri"/>
            </a:endParaRPr>
          </a:p>
          <a:p>
            <a:pPr algn="ctr">
              <a:lnSpc>
                <a:spcPts val="2480"/>
              </a:lnSpc>
            </a:pPr>
            <a:r>
              <a:rPr lang="en-US" sz="1600" b="1" dirty="0">
                <a:solidFill>
                  <a:srgbClr val="292668"/>
                </a:solidFill>
                <a:latin typeface="Calibri"/>
                <a:ea typeface="Calibri"/>
                <a:cs typeface="Calibri"/>
              </a:rPr>
              <a:t>tot &lt;10% en</a:t>
            </a:r>
            <a:endParaRPr lang="en-US" sz="1600" dirty="0">
              <a:solidFill>
                <a:srgbClr val="292668"/>
              </a:solidFill>
              <a:latin typeface="Calibri"/>
              <a:ea typeface="Calibri"/>
              <a:cs typeface="Calibri"/>
            </a:endParaRPr>
          </a:p>
          <a:p>
            <a:pPr algn="ctr">
              <a:lnSpc>
                <a:spcPts val="2480"/>
              </a:lnSpc>
            </a:pPr>
            <a:r>
              <a:rPr lang="en-US" sz="1600" b="1" dirty="0">
                <a:solidFill>
                  <a:srgbClr val="292668"/>
                </a:solidFill>
                <a:latin typeface="Calibri"/>
                <a:ea typeface="Calibri"/>
                <a:cs typeface="Calibri"/>
              </a:rPr>
              <a:t> transvetten</a:t>
            </a:r>
            <a:endParaRPr lang="en-US" sz="1600" dirty="0">
              <a:solidFill>
                <a:srgbClr val="292668"/>
              </a:solidFill>
              <a:latin typeface="Calibri"/>
              <a:ea typeface="Calibri"/>
              <a:cs typeface="Calibri"/>
            </a:endParaRPr>
          </a:p>
          <a:p>
            <a:pPr algn="ctr">
              <a:lnSpc>
                <a:spcPts val="2480"/>
              </a:lnSpc>
            </a:pPr>
            <a:r>
              <a:rPr lang="en-US" sz="1600" b="1" dirty="0">
                <a:solidFill>
                  <a:srgbClr val="292668"/>
                </a:solidFill>
                <a:latin typeface="Calibri"/>
                <a:ea typeface="Calibri"/>
                <a:cs typeface="Calibri"/>
              </a:rPr>
              <a:t> tot &lt;1%. </a:t>
            </a:r>
            <a:endParaRPr lang="en-US" sz="1600" dirty="0">
              <a:solidFill>
                <a:srgbClr val="292668"/>
              </a:solidFill>
              <a:latin typeface="Calibri"/>
              <a:ea typeface="Calibri"/>
              <a:cs typeface="Calibri"/>
            </a:endParaRPr>
          </a:p>
          <a:p>
            <a:pPr>
              <a:lnSpc>
                <a:spcPts val="2480"/>
              </a:lnSpc>
            </a:pPr>
            <a:endParaRPr lang="pt-PT" b="1" dirty="0">
              <a:solidFill>
                <a:srgbClr val="292668"/>
              </a:solidFill>
              <a:latin typeface="Calibri"/>
              <a:ea typeface="Calibri"/>
              <a:cs typeface="Calibri"/>
            </a:endParaRPr>
          </a:p>
        </p:txBody>
      </p:sp>
      <p:sp>
        <p:nvSpPr>
          <p:cNvPr id="98" name="Freeform 173">
            <a:extLst>
              <a:ext uri="{FF2B5EF4-FFF2-40B4-BE49-F238E27FC236}">
                <a16:creationId xmlns:a16="http://schemas.microsoft.com/office/drawing/2014/main" id="{3FAE3575-69D4-47E7-232F-86347FAA488C}"/>
              </a:ext>
            </a:extLst>
          </p:cNvPr>
          <p:cNvSpPr>
            <a:spLocks noChangeArrowheads="1"/>
          </p:cNvSpPr>
          <p:nvPr/>
        </p:nvSpPr>
        <p:spPr bwMode="auto">
          <a:xfrm>
            <a:off x="4344680" y="5693999"/>
            <a:ext cx="1078989" cy="104584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292668"/>
          </a:solidFill>
          <a:ln>
            <a:noFill/>
          </a:ln>
          <a:effectLst/>
        </p:spPr>
        <p:txBody>
          <a:bodyPr wrap="none" anchor="ctr"/>
          <a:lstStyle/>
          <a:p>
            <a:endParaRPr lang="en-US" sz="900"/>
          </a:p>
        </p:txBody>
      </p:sp>
      <p:pic>
        <p:nvPicPr>
          <p:cNvPr id="29" name="Graphic 28" descr="Badge 1 outline">
            <a:extLst>
              <a:ext uri="{FF2B5EF4-FFF2-40B4-BE49-F238E27FC236}">
                <a16:creationId xmlns:a16="http://schemas.microsoft.com/office/drawing/2014/main" id="{CB57E621-5DC5-6EC3-D5C7-D84C2025FEC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96103" y="3380933"/>
            <a:ext cx="914400" cy="914400"/>
          </a:xfrm>
          <a:prstGeom prst="rect">
            <a:avLst/>
          </a:prstGeom>
        </p:spPr>
      </p:pic>
      <p:pic>
        <p:nvPicPr>
          <p:cNvPr id="31" name="Graphic 30" descr="Badge outline">
            <a:extLst>
              <a:ext uri="{FF2B5EF4-FFF2-40B4-BE49-F238E27FC236}">
                <a16:creationId xmlns:a16="http://schemas.microsoft.com/office/drawing/2014/main" id="{6674C734-FF64-D871-7098-4BE2EE47816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42877" y="3414846"/>
            <a:ext cx="914400" cy="914400"/>
          </a:xfrm>
          <a:prstGeom prst="rect">
            <a:avLst/>
          </a:prstGeom>
        </p:spPr>
      </p:pic>
      <p:pic>
        <p:nvPicPr>
          <p:cNvPr id="33" name="Graphic 32" descr="Badge 3 outline">
            <a:extLst>
              <a:ext uri="{FF2B5EF4-FFF2-40B4-BE49-F238E27FC236}">
                <a16:creationId xmlns:a16="http://schemas.microsoft.com/office/drawing/2014/main" id="{BB71A1FF-0181-AA11-7338-7819A9FB0C7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789310" y="3517803"/>
            <a:ext cx="914400" cy="914400"/>
          </a:xfrm>
          <a:prstGeom prst="rect">
            <a:avLst/>
          </a:prstGeom>
        </p:spPr>
      </p:pic>
      <p:pic>
        <p:nvPicPr>
          <p:cNvPr id="35" name="Graphic 34" descr="Badge 4 outline">
            <a:extLst>
              <a:ext uri="{FF2B5EF4-FFF2-40B4-BE49-F238E27FC236}">
                <a16:creationId xmlns:a16="http://schemas.microsoft.com/office/drawing/2014/main" id="{4E41F60C-5DF7-6E62-8D08-243723E4D96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461472" y="5760086"/>
            <a:ext cx="914400" cy="914400"/>
          </a:xfrm>
          <a:prstGeom prst="rect">
            <a:avLst/>
          </a:prstGeom>
        </p:spPr>
      </p:pic>
      <p:pic>
        <p:nvPicPr>
          <p:cNvPr id="37" name="Graphic 36" descr="Badge 5 outline">
            <a:extLst>
              <a:ext uri="{FF2B5EF4-FFF2-40B4-BE49-F238E27FC236}">
                <a16:creationId xmlns:a16="http://schemas.microsoft.com/office/drawing/2014/main" id="{FB3DA4BC-120A-ABD7-1D10-E5F883F65A3A}"/>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907184" y="5702973"/>
            <a:ext cx="914400" cy="914400"/>
          </a:xfrm>
          <a:prstGeom prst="rect">
            <a:avLst/>
          </a:prstGeom>
        </p:spPr>
      </p:pic>
    </p:spTree>
    <p:extLst>
      <p:ext uri="{BB962C8B-B14F-4D97-AF65-F5344CB8AC3E}">
        <p14:creationId xmlns:p14="http://schemas.microsoft.com/office/powerpoint/2010/main" val="1805722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C3C86-6339-10BE-DCE4-535A01F1A70B}"/>
            </a:ext>
          </a:extLst>
        </p:cNvPr>
        <p:cNvGrpSpPr/>
        <p:nvPr/>
      </p:nvGrpSpPr>
      <p:grpSpPr>
        <a:xfrm>
          <a:off x="0" y="0"/>
          <a:ext cx="0" cy="0"/>
          <a:chOff x="0" y="0"/>
          <a:chExt cx="0" cy="0"/>
        </a:xfrm>
      </p:grpSpPr>
      <p:sp>
        <p:nvSpPr>
          <p:cNvPr id="6" name="Text Placeholder 1">
            <a:extLst>
              <a:ext uri="{FF2B5EF4-FFF2-40B4-BE49-F238E27FC236}">
                <a16:creationId xmlns:a16="http://schemas.microsoft.com/office/drawing/2014/main" id="{D91A7042-9C5B-4479-E138-5946074A7485}"/>
              </a:ext>
            </a:extLst>
          </p:cNvPr>
          <p:cNvSpPr txBox="1">
            <a:spLocks/>
          </p:cNvSpPr>
          <p:nvPr/>
        </p:nvSpPr>
        <p:spPr>
          <a:xfrm>
            <a:off x="-1" y="650590"/>
            <a:ext cx="7986533" cy="641497"/>
          </a:xfrm>
          <a:prstGeom prst="rect">
            <a:avLst/>
          </a:prstGeom>
          <a:solidFill>
            <a:srgbClr val="F26F46"/>
          </a:solidFill>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2665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5475">
              <a:lnSpc>
                <a:spcPct val="100000"/>
              </a:lnSpc>
            </a:pPr>
            <a:r>
              <a:rPr lang="en-US" dirty="0">
                <a:solidFill>
                  <a:schemeClr val="bg1"/>
                </a:solidFill>
              </a:rPr>
              <a:t>Casestudy - Het mediterrane dieet</a:t>
            </a:r>
          </a:p>
        </p:txBody>
      </p:sp>
      <p:pic>
        <p:nvPicPr>
          <p:cNvPr id="4" name="Picture 3">
            <a:extLst>
              <a:ext uri="{FF2B5EF4-FFF2-40B4-BE49-F238E27FC236}">
                <a16:creationId xmlns:a16="http://schemas.microsoft.com/office/drawing/2014/main" id="{8F876267-218C-D644-C61F-91ABA600FCCF}"/>
              </a:ext>
            </a:extLst>
          </p:cNvPr>
          <p:cNvPicPr>
            <a:picLocks noChangeAspect="1"/>
          </p:cNvPicPr>
          <p:nvPr/>
        </p:nvPicPr>
        <p:blipFill>
          <a:blip r:embed="rId2"/>
          <a:stretch>
            <a:fillRect/>
          </a:stretch>
        </p:blipFill>
        <p:spPr>
          <a:xfrm>
            <a:off x="5742401" y="3472284"/>
            <a:ext cx="353599" cy="353599"/>
          </a:xfrm>
          <a:prstGeom prst="rect">
            <a:avLst/>
          </a:prstGeom>
        </p:spPr>
      </p:pic>
      <p:pic>
        <p:nvPicPr>
          <p:cNvPr id="2" name="Picture 1">
            <a:extLst>
              <a:ext uri="{FF2B5EF4-FFF2-40B4-BE49-F238E27FC236}">
                <a16:creationId xmlns:a16="http://schemas.microsoft.com/office/drawing/2014/main" id="{682E9E6E-0F50-3A85-6D2E-7A162DEC391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451604" y="2007368"/>
            <a:ext cx="4744932" cy="3702768"/>
          </a:xfrm>
          <a:prstGeom prst="rect">
            <a:avLst/>
          </a:prstGeom>
        </p:spPr>
      </p:pic>
      <p:sp>
        <p:nvSpPr>
          <p:cNvPr id="3" name="Text Placeholder 2">
            <a:extLst>
              <a:ext uri="{FF2B5EF4-FFF2-40B4-BE49-F238E27FC236}">
                <a16:creationId xmlns:a16="http://schemas.microsoft.com/office/drawing/2014/main" id="{6F2D3A60-227D-3DFB-8438-97F0BBA5744F}"/>
              </a:ext>
            </a:extLst>
          </p:cNvPr>
          <p:cNvSpPr>
            <a:spLocks noGrp="1"/>
          </p:cNvSpPr>
          <p:nvPr>
            <p:ph type="body" sz="quarter" idx="19"/>
          </p:nvPr>
        </p:nvSpPr>
        <p:spPr>
          <a:xfrm>
            <a:off x="550035" y="1436924"/>
            <a:ext cx="6930535" cy="4854889"/>
          </a:xfrm>
          <a:prstGeom prst="rect">
            <a:avLst/>
          </a:prstGeom>
          <a:solidFill>
            <a:schemeClr val="bg1"/>
          </a:solidFill>
        </p:spPr>
        <p:txBody>
          <a:bodyPr lIns="91440" tIns="45720" rIns="91440" bIns="45720" anchor="t"/>
          <a:lstStyle/>
          <a:p>
            <a:pPr marL="0" indent="0">
              <a:lnSpc>
                <a:spcPct val="100000"/>
              </a:lnSpc>
            </a:pPr>
            <a:r>
              <a:rPr lang="en-US" dirty="0"/>
              <a:t>Het mediterrane dieet is een gezond eetpatroon en een manier om chronische ziekten te voorkomen. Het is niet alleen een dieetmodel, maar een manier van leven met gezondheid en welzijn.</a:t>
            </a:r>
          </a:p>
          <a:p>
            <a:pPr marL="0" indent="0">
              <a:lnSpc>
                <a:spcPct val="100000"/>
              </a:lnSpc>
            </a:pPr>
            <a:r>
              <a:rPr lang="en-US" dirty="0">
                <a:ea typeface="+mn-lt"/>
                <a:cs typeface="+mn-lt"/>
              </a:rPr>
              <a:t>Het </a:t>
            </a:r>
            <a:r>
              <a:rPr lang="en-US" dirty="0">
                <a:solidFill>
                  <a:srgbClr val="87A66E"/>
                </a:solidFill>
                <a:ea typeface="+mn-lt"/>
                <a:cs typeface="+mn-lt"/>
                <a:hlinkClick r:id="rId4">
                  <a:extLst>
                    <a:ext uri="{A12FA001-AC4F-418D-AE19-62706E023703}">
                      <ahyp:hlinkClr xmlns:ahyp="http://schemas.microsoft.com/office/drawing/2018/hyperlinkcolor" val="tx"/>
                    </a:ext>
                  </a:extLst>
                </a:hlinkClick>
              </a:rPr>
              <a:t>mediterrane dieet werd voor het eerst wetenschappelijk beschreven door een Amerikaan genaamd Ancel Keys</a:t>
            </a:r>
            <a:r>
              <a:rPr lang="en-US" dirty="0">
                <a:ea typeface="+mn-lt"/>
                <a:cs typeface="+mn-lt"/>
              </a:rPr>
              <a:t>, die in 1951 bijzonder geïnteresseerd raakte in een gezonde manier van eten die hij in Italië had ontdekt, de 'triade'. De 'triade' verwijst naar de manier van eten in het Middellandse Zeegebied op basis van tarwe, olijfolie en wijn; drie ingrediënten die verband houden met drie goden: Demeter voor graan, Athena voor olijfolie en Dionysus voor wijn.</a:t>
            </a:r>
            <a:endParaRPr lang="en-US" dirty="0"/>
          </a:p>
        </p:txBody>
      </p:sp>
    </p:spTree>
    <p:extLst>
      <p:ext uri="{BB962C8B-B14F-4D97-AF65-F5344CB8AC3E}">
        <p14:creationId xmlns:p14="http://schemas.microsoft.com/office/powerpoint/2010/main" val="2426038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7D7FC-90C8-C519-F8E6-7EBCD5E66E5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0FB803B-2D17-508E-E0CC-79785F485781}"/>
              </a:ext>
            </a:extLst>
          </p:cNvPr>
          <p:cNvSpPr>
            <a:spLocks noGrp="1"/>
          </p:cNvSpPr>
          <p:nvPr>
            <p:ph type="body" sz="quarter" idx="16"/>
          </p:nvPr>
        </p:nvSpPr>
        <p:spPr>
          <a:xfrm>
            <a:off x="0" y="560055"/>
            <a:ext cx="6861256" cy="584009"/>
          </a:xfrm>
          <a:solidFill>
            <a:srgbClr val="F26F46"/>
          </a:solidFill>
        </p:spPr>
        <p:txBody>
          <a:bodyPr/>
          <a:lstStyle/>
          <a:p>
            <a:pPr marL="85725" algn="ctr">
              <a:lnSpc>
                <a:spcPct val="100000"/>
              </a:lnSpc>
            </a:pPr>
            <a:r>
              <a:rPr lang="en-US" dirty="0"/>
              <a:t>Casestudy - Mediterraan dieet</a:t>
            </a:r>
          </a:p>
        </p:txBody>
      </p:sp>
      <p:grpSp>
        <p:nvGrpSpPr>
          <p:cNvPr id="16" name="Group 15">
            <a:extLst>
              <a:ext uri="{FF2B5EF4-FFF2-40B4-BE49-F238E27FC236}">
                <a16:creationId xmlns:a16="http://schemas.microsoft.com/office/drawing/2014/main" id="{103160D5-C763-99FA-AF75-E529A24A9AE4}"/>
              </a:ext>
            </a:extLst>
          </p:cNvPr>
          <p:cNvGrpSpPr/>
          <p:nvPr/>
        </p:nvGrpSpPr>
        <p:grpSpPr>
          <a:xfrm>
            <a:off x="9272337" y="-181962"/>
            <a:ext cx="2366621" cy="2933183"/>
            <a:chOff x="2887563" y="4517695"/>
            <a:chExt cx="1145987" cy="1420333"/>
          </a:xfrm>
          <a:solidFill>
            <a:schemeClr val="bg1">
              <a:alpha val="26000"/>
            </a:schemeClr>
          </a:solidFill>
        </p:grpSpPr>
        <p:sp>
          <p:nvSpPr>
            <p:cNvPr id="17" name="Freeform 16">
              <a:extLst>
                <a:ext uri="{FF2B5EF4-FFF2-40B4-BE49-F238E27FC236}">
                  <a16:creationId xmlns:a16="http://schemas.microsoft.com/office/drawing/2014/main" id="{DAF224FA-4AE9-16F7-F1DC-BD2BDA271C97}"/>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18" name="Graphic 10">
              <a:extLst>
                <a:ext uri="{FF2B5EF4-FFF2-40B4-BE49-F238E27FC236}">
                  <a16:creationId xmlns:a16="http://schemas.microsoft.com/office/drawing/2014/main" id="{53EDEEE4-3F1D-5E02-5D3F-F29A381D177C}"/>
                </a:ext>
              </a:extLst>
            </p:cNvPr>
            <p:cNvGrpSpPr/>
            <p:nvPr/>
          </p:nvGrpSpPr>
          <p:grpSpPr>
            <a:xfrm>
              <a:off x="3495254" y="4781992"/>
              <a:ext cx="536857" cy="499528"/>
              <a:chOff x="3495254" y="4781992"/>
              <a:chExt cx="536857" cy="499528"/>
            </a:xfrm>
            <a:grpFill/>
          </p:grpSpPr>
          <p:sp>
            <p:nvSpPr>
              <p:cNvPr id="23" name="Freeform 22">
                <a:extLst>
                  <a:ext uri="{FF2B5EF4-FFF2-40B4-BE49-F238E27FC236}">
                    <a16:creationId xmlns:a16="http://schemas.microsoft.com/office/drawing/2014/main" id="{FE46D02E-DDD1-3D1E-66F9-2CC8BBFA5E50}"/>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D70E821-A3DC-674F-6457-19FE14F94B92}"/>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4B15CF66-7797-99A3-7A60-181A734D2913}"/>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921AB19-9D58-1AB3-E2F4-F1AB2994BF6C}"/>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19" name="Freeform 18">
              <a:extLst>
                <a:ext uri="{FF2B5EF4-FFF2-40B4-BE49-F238E27FC236}">
                  <a16:creationId xmlns:a16="http://schemas.microsoft.com/office/drawing/2014/main" id="{06AD4695-78DE-FBAF-7742-536A1E504529}"/>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A017294-6D93-2DC8-55AF-8AFEB44DE37E}"/>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FD75C7F-F4E4-760C-A77F-2F70F31EC45C}"/>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F5AB568-C8C7-586A-1B73-09EAE4FCC879}"/>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pic>
        <p:nvPicPr>
          <p:cNvPr id="2050" name="Picture 2" descr="TIME Magazine Cover: Ancel Keys - Jan. 13, 1961 -">
            <a:hlinkClick r:id="rId2"/>
            <a:extLst>
              <a:ext uri="{FF2B5EF4-FFF2-40B4-BE49-F238E27FC236}">
                <a16:creationId xmlns:a16="http://schemas.microsoft.com/office/drawing/2014/main" id="{22C23BA1-9098-0150-8E62-9958B0B1CA1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4648" y="1637174"/>
            <a:ext cx="2909480" cy="3833239"/>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00E936EF-0987-7907-7CE5-EDAD9A5E751A}"/>
              </a:ext>
            </a:extLst>
          </p:cNvPr>
          <p:cNvSpPr txBox="1"/>
          <p:nvPr/>
        </p:nvSpPr>
        <p:spPr>
          <a:xfrm>
            <a:off x="548548" y="5624969"/>
            <a:ext cx="3619191" cy="338554"/>
          </a:xfrm>
          <a:prstGeom prst="rect">
            <a:avLst/>
          </a:prstGeom>
          <a:noFill/>
        </p:spPr>
        <p:txBody>
          <a:bodyPr wrap="square">
            <a:spAutoFit/>
          </a:bodyPr>
          <a:lstStyle/>
          <a:p>
            <a:r>
              <a:rPr lang="en-GB" sz="1600" u="sng" dirty="0">
                <a:solidFill>
                  <a:srgbClr val="87A66E"/>
                </a:solidFill>
              </a:rPr>
              <a:t>https://www.sevencountriesstudy.com/</a:t>
            </a:r>
          </a:p>
        </p:txBody>
      </p:sp>
      <p:sp>
        <p:nvSpPr>
          <p:cNvPr id="3" name="Text Placeholder 2">
            <a:extLst>
              <a:ext uri="{FF2B5EF4-FFF2-40B4-BE49-F238E27FC236}">
                <a16:creationId xmlns:a16="http://schemas.microsoft.com/office/drawing/2014/main" id="{41B87C96-5E83-F85F-E75B-9E565F2D6F15}"/>
              </a:ext>
            </a:extLst>
          </p:cNvPr>
          <p:cNvSpPr>
            <a:spLocks noGrp="1"/>
          </p:cNvSpPr>
          <p:nvPr>
            <p:ph type="body" sz="quarter" idx="18"/>
          </p:nvPr>
        </p:nvSpPr>
        <p:spPr>
          <a:xfrm>
            <a:off x="4557809" y="1307893"/>
            <a:ext cx="6782867" cy="4876421"/>
          </a:xfrm>
        </p:spPr>
        <p:txBody>
          <a:bodyPr/>
          <a:lstStyle/>
          <a:p>
            <a:pPr marL="0" indent="0">
              <a:spcAft>
                <a:spcPts val="600"/>
              </a:spcAft>
            </a:pPr>
            <a:r>
              <a:rPr lang="en-US" sz="2200" dirty="0"/>
              <a:t>De Seven Countries Study was het eerste grote onderzoek naar voeding en levensstijl, samen met andere risicofactoren voor hart- en vaatziekten, in verschillende landen en culturen en over een langere periode.</a:t>
            </a:r>
          </a:p>
          <a:p>
            <a:pPr marL="0" indent="0">
              <a:spcAft>
                <a:spcPts val="600"/>
              </a:spcAft>
            </a:pPr>
            <a:r>
              <a:rPr lang="en-US" sz="2200" dirty="0"/>
              <a:t>Het onderzoek werd uitgevoerd tussen 1958 en 1964 en volgde gedurende tientallen jaren bijna 13.000 mannen van middelbare leeftijd in zeven landen.</a:t>
            </a:r>
          </a:p>
          <a:p>
            <a:pPr marL="0" indent="0">
              <a:spcAft>
                <a:spcPts val="600"/>
              </a:spcAft>
            </a:pPr>
            <a:r>
              <a:rPr lang="en-US" sz="2200" dirty="0"/>
              <a:t>Uit het onderzoek bleek dat bevolkingsgroepen met een dieet dat rijk was aan verzadigde vetten en dierlijke producten veel vaker hartziekten hadden, terwijl bevolkingsgroepen met een mediterraan of Japans dieet dat rijk was aan groenten, vis en plantaardige voedingsmiddelen aanzienlijk minder vaak hartziekten hadden.</a:t>
            </a:r>
          </a:p>
          <a:p>
            <a:pPr marL="0" indent="0">
              <a:spcAft>
                <a:spcPts val="600"/>
              </a:spcAft>
            </a:pPr>
            <a:r>
              <a:rPr lang="en-US" sz="2200" dirty="0"/>
              <a:t>Later werd de term 'mediterraan dieet' overgenomen door mediterrane landen zoals Spanje, Italië, Griekenland, Portugal en Marokko.</a:t>
            </a:r>
          </a:p>
          <a:p>
            <a:pPr marL="0" indent="0">
              <a:spcAft>
                <a:spcPts val="600"/>
              </a:spcAft>
            </a:pPr>
            <a:r>
              <a:rPr lang="en-US" sz="2200" dirty="0"/>
              <a:t>Sinds 2013 staat het op de Werelderfgoedlijst van UNESCO.</a:t>
            </a:r>
          </a:p>
          <a:p>
            <a:pPr>
              <a:spcAft>
                <a:spcPts val="600"/>
              </a:spcAft>
            </a:pPr>
            <a:endParaRPr lang="en-US" sz="2200" dirty="0"/>
          </a:p>
        </p:txBody>
      </p:sp>
    </p:spTree>
    <p:extLst>
      <p:ext uri="{BB962C8B-B14F-4D97-AF65-F5344CB8AC3E}">
        <p14:creationId xmlns:p14="http://schemas.microsoft.com/office/powerpoint/2010/main" val="2443443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2CEF2-C3CD-12A7-D3CF-5F4562172A02}"/>
            </a:ext>
          </a:extLst>
        </p:cNvPr>
        <p:cNvGrpSpPr/>
        <p:nvPr/>
      </p:nvGrpSpPr>
      <p:grpSpPr>
        <a:xfrm>
          <a:off x="0" y="0"/>
          <a:ext cx="0" cy="0"/>
          <a:chOff x="0" y="0"/>
          <a:chExt cx="0" cy="0"/>
        </a:xfrm>
      </p:grpSpPr>
      <p:sp>
        <p:nvSpPr>
          <p:cNvPr id="6" name="Text Placeholder 1">
            <a:extLst>
              <a:ext uri="{FF2B5EF4-FFF2-40B4-BE49-F238E27FC236}">
                <a16:creationId xmlns:a16="http://schemas.microsoft.com/office/drawing/2014/main" id="{C7746916-561C-2519-6B9D-C9A5AEBE045A}"/>
              </a:ext>
            </a:extLst>
          </p:cNvPr>
          <p:cNvSpPr txBox="1">
            <a:spLocks/>
          </p:cNvSpPr>
          <p:nvPr/>
        </p:nvSpPr>
        <p:spPr>
          <a:xfrm>
            <a:off x="-1" y="650590"/>
            <a:ext cx="3061257" cy="1432932"/>
          </a:xfrm>
          <a:prstGeom prst="rect">
            <a:avLst/>
          </a:prstGeom>
          <a:solidFill>
            <a:srgbClr val="F26F46"/>
          </a:solidFill>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2665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dirty="0" err="1">
                <a:solidFill>
                  <a:schemeClr val="bg1"/>
                </a:solidFill>
              </a:rPr>
              <a:t>Mediterraan</a:t>
            </a:r>
            <a:r>
              <a:rPr lang="en-US" dirty="0">
                <a:solidFill>
                  <a:schemeClr val="bg1"/>
                </a:solidFill>
              </a:rPr>
              <a:t> diet Principes</a:t>
            </a:r>
          </a:p>
        </p:txBody>
      </p:sp>
      <p:pic>
        <p:nvPicPr>
          <p:cNvPr id="15" name="Imagem 4">
            <a:extLst>
              <a:ext uri="{FF2B5EF4-FFF2-40B4-BE49-F238E27FC236}">
                <a16:creationId xmlns:a16="http://schemas.microsoft.com/office/drawing/2014/main" id="{D341F052-804C-9C30-4185-52CA548FB60F}"/>
              </a:ext>
            </a:extLst>
          </p:cNvPr>
          <p:cNvPicPr>
            <a:picLocks noChangeAspect="1"/>
          </p:cNvPicPr>
          <p:nvPr/>
        </p:nvPicPr>
        <p:blipFill>
          <a:blip r:embed="rId3" cstate="screen">
            <a:extLst>
              <a:ext uri="{28A0092B-C50C-407E-A947-70E740481C1C}">
                <a14:useLocalDpi xmlns:a14="http://schemas.microsoft.com/office/drawing/2010/main"/>
              </a:ext>
            </a:extLst>
          </a:blip>
          <a:srcRect l="22263" t="21481" r="24185" b="16444"/>
          <a:stretch>
            <a:fillRect/>
          </a:stretch>
        </p:blipFill>
        <p:spPr>
          <a:xfrm>
            <a:off x="3943210" y="624695"/>
            <a:ext cx="5506900" cy="5916387"/>
          </a:xfrm>
          <a:prstGeom prst="rect">
            <a:avLst/>
          </a:prstGeom>
        </p:spPr>
      </p:pic>
      <p:sp>
        <p:nvSpPr>
          <p:cNvPr id="16" name="CaixaDeTexto 5">
            <a:extLst>
              <a:ext uri="{FF2B5EF4-FFF2-40B4-BE49-F238E27FC236}">
                <a16:creationId xmlns:a16="http://schemas.microsoft.com/office/drawing/2014/main" id="{3942EF80-624F-367F-E7C3-8BFD29B76590}"/>
              </a:ext>
            </a:extLst>
          </p:cNvPr>
          <p:cNvSpPr txBox="1"/>
          <p:nvPr/>
        </p:nvSpPr>
        <p:spPr>
          <a:xfrm>
            <a:off x="5468095" y="342813"/>
            <a:ext cx="2673438" cy="615553"/>
          </a:xfrm>
          <a:prstGeom prst="rect">
            <a:avLst/>
          </a:prstGeom>
          <a:noFill/>
        </p:spPr>
        <p:txBody>
          <a:bodyPr wrap="square" rtlCol="0">
            <a:spAutoFit/>
          </a:bodyPr>
          <a:lstStyle/>
          <a:p>
            <a:pPr algn="ctr"/>
            <a:r>
              <a:rPr lang="pt-PT" sz="1400" b="1" dirty="0">
                <a:solidFill>
                  <a:srgbClr val="E0CB15"/>
                </a:solidFill>
                <a:latin typeface="Aptos" panose="02110004020202020204"/>
              </a:rPr>
              <a:t>Olijfolie</a:t>
            </a:r>
          </a:p>
          <a:p>
            <a:pPr algn="ctr"/>
            <a:r>
              <a:rPr lang="nl-NL" sz="1000" dirty="0">
                <a:solidFill>
                  <a:prstClr val="black"/>
                </a:solidFill>
                <a:latin typeface="Aptos" panose="02110004020202020204"/>
              </a:rPr>
              <a:t>Belangrijkste toegevoegde culinaire vetstof voor een gezond hart en bloedvaten.</a:t>
            </a:r>
            <a:endParaRPr lang="en-GB" sz="1000" dirty="0">
              <a:solidFill>
                <a:prstClr val="black"/>
              </a:solidFill>
              <a:latin typeface="Aptos" panose="02110004020202020204"/>
            </a:endParaRPr>
          </a:p>
        </p:txBody>
      </p:sp>
      <p:sp>
        <p:nvSpPr>
          <p:cNvPr id="17" name="CaixaDeTexto 6">
            <a:extLst>
              <a:ext uri="{FF2B5EF4-FFF2-40B4-BE49-F238E27FC236}">
                <a16:creationId xmlns:a16="http://schemas.microsoft.com/office/drawing/2014/main" id="{15BD6A87-4718-4791-81BE-C82DA9C2C1D9}"/>
              </a:ext>
            </a:extLst>
          </p:cNvPr>
          <p:cNvSpPr txBox="1"/>
          <p:nvPr/>
        </p:nvSpPr>
        <p:spPr>
          <a:xfrm>
            <a:off x="8568156" y="1183453"/>
            <a:ext cx="1763908" cy="984885"/>
          </a:xfrm>
          <a:prstGeom prst="rect">
            <a:avLst/>
          </a:prstGeom>
          <a:noFill/>
        </p:spPr>
        <p:txBody>
          <a:bodyPr wrap="square" rtlCol="0">
            <a:spAutoFit/>
          </a:bodyPr>
          <a:lstStyle/>
          <a:p>
            <a:r>
              <a:rPr lang="pt-PT" sz="1400" b="1" dirty="0">
                <a:solidFill>
                  <a:srgbClr val="92BD39"/>
                </a:solidFill>
                <a:latin typeface="Aptos" panose="02110004020202020204"/>
              </a:rPr>
              <a:t>Plantaardige voedingsmiddelen</a:t>
            </a:r>
          </a:p>
          <a:p>
            <a:r>
              <a:rPr lang="pt-PT" sz="1000" dirty="0">
                <a:solidFill>
                  <a:prstClr val="black"/>
                </a:solidFill>
                <a:latin typeface="Aptos" panose="02110004020202020204"/>
              </a:rPr>
              <a:t>E</a:t>
            </a:r>
            <a:r>
              <a:rPr lang="nl-NL" sz="1000" dirty="0">
                <a:solidFill>
                  <a:prstClr val="black"/>
                </a:solidFill>
                <a:latin typeface="Aptos" panose="02110004020202020204"/>
              </a:rPr>
              <a:t>moedigt de consumptie van fruit, groenten en peulvruchten aan.</a:t>
            </a:r>
            <a:endParaRPr lang="en-GB" sz="1000" dirty="0">
              <a:solidFill>
                <a:prstClr val="black"/>
              </a:solidFill>
              <a:latin typeface="Aptos" panose="02110004020202020204"/>
            </a:endParaRPr>
          </a:p>
        </p:txBody>
      </p:sp>
      <p:sp>
        <p:nvSpPr>
          <p:cNvPr id="18" name="CaixaDeTexto 7">
            <a:extLst>
              <a:ext uri="{FF2B5EF4-FFF2-40B4-BE49-F238E27FC236}">
                <a16:creationId xmlns:a16="http://schemas.microsoft.com/office/drawing/2014/main" id="{DCD1C8F0-C626-43DD-141B-D9A36776A5D0}"/>
              </a:ext>
            </a:extLst>
          </p:cNvPr>
          <p:cNvSpPr txBox="1"/>
          <p:nvPr/>
        </p:nvSpPr>
        <p:spPr>
          <a:xfrm>
            <a:off x="9450110" y="2411707"/>
            <a:ext cx="2005884" cy="769441"/>
          </a:xfrm>
          <a:prstGeom prst="rect">
            <a:avLst/>
          </a:prstGeom>
          <a:noFill/>
        </p:spPr>
        <p:txBody>
          <a:bodyPr wrap="square" rtlCol="0">
            <a:spAutoFit/>
          </a:bodyPr>
          <a:lstStyle/>
          <a:p>
            <a:r>
              <a:rPr lang="pt-PT" sz="1400" b="1" dirty="0">
                <a:solidFill>
                  <a:srgbClr val="DE8431"/>
                </a:solidFill>
                <a:latin typeface="Aptos" panose="02110004020202020204"/>
              </a:rPr>
              <a:t>Volkoren granen</a:t>
            </a:r>
          </a:p>
          <a:p>
            <a:r>
              <a:rPr lang="nl-NL" sz="1000" dirty="0">
                <a:solidFill>
                  <a:prstClr val="black"/>
                </a:solidFill>
                <a:latin typeface="Aptos" panose="02110004020202020204"/>
              </a:rPr>
              <a:t>Bevordert de consumptie van volkoren granen voor  energie en vezels.</a:t>
            </a:r>
            <a:endParaRPr lang="en-GB" sz="900" dirty="0">
              <a:solidFill>
                <a:prstClr val="black"/>
              </a:solidFill>
              <a:latin typeface="Aptos" panose="02110004020202020204"/>
            </a:endParaRPr>
          </a:p>
        </p:txBody>
      </p:sp>
      <p:sp>
        <p:nvSpPr>
          <p:cNvPr id="19" name="CaixaDeTexto 10">
            <a:extLst>
              <a:ext uri="{FF2B5EF4-FFF2-40B4-BE49-F238E27FC236}">
                <a16:creationId xmlns:a16="http://schemas.microsoft.com/office/drawing/2014/main" id="{D83F0F77-1133-D6A1-AD7F-EB7E0835E4FB}"/>
              </a:ext>
            </a:extLst>
          </p:cNvPr>
          <p:cNvSpPr txBox="1"/>
          <p:nvPr/>
        </p:nvSpPr>
        <p:spPr>
          <a:xfrm>
            <a:off x="9450110" y="3882532"/>
            <a:ext cx="1763908" cy="1138773"/>
          </a:xfrm>
          <a:prstGeom prst="rect">
            <a:avLst/>
          </a:prstGeom>
          <a:noFill/>
        </p:spPr>
        <p:txBody>
          <a:bodyPr wrap="square" rtlCol="0">
            <a:spAutoFit/>
          </a:bodyPr>
          <a:lstStyle/>
          <a:p>
            <a:r>
              <a:rPr lang="pt-PT" sz="1400" b="1" dirty="0">
                <a:solidFill>
                  <a:srgbClr val="1EABDA"/>
                </a:solidFill>
                <a:latin typeface="Aptos" panose="02110004020202020204"/>
              </a:rPr>
              <a:t>Verse voedingsmiddelen </a:t>
            </a:r>
            <a:r>
              <a:rPr lang="nl-NL" sz="1000" dirty="0">
                <a:solidFill>
                  <a:prstClr val="black"/>
                </a:solidFill>
                <a:latin typeface="Aptos" panose="02110004020202020204"/>
              </a:rPr>
              <a:t>Geef de voorkeur aan verse, seizoensgebonden en minimaal bewerkte voedingsmiddelen.</a:t>
            </a:r>
            <a:endParaRPr lang="pt-PT" sz="1000" dirty="0">
              <a:solidFill>
                <a:prstClr val="black"/>
              </a:solidFill>
              <a:latin typeface="Aptos" panose="02110004020202020204"/>
            </a:endParaRPr>
          </a:p>
        </p:txBody>
      </p:sp>
      <p:sp>
        <p:nvSpPr>
          <p:cNvPr id="20" name="CaixaDeTexto 11">
            <a:extLst>
              <a:ext uri="{FF2B5EF4-FFF2-40B4-BE49-F238E27FC236}">
                <a16:creationId xmlns:a16="http://schemas.microsoft.com/office/drawing/2014/main" id="{7ECE5CA0-E597-6390-539E-89D61883691A}"/>
              </a:ext>
            </a:extLst>
          </p:cNvPr>
          <p:cNvSpPr txBox="1"/>
          <p:nvPr/>
        </p:nvSpPr>
        <p:spPr>
          <a:xfrm>
            <a:off x="8496234" y="5628704"/>
            <a:ext cx="1906476" cy="769441"/>
          </a:xfrm>
          <a:prstGeom prst="rect">
            <a:avLst/>
          </a:prstGeom>
          <a:noFill/>
        </p:spPr>
        <p:txBody>
          <a:bodyPr wrap="square" rtlCol="0">
            <a:spAutoFit/>
          </a:bodyPr>
          <a:lstStyle/>
          <a:p>
            <a:r>
              <a:rPr lang="pt-PT" sz="1400" b="1" dirty="0">
                <a:solidFill>
                  <a:srgbClr val="4E88E7"/>
                </a:solidFill>
                <a:latin typeface="Aptos" panose="02110004020202020204"/>
              </a:rPr>
              <a:t>Zuivel</a:t>
            </a:r>
          </a:p>
          <a:p>
            <a:r>
              <a:rPr lang="nl-NL" sz="1000" dirty="0">
                <a:solidFill>
                  <a:prstClr val="black"/>
                </a:solidFill>
                <a:latin typeface="Aptos" panose="02110004020202020204"/>
              </a:rPr>
              <a:t>Beveel dagelijkse consumptie van zuivel aan als bron van calcium en probiotica.</a:t>
            </a:r>
            <a:endParaRPr lang="pt-PT" sz="1000" dirty="0">
              <a:solidFill>
                <a:prstClr val="black"/>
              </a:solidFill>
              <a:latin typeface="Aptos" panose="02110004020202020204"/>
            </a:endParaRPr>
          </a:p>
        </p:txBody>
      </p:sp>
      <p:sp>
        <p:nvSpPr>
          <p:cNvPr id="21" name="CaixaDeTexto 12">
            <a:extLst>
              <a:ext uri="{FF2B5EF4-FFF2-40B4-BE49-F238E27FC236}">
                <a16:creationId xmlns:a16="http://schemas.microsoft.com/office/drawing/2014/main" id="{5EC81F43-98A7-89F0-EF35-4F522FD4ED4A}"/>
              </a:ext>
            </a:extLst>
          </p:cNvPr>
          <p:cNvSpPr txBox="1"/>
          <p:nvPr/>
        </p:nvSpPr>
        <p:spPr>
          <a:xfrm>
            <a:off x="5174020" y="6099387"/>
            <a:ext cx="2632660" cy="461665"/>
          </a:xfrm>
          <a:prstGeom prst="rect">
            <a:avLst/>
          </a:prstGeom>
          <a:noFill/>
        </p:spPr>
        <p:txBody>
          <a:bodyPr wrap="square" rtlCol="0">
            <a:spAutoFit/>
          </a:bodyPr>
          <a:lstStyle/>
          <a:p>
            <a:pPr algn="ctr"/>
            <a:r>
              <a:rPr lang="pt-PT" sz="1400" b="1" dirty="0">
                <a:solidFill>
                  <a:srgbClr val="E55753"/>
                </a:solidFill>
                <a:latin typeface="Aptos" panose="02110004020202020204"/>
              </a:rPr>
              <a:t>Rood vlees</a:t>
            </a:r>
          </a:p>
          <a:p>
            <a:pPr algn="ctr"/>
            <a:r>
              <a:rPr lang="nl-NL" sz="1000" dirty="0">
                <a:solidFill>
                  <a:prstClr val="black"/>
                </a:solidFill>
                <a:latin typeface="Aptos" panose="02110004020202020204"/>
              </a:rPr>
              <a:t>Matige consumptie van mager rood vlees</a:t>
            </a:r>
            <a:r>
              <a:rPr lang="en-GB" sz="1000" dirty="0">
                <a:solidFill>
                  <a:prstClr val="black"/>
                </a:solidFill>
                <a:latin typeface="Aptos" panose="02110004020202020204"/>
              </a:rPr>
              <a:t>.</a:t>
            </a:r>
          </a:p>
        </p:txBody>
      </p:sp>
      <p:sp>
        <p:nvSpPr>
          <p:cNvPr id="22" name="CaixaDeTexto 13">
            <a:extLst>
              <a:ext uri="{FF2B5EF4-FFF2-40B4-BE49-F238E27FC236}">
                <a16:creationId xmlns:a16="http://schemas.microsoft.com/office/drawing/2014/main" id="{11052ED8-3D4D-5058-C067-662666D0CD06}"/>
              </a:ext>
            </a:extLst>
          </p:cNvPr>
          <p:cNvSpPr txBox="1"/>
          <p:nvPr/>
        </p:nvSpPr>
        <p:spPr>
          <a:xfrm>
            <a:off x="3230225" y="5079610"/>
            <a:ext cx="1812084" cy="923330"/>
          </a:xfrm>
          <a:prstGeom prst="rect">
            <a:avLst/>
          </a:prstGeom>
          <a:noFill/>
        </p:spPr>
        <p:txBody>
          <a:bodyPr wrap="square" rtlCol="0">
            <a:spAutoFit/>
          </a:bodyPr>
          <a:lstStyle/>
          <a:p>
            <a:pPr algn="r"/>
            <a:r>
              <a:rPr lang="pt-PT" sz="1400" b="1" dirty="0">
                <a:solidFill>
                  <a:srgbClr val="DE58A9"/>
                </a:solidFill>
                <a:latin typeface="Aptos" panose="02110004020202020204"/>
              </a:rPr>
              <a:t>Vis en eieren</a:t>
            </a:r>
          </a:p>
          <a:p>
            <a:pPr algn="r"/>
            <a:r>
              <a:rPr lang="nl-NL" sz="1000" dirty="0">
                <a:solidFill>
                  <a:prstClr val="black"/>
                </a:solidFill>
                <a:latin typeface="Aptos" panose="02110004020202020204"/>
              </a:rPr>
              <a:t>Moedig het overvloedige consumeren van vis en het matige consumeren van eieren aan.</a:t>
            </a:r>
            <a:endParaRPr lang="pt-PT" sz="1000" dirty="0">
              <a:solidFill>
                <a:prstClr val="black"/>
              </a:solidFill>
              <a:latin typeface="Aptos" panose="02110004020202020204"/>
            </a:endParaRPr>
          </a:p>
        </p:txBody>
      </p:sp>
      <p:sp>
        <p:nvSpPr>
          <p:cNvPr id="23" name="CaixaDeTexto 14">
            <a:extLst>
              <a:ext uri="{FF2B5EF4-FFF2-40B4-BE49-F238E27FC236}">
                <a16:creationId xmlns:a16="http://schemas.microsoft.com/office/drawing/2014/main" id="{697A8E3F-5406-C6DB-149D-20895EDF0894}"/>
              </a:ext>
            </a:extLst>
          </p:cNvPr>
          <p:cNvSpPr txBox="1"/>
          <p:nvPr/>
        </p:nvSpPr>
        <p:spPr>
          <a:xfrm>
            <a:off x="2679618" y="3959476"/>
            <a:ext cx="1551529" cy="615553"/>
          </a:xfrm>
          <a:prstGeom prst="rect">
            <a:avLst/>
          </a:prstGeom>
          <a:noFill/>
        </p:spPr>
        <p:txBody>
          <a:bodyPr wrap="square" rtlCol="0">
            <a:spAutoFit/>
          </a:bodyPr>
          <a:lstStyle/>
          <a:p>
            <a:pPr algn="r"/>
            <a:r>
              <a:rPr lang="pt-PT" sz="1400" b="1" dirty="0">
                <a:solidFill>
                  <a:srgbClr val="7F64EA"/>
                </a:solidFill>
                <a:latin typeface="Aptos" panose="02110004020202020204"/>
              </a:rPr>
              <a:t>Vers fruit</a:t>
            </a:r>
          </a:p>
          <a:p>
            <a:pPr algn="r"/>
            <a:r>
              <a:rPr lang="nl-NL" sz="1000" dirty="0">
                <a:solidFill>
                  <a:prstClr val="black"/>
                </a:solidFill>
                <a:latin typeface="Aptos" panose="02110004020202020204"/>
              </a:rPr>
              <a:t>Promoot vers fruit als dagelijks dessert.</a:t>
            </a:r>
            <a:r>
              <a:rPr lang="pt-PT" sz="1000" dirty="0">
                <a:solidFill>
                  <a:prstClr val="black"/>
                </a:solidFill>
                <a:latin typeface="Aptos" panose="02110004020202020204"/>
              </a:rPr>
              <a:t>.</a:t>
            </a:r>
          </a:p>
        </p:txBody>
      </p:sp>
      <p:sp>
        <p:nvSpPr>
          <p:cNvPr id="24" name="CaixaDeTexto 15">
            <a:extLst>
              <a:ext uri="{FF2B5EF4-FFF2-40B4-BE49-F238E27FC236}">
                <a16:creationId xmlns:a16="http://schemas.microsoft.com/office/drawing/2014/main" id="{40DF2E32-78C0-DE9E-161A-41B82CBBBD6A}"/>
              </a:ext>
            </a:extLst>
          </p:cNvPr>
          <p:cNvSpPr txBox="1"/>
          <p:nvPr/>
        </p:nvSpPr>
        <p:spPr>
          <a:xfrm>
            <a:off x="2679617" y="2588103"/>
            <a:ext cx="1551529" cy="769441"/>
          </a:xfrm>
          <a:prstGeom prst="rect">
            <a:avLst/>
          </a:prstGeom>
          <a:noFill/>
        </p:spPr>
        <p:txBody>
          <a:bodyPr wrap="square" rtlCol="0">
            <a:spAutoFit/>
          </a:bodyPr>
          <a:lstStyle/>
          <a:p>
            <a:pPr algn="r"/>
            <a:r>
              <a:rPr lang="pt-PT" sz="1400" b="1" dirty="0">
                <a:solidFill>
                  <a:srgbClr val="BA5DE5"/>
                </a:solidFill>
                <a:latin typeface="Aptos" panose="02110004020202020204"/>
              </a:rPr>
              <a:t>Dranken</a:t>
            </a:r>
          </a:p>
          <a:p>
            <a:pPr algn="r"/>
            <a:r>
              <a:rPr lang="nl-NL" sz="1000" dirty="0">
                <a:solidFill>
                  <a:prstClr val="black"/>
                </a:solidFill>
                <a:latin typeface="Aptos" panose="02110004020202020204"/>
              </a:rPr>
              <a:t>Water als drank bij uitstek en matige consumptie van wijn</a:t>
            </a:r>
            <a:r>
              <a:rPr lang="pt-PT" sz="1000" dirty="0">
                <a:solidFill>
                  <a:prstClr val="black"/>
                </a:solidFill>
                <a:latin typeface="Aptos" panose="02110004020202020204"/>
              </a:rPr>
              <a:t>.</a:t>
            </a:r>
          </a:p>
        </p:txBody>
      </p:sp>
      <p:sp>
        <p:nvSpPr>
          <p:cNvPr id="25" name="CaixaDeTexto 16">
            <a:extLst>
              <a:ext uri="{FF2B5EF4-FFF2-40B4-BE49-F238E27FC236}">
                <a16:creationId xmlns:a16="http://schemas.microsoft.com/office/drawing/2014/main" id="{DC47F965-552B-411E-3544-BCDE1198D4CF}"/>
              </a:ext>
            </a:extLst>
          </p:cNvPr>
          <p:cNvSpPr txBox="1"/>
          <p:nvPr/>
        </p:nvSpPr>
        <p:spPr>
          <a:xfrm>
            <a:off x="3061256" y="1178303"/>
            <a:ext cx="1981053" cy="615553"/>
          </a:xfrm>
          <a:prstGeom prst="rect">
            <a:avLst/>
          </a:prstGeom>
          <a:noFill/>
        </p:spPr>
        <p:txBody>
          <a:bodyPr wrap="square" rtlCol="0">
            <a:spAutoFit/>
          </a:bodyPr>
          <a:lstStyle/>
          <a:p>
            <a:pPr algn="r"/>
            <a:r>
              <a:rPr lang="pt-PT" sz="1400" b="1" dirty="0">
                <a:solidFill>
                  <a:srgbClr val="3CC583"/>
                </a:solidFill>
                <a:latin typeface="Aptos" panose="02110004020202020204"/>
              </a:rPr>
              <a:t>Lichamelijke activiteit</a:t>
            </a:r>
          </a:p>
          <a:p>
            <a:pPr algn="r"/>
            <a:r>
              <a:rPr lang="nl-NL" sz="1000" dirty="0">
                <a:solidFill>
                  <a:prstClr val="black"/>
                </a:solidFill>
                <a:latin typeface="Aptos" panose="02110004020202020204"/>
              </a:rPr>
              <a:t>Dagelijkse lichaamsbeweging om gezond te blijven.</a:t>
            </a:r>
            <a:r>
              <a:rPr lang="pt-PT" sz="1000" dirty="0">
                <a:solidFill>
                  <a:prstClr val="black"/>
                </a:solidFill>
                <a:latin typeface="Aptos" panose="02110004020202020204"/>
              </a:rPr>
              <a:t>.</a:t>
            </a:r>
          </a:p>
        </p:txBody>
      </p:sp>
    </p:spTree>
    <p:extLst>
      <p:ext uri="{BB962C8B-B14F-4D97-AF65-F5344CB8AC3E}">
        <p14:creationId xmlns:p14="http://schemas.microsoft.com/office/powerpoint/2010/main" val="3953628088"/>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15E00-8004-1291-60D4-264D1CB45A56}"/>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DE0F9E1D-E241-65DD-78B3-DE36AEA3CA49}"/>
              </a:ext>
            </a:extLst>
          </p:cNvPr>
          <p:cNvPicPr>
            <a:picLocks noChangeAspect="1"/>
          </p:cNvPicPr>
          <p:nvPr/>
        </p:nvPicPr>
        <p:blipFill>
          <a:blip r:embed="rId3"/>
          <a:stretch>
            <a:fillRect/>
          </a:stretch>
        </p:blipFill>
        <p:spPr>
          <a:xfrm>
            <a:off x="-112718" y="0"/>
            <a:ext cx="4572000" cy="6858000"/>
          </a:xfrm>
          <a:prstGeom prst="rect">
            <a:avLst/>
          </a:prstGeom>
        </p:spPr>
      </p:pic>
      <p:sp>
        <p:nvSpPr>
          <p:cNvPr id="2" name="Text Placeholder 1">
            <a:extLst>
              <a:ext uri="{FF2B5EF4-FFF2-40B4-BE49-F238E27FC236}">
                <a16:creationId xmlns:a16="http://schemas.microsoft.com/office/drawing/2014/main" id="{35867D37-31CF-BA85-C53C-83677196E08B}"/>
              </a:ext>
            </a:extLst>
          </p:cNvPr>
          <p:cNvSpPr>
            <a:spLocks noGrp="1"/>
          </p:cNvSpPr>
          <p:nvPr>
            <p:ph type="body" sz="quarter" idx="16"/>
          </p:nvPr>
        </p:nvSpPr>
        <p:spPr>
          <a:xfrm>
            <a:off x="130553" y="526368"/>
            <a:ext cx="4121727" cy="732636"/>
          </a:xfrm>
          <a:solidFill>
            <a:srgbClr val="F26F46"/>
          </a:solidFill>
        </p:spPr>
        <p:txBody>
          <a:bodyPr/>
          <a:lstStyle/>
          <a:p>
            <a:pPr marL="85725" algn="ctr">
              <a:lnSpc>
                <a:spcPct val="100000"/>
              </a:lnSpc>
            </a:pPr>
            <a:r>
              <a:rPr lang="en-US"/>
              <a:t>Mediterraan dieet</a:t>
            </a:r>
          </a:p>
        </p:txBody>
      </p:sp>
      <p:grpSp>
        <p:nvGrpSpPr>
          <p:cNvPr id="16" name="Group 15">
            <a:extLst>
              <a:ext uri="{FF2B5EF4-FFF2-40B4-BE49-F238E27FC236}">
                <a16:creationId xmlns:a16="http://schemas.microsoft.com/office/drawing/2014/main" id="{91C5A46A-EB5C-6415-77FB-66F458CE2EA8}"/>
              </a:ext>
            </a:extLst>
          </p:cNvPr>
          <p:cNvGrpSpPr/>
          <p:nvPr/>
        </p:nvGrpSpPr>
        <p:grpSpPr>
          <a:xfrm>
            <a:off x="9272337" y="-181962"/>
            <a:ext cx="2366621" cy="2933183"/>
            <a:chOff x="2887563" y="4517695"/>
            <a:chExt cx="1145987" cy="1420333"/>
          </a:xfrm>
          <a:solidFill>
            <a:schemeClr val="bg1">
              <a:alpha val="26000"/>
            </a:schemeClr>
          </a:solidFill>
        </p:grpSpPr>
        <p:sp>
          <p:nvSpPr>
            <p:cNvPr id="17" name="Freeform 16">
              <a:extLst>
                <a:ext uri="{FF2B5EF4-FFF2-40B4-BE49-F238E27FC236}">
                  <a16:creationId xmlns:a16="http://schemas.microsoft.com/office/drawing/2014/main" id="{BB6FD0E7-E6A4-D89E-856D-1F9B84B66C53}"/>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18" name="Graphic 10">
              <a:extLst>
                <a:ext uri="{FF2B5EF4-FFF2-40B4-BE49-F238E27FC236}">
                  <a16:creationId xmlns:a16="http://schemas.microsoft.com/office/drawing/2014/main" id="{4B79F5D1-DDC8-0E9E-AEF5-E5C1C337CB24}"/>
                </a:ext>
              </a:extLst>
            </p:cNvPr>
            <p:cNvGrpSpPr/>
            <p:nvPr/>
          </p:nvGrpSpPr>
          <p:grpSpPr>
            <a:xfrm>
              <a:off x="3495254" y="4781992"/>
              <a:ext cx="536857" cy="499528"/>
              <a:chOff x="3495254" y="4781992"/>
              <a:chExt cx="536857" cy="499528"/>
            </a:xfrm>
            <a:grpFill/>
          </p:grpSpPr>
          <p:sp>
            <p:nvSpPr>
              <p:cNvPr id="23" name="Freeform 22">
                <a:extLst>
                  <a:ext uri="{FF2B5EF4-FFF2-40B4-BE49-F238E27FC236}">
                    <a16:creationId xmlns:a16="http://schemas.microsoft.com/office/drawing/2014/main" id="{4E6BB5CB-04DA-0F0E-D388-0CF2D15F4A31}"/>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E0DF6031-317F-B60D-CE8F-B8F82C733F2E}"/>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432AF60-FD0F-BEFD-5B47-609656A06ED5}"/>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F7C96C2-6EBE-6969-6335-74AFD0876C69}"/>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19" name="Freeform 18">
              <a:extLst>
                <a:ext uri="{FF2B5EF4-FFF2-40B4-BE49-F238E27FC236}">
                  <a16:creationId xmlns:a16="http://schemas.microsoft.com/office/drawing/2014/main" id="{63B10A86-A2DD-49C6-B659-6E4892114B9C}"/>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0A7E020-0392-3690-8830-2EB4E37C962C}"/>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E18A208-2FF5-0193-A106-43A028C5F0BD}"/>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F1A77198-8666-9C22-E84E-0BB9ACC8C58F}"/>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
        <p:nvSpPr>
          <p:cNvPr id="6" name="Text Placeholder 2">
            <a:extLst>
              <a:ext uri="{FF2B5EF4-FFF2-40B4-BE49-F238E27FC236}">
                <a16:creationId xmlns:a16="http://schemas.microsoft.com/office/drawing/2014/main" id="{6B66A8BE-8B77-CE2B-8618-7E32124EA19A}"/>
              </a:ext>
            </a:extLst>
          </p:cNvPr>
          <p:cNvSpPr txBox="1">
            <a:spLocks/>
          </p:cNvSpPr>
          <p:nvPr/>
        </p:nvSpPr>
        <p:spPr>
          <a:xfrm>
            <a:off x="4587341" y="408847"/>
            <a:ext cx="6341766" cy="3269968"/>
          </a:xfrm>
          <a:prstGeom prst="rect">
            <a:avLst/>
          </a:prstGeom>
        </p:spPr>
        <p:txBody>
          <a:bodyPr/>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29266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t>Het mediterrane dieet omvat een reeks vaardigheden:</a:t>
            </a:r>
          </a:p>
        </p:txBody>
      </p:sp>
      <p:sp>
        <p:nvSpPr>
          <p:cNvPr id="10" name="Rectangle 9">
            <a:extLst>
              <a:ext uri="{FF2B5EF4-FFF2-40B4-BE49-F238E27FC236}">
                <a16:creationId xmlns:a16="http://schemas.microsoft.com/office/drawing/2014/main" id="{2F0E8270-F389-76AA-A373-0AAA79A3A688}"/>
              </a:ext>
            </a:extLst>
          </p:cNvPr>
          <p:cNvSpPr/>
          <p:nvPr/>
        </p:nvSpPr>
        <p:spPr>
          <a:xfrm>
            <a:off x="9272337" y="5965314"/>
            <a:ext cx="1374873" cy="34966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3" name="Imagem 4">
            <a:extLst>
              <a:ext uri="{FF2B5EF4-FFF2-40B4-BE49-F238E27FC236}">
                <a16:creationId xmlns:a16="http://schemas.microsoft.com/office/drawing/2014/main" id="{476ED0C0-6E0A-5D6F-8A78-65BFB93EAE22}"/>
              </a:ext>
            </a:extLst>
          </p:cNvPr>
          <p:cNvPicPr>
            <a:picLocks noChangeAspect="1"/>
          </p:cNvPicPr>
          <p:nvPr/>
        </p:nvPicPr>
        <p:blipFill>
          <a:blip r:embed="rId4" cstate="screen">
            <a:extLst>
              <a:ext uri="{28A0092B-C50C-407E-A947-70E740481C1C}">
                <a14:useLocalDpi xmlns:a14="http://schemas.microsoft.com/office/drawing/2010/main"/>
              </a:ext>
            </a:extLst>
          </a:blip>
          <a:srcRect t="10322" b="6523"/>
          <a:stretch>
            <a:fillRect/>
          </a:stretch>
        </p:blipFill>
        <p:spPr>
          <a:xfrm>
            <a:off x="5349505" y="801328"/>
            <a:ext cx="6501127" cy="6056672"/>
          </a:xfrm>
          <a:prstGeom prst="rect">
            <a:avLst/>
          </a:prstGeom>
        </p:spPr>
      </p:pic>
      <p:sp>
        <p:nvSpPr>
          <p:cNvPr id="4" name="CaixaDeTexto 5">
            <a:extLst>
              <a:ext uri="{FF2B5EF4-FFF2-40B4-BE49-F238E27FC236}">
                <a16:creationId xmlns:a16="http://schemas.microsoft.com/office/drawing/2014/main" id="{EE856E68-9016-F240-1816-F64954F67C07}"/>
              </a:ext>
            </a:extLst>
          </p:cNvPr>
          <p:cNvSpPr txBox="1"/>
          <p:nvPr/>
        </p:nvSpPr>
        <p:spPr>
          <a:xfrm>
            <a:off x="7069519" y="1594548"/>
            <a:ext cx="1465007" cy="615553"/>
          </a:xfrm>
          <a:prstGeom prst="rect">
            <a:avLst/>
          </a:prstGeom>
          <a:noFill/>
        </p:spPr>
        <p:txBody>
          <a:bodyPr wrap="square" rtlCol="0">
            <a:spAutoFit/>
          </a:bodyPr>
          <a:lstStyle/>
          <a:p>
            <a:pPr algn="r"/>
            <a:r>
              <a:rPr lang="en-GB" sz="1700" b="1" dirty="0">
                <a:solidFill>
                  <a:schemeClr val="bg1"/>
                </a:solidFill>
              </a:rPr>
              <a:t>Agricultura </a:t>
            </a:r>
            <a:r>
              <a:rPr lang="en-GB" sz="1700" b="1" dirty="0" err="1">
                <a:solidFill>
                  <a:schemeClr val="bg1"/>
                </a:solidFill>
              </a:rPr>
              <a:t>Sustentável</a:t>
            </a:r>
            <a:endParaRPr lang="en-GB" sz="1700" b="1" dirty="0">
              <a:solidFill>
                <a:schemeClr val="bg1"/>
              </a:solidFill>
            </a:endParaRPr>
          </a:p>
        </p:txBody>
      </p:sp>
      <p:sp>
        <p:nvSpPr>
          <p:cNvPr id="5" name="CaixaDeTexto 6">
            <a:extLst>
              <a:ext uri="{FF2B5EF4-FFF2-40B4-BE49-F238E27FC236}">
                <a16:creationId xmlns:a16="http://schemas.microsoft.com/office/drawing/2014/main" id="{E1DB7F91-7B63-BBEB-1AD4-57CEC2740CC6}"/>
              </a:ext>
            </a:extLst>
          </p:cNvPr>
          <p:cNvSpPr txBox="1"/>
          <p:nvPr/>
        </p:nvSpPr>
        <p:spPr>
          <a:xfrm>
            <a:off x="7069519" y="2553193"/>
            <a:ext cx="1465007" cy="615553"/>
          </a:xfrm>
          <a:prstGeom prst="rect">
            <a:avLst/>
          </a:prstGeom>
          <a:noFill/>
        </p:spPr>
        <p:txBody>
          <a:bodyPr wrap="square" rtlCol="0">
            <a:spAutoFit/>
          </a:bodyPr>
          <a:lstStyle/>
          <a:p>
            <a:pPr algn="r"/>
            <a:r>
              <a:rPr lang="en-GB" sz="1700" b="1" dirty="0">
                <a:solidFill>
                  <a:schemeClr val="bg1"/>
                </a:solidFill>
              </a:rPr>
              <a:t>Pesca </a:t>
            </a:r>
            <a:r>
              <a:rPr lang="en-GB" sz="1700" b="1" dirty="0" err="1">
                <a:solidFill>
                  <a:schemeClr val="bg1"/>
                </a:solidFill>
              </a:rPr>
              <a:t>Tradicional</a:t>
            </a:r>
            <a:endParaRPr lang="en-GB" sz="1700" b="1" dirty="0">
              <a:solidFill>
                <a:schemeClr val="bg1"/>
              </a:solidFill>
            </a:endParaRPr>
          </a:p>
        </p:txBody>
      </p:sp>
      <p:sp>
        <p:nvSpPr>
          <p:cNvPr id="7" name="CaixaDeTexto 7">
            <a:extLst>
              <a:ext uri="{FF2B5EF4-FFF2-40B4-BE49-F238E27FC236}">
                <a16:creationId xmlns:a16="http://schemas.microsoft.com/office/drawing/2014/main" id="{001AC25F-9242-147A-7B2A-4233A36D7BA0}"/>
              </a:ext>
            </a:extLst>
          </p:cNvPr>
          <p:cNvSpPr txBox="1"/>
          <p:nvPr/>
        </p:nvSpPr>
        <p:spPr>
          <a:xfrm>
            <a:off x="6935025" y="3499029"/>
            <a:ext cx="1599501" cy="615553"/>
          </a:xfrm>
          <a:prstGeom prst="rect">
            <a:avLst/>
          </a:prstGeom>
          <a:noFill/>
        </p:spPr>
        <p:txBody>
          <a:bodyPr wrap="square" rtlCol="0">
            <a:spAutoFit/>
          </a:bodyPr>
          <a:lstStyle/>
          <a:p>
            <a:pPr algn="r"/>
            <a:r>
              <a:rPr lang="en-GB" sz="1700" b="1" dirty="0" err="1">
                <a:solidFill>
                  <a:schemeClr val="bg1"/>
                </a:solidFill>
              </a:rPr>
              <a:t>Conservação</a:t>
            </a:r>
            <a:r>
              <a:rPr lang="en-GB" sz="1700" b="1" dirty="0">
                <a:solidFill>
                  <a:schemeClr val="bg1"/>
                </a:solidFill>
              </a:rPr>
              <a:t> de Alimentos</a:t>
            </a:r>
          </a:p>
        </p:txBody>
      </p:sp>
      <p:sp>
        <p:nvSpPr>
          <p:cNvPr id="8" name="CaixaDeTexto 8">
            <a:extLst>
              <a:ext uri="{FF2B5EF4-FFF2-40B4-BE49-F238E27FC236}">
                <a16:creationId xmlns:a16="http://schemas.microsoft.com/office/drawing/2014/main" id="{C0AD866D-6381-4515-0E13-55391E727C57}"/>
              </a:ext>
            </a:extLst>
          </p:cNvPr>
          <p:cNvSpPr txBox="1"/>
          <p:nvPr/>
        </p:nvSpPr>
        <p:spPr>
          <a:xfrm>
            <a:off x="6576147" y="4444865"/>
            <a:ext cx="1958379" cy="353943"/>
          </a:xfrm>
          <a:prstGeom prst="rect">
            <a:avLst/>
          </a:prstGeom>
          <a:noFill/>
        </p:spPr>
        <p:txBody>
          <a:bodyPr wrap="square" rtlCol="0">
            <a:spAutoFit/>
          </a:bodyPr>
          <a:lstStyle/>
          <a:p>
            <a:pPr algn="r"/>
            <a:r>
              <a:rPr lang="en-GB" sz="1700" b="1" dirty="0" err="1">
                <a:solidFill>
                  <a:schemeClr val="bg1"/>
                </a:solidFill>
              </a:rPr>
              <a:t>Cozinha</a:t>
            </a:r>
            <a:r>
              <a:rPr lang="en-GB" sz="1700" b="1" dirty="0">
                <a:solidFill>
                  <a:schemeClr val="bg1"/>
                </a:solidFill>
              </a:rPr>
              <a:t> Simples</a:t>
            </a:r>
          </a:p>
        </p:txBody>
      </p:sp>
      <p:sp>
        <p:nvSpPr>
          <p:cNvPr id="11" name="CaixaDeTexto 9">
            <a:extLst>
              <a:ext uri="{FF2B5EF4-FFF2-40B4-BE49-F238E27FC236}">
                <a16:creationId xmlns:a16="http://schemas.microsoft.com/office/drawing/2014/main" id="{64792D7A-D004-55C2-BCC0-0197BE0A048E}"/>
              </a:ext>
            </a:extLst>
          </p:cNvPr>
          <p:cNvSpPr txBox="1"/>
          <p:nvPr/>
        </p:nvSpPr>
        <p:spPr>
          <a:xfrm>
            <a:off x="8694800" y="1985869"/>
            <a:ext cx="1625282" cy="615553"/>
          </a:xfrm>
          <a:prstGeom prst="rect">
            <a:avLst/>
          </a:prstGeom>
          <a:noFill/>
        </p:spPr>
        <p:txBody>
          <a:bodyPr wrap="square" rtlCol="0">
            <a:spAutoFit/>
          </a:bodyPr>
          <a:lstStyle/>
          <a:p>
            <a:r>
              <a:rPr lang="en-GB" sz="1700" b="1" dirty="0" err="1">
                <a:solidFill>
                  <a:schemeClr val="bg1"/>
                </a:solidFill>
              </a:rPr>
              <a:t>Colheitas</a:t>
            </a:r>
            <a:r>
              <a:rPr lang="en-GB" sz="1700" b="1" dirty="0">
                <a:solidFill>
                  <a:schemeClr val="bg1"/>
                </a:solidFill>
              </a:rPr>
              <a:t> </a:t>
            </a:r>
            <a:r>
              <a:rPr lang="en-GB" sz="1700" b="1" dirty="0" err="1">
                <a:solidFill>
                  <a:schemeClr val="bg1"/>
                </a:solidFill>
              </a:rPr>
              <a:t>comunitárias</a:t>
            </a:r>
            <a:endParaRPr lang="en-GB" sz="1700" b="1" dirty="0">
              <a:solidFill>
                <a:schemeClr val="bg1"/>
              </a:solidFill>
            </a:endParaRPr>
          </a:p>
        </p:txBody>
      </p:sp>
      <p:sp>
        <p:nvSpPr>
          <p:cNvPr id="13" name="CaixaDeTexto 10">
            <a:extLst>
              <a:ext uri="{FF2B5EF4-FFF2-40B4-BE49-F238E27FC236}">
                <a16:creationId xmlns:a16="http://schemas.microsoft.com/office/drawing/2014/main" id="{91C46B9D-E89E-D328-AE23-727D30FE9D3D}"/>
              </a:ext>
            </a:extLst>
          </p:cNvPr>
          <p:cNvSpPr txBox="1"/>
          <p:nvPr/>
        </p:nvSpPr>
        <p:spPr>
          <a:xfrm>
            <a:off x="8694800" y="2912972"/>
            <a:ext cx="1625282" cy="615553"/>
          </a:xfrm>
          <a:prstGeom prst="rect">
            <a:avLst/>
          </a:prstGeom>
          <a:noFill/>
        </p:spPr>
        <p:txBody>
          <a:bodyPr wrap="square" rtlCol="0">
            <a:spAutoFit/>
          </a:bodyPr>
          <a:lstStyle/>
          <a:p>
            <a:r>
              <a:rPr lang="en-GB" sz="1700" b="1" dirty="0" err="1">
                <a:solidFill>
                  <a:schemeClr val="bg1"/>
                </a:solidFill>
              </a:rPr>
              <a:t>Pecuária</a:t>
            </a:r>
            <a:r>
              <a:rPr lang="en-GB" sz="1700" b="1" dirty="0">
                <a:solidFill>
                  <a:schemeClr val="bg1"/>
                </a:solidFill>
              </a:rPr>
              <a:t> </a:t>
            </a:r>
            <a:r>
              <a:rPr lang="en-GB" sz="1700" b="1" dirty="0" err="1">
                <a:solidFill>
                  <a:schemeClr val="bg1"/>
                </a:solidFill>
              </a:rPr>
              <a:t>Tradicional</a:t>
            </a:r>
            <a:endParaRPr lang="en-GB" sz="1700" b="1" dirty="0">
              <a:solidFill>
                <a:schemeClr val="bg1"/>
              </a:solidFill>
            </a:endParaRPr>
          </a:p>
        </p:txBody>
      </p:sp>
      <p:sp>
        <p:nvSpPr>
          <p:cNvPr id="14" name="CaixaDeTexto 11">
            <a:extLst>
              <a:ext uri="{FF2B5EF4-FFF2-40B4-BE49-F238E27FC236}">
                <a16:creationId xmlns:a16="http://schemas.microsoft.com/office/drawing/2014/main" id="{E4FC2B8C-4D41-E048-B516-340F55B52E0D}"/>
              </a:ext>
            </a:extLst>
          </p:cNvPr>
          <p:cNvSpPr txBox="1"/>
          <p:nvPr/>
        </p:nvSpPr>
        <p:spPr>
          <a:xfrm>
            <a:off x="8694800" y="3859847"/>
            <a:ext cx="1868328" cy="738664"/>
          </a:xfrm>
          <a:prstGeom prst="rect">
            <a:avLst/>
          </a:prstGeom>
          <a:noFill/>
        </p:spPr>
        <p:txBody>
          <a:bodyPr wrap="square" rtlCol="0">
            <a:spAutoFit/>
          </a:bodyPr>
          <a:lstStyle/>
          <a:p>
            <a:r>
              <a:rPr lang="en-GB" sz="1400" b="1" dirty="0" err="1">
                <a:solidFill>
                  <a:schemeClr val="bg1"/>
                </a:solidFill>
              </a:rPr>
              <a:t>Processamento</a:t>
            </a:r>
            <a:r>
              <a:rPr lang="en-GB" sz="1400" b="1" dirty="0">
                <a:solidFill>
                  <a:schemeClr val="bg1"/>
                </a:solidFill>
              </a:rPr>
              <a:t> </a:t>
            </a:r>
            <a:r>
              <a:rPr lang="en-GB" sz="1400" b="1" dirty="0" err="1">
                <a:solidFill>
                  <a:schemeClr val="bg1"/>
                </a:solidFill>
              </a:rPr>
              <a:t>Artesanal</a:t>
            </a:r>
            <a:endParaRPr lang="en-GB" sz="1400" b="1" dirty="0">
              <a:solidFill>
                <a:schemeClr val="bg1"/>
              </a:solidFill>
            </a:endParaRPr>
          </a:p>
          <a:p>
            <a:endParaRPr lang="en-GB" sz="1400" b="1" dirty="0">
              <a:solidFill>
                <a:schemeClr val="bg1"/>
              </a:solidFill>
            </a:endParaRPr>
          </a:p>
        </p:txBody>
      </p:sp>
      <p:sp>
        <p:nvSpPr>
          <p:cNvPr id="15" name="CaixaDeTexto 12">
            <a:extLst>
              <a:ext uri="{FF2B5EF4-FFF2-40B4-BE49-F238E27FC236}">
                <a16:creationId xmlns:a16="http://schemas.microsoft.com/office/drawing/2014/main" id="{42287AA1-EB88-15FC-8FDC-0B16BA1D0087}"/>
              </a:ext>
            </a:extLst>
          </p:cNvPr>
          <p:cNvSpPr txBox="1"/>
          <p:nvPr/>
        </p:nvSpPr>
        <p:spPr>
          <a:xfrm>
            <a:off x="8694800" y="4720169"/>
            <a:ext cx="1625282" cy="615553"/>
          </a:xfrm>
          <a:prstGeom prst="rect">
            <a:avLst/>
          </a:prstGeom>
          <a:noFill/>
        </p:spPr>
        <p:txBody>
          <a:bodyPr wrap="square" rtlCol="0">
            <a:spAutoFit/>
          </a:bodyPr>
          <a:lstStyle/>
          <a:p>
            <a:r>
              <a:rPr lang="en-GB" sz="1700" b="1" dirty="0" err="1">
                <a:solidFill>
                  <a:schemeClr val="bg1"/>
                </a:solidFill>
              </a:rPr>
              <a:t>Partilha</a:t>
            </a:r>
            <a:r>
              <a:rPr lang="en-GB" sz="1700" b="1" dirty="0">
                <a:solidFill>
                  <a:schemeClr val="bg1"/>
                </a:solidFill>
              </a:rPr>
              <a:t> das </a:t>
            </a:r>
            <a:r>
              <a:rPr lang="en-GB" sz="1700" b="1" dirty="0" err="1">
                <a:solidFill>
                  <a:schemeClr val="bg1"/>
                </a:solidFill>
              </a:rPr>
              <a:t>Refeições</a:t>
            </a:r>
            <a:endParaRPr lang="en-GB" sz="1700" b="1" dirty="0">
              <a:solidFill>
                <a:schemeClr val="bg1"/>
              </a:solidFill>
            </a:endParaRPr>
          </a:p>
        </p:txBody>
      </p:sp>
    </p:spTree>
    <p:extLst>
      <p:ext uri="{BB962C8B-B14F-4D97-AF65-F5344CB8AC3E}">
        <p14:creationId xmlns:p14="http://schemas.microsoft.com/office/powerpoint/2010/main" val="2650399741"/>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62FF1C-BD32-D105-6462-E8963F15A5FC}"/>
              </a:ext>
            </a:extLst>
          </p:cNvPr>
          <p:cNvSpPr>
            <a:spLocks noGrp="1"/>
          </p:cNvSpPr>
          <p:nvPr>
            <p:ph type="body" sz="quarter" idx="16"/>
          </p:nvPr>
        </p:nvSpPr>
        <p:spPr/>
        <p:txBody>
          <a:bodyPr/>
          <a:lstStyle/>
          <a:p>
            <a:r>
              <a:rPr lang="en-IE" dirty="0"/>
              <a:t>Mediterraan dieet</a:t>
            </a:r>
          </a:p>
          <a:p>
            <a:endParaRPr lang="en-IE" dirty="0"/>
          </a:p>
        </p:txBody>
      </p:sp>
      <p:sp>
        <p:nvSpPr>
          <p:cNvPr id="4" name="Freeform 1">
            <a:extLst>
              <a:ext uri="{FF2B5EF4-FFF2-40B4-BE49-F238E27FC236}">
                <a16:creationId xmlns:a16="http://schemas.microsoft.com/office/drawing/2014/main" id="{FA5F57E4-9D03-14A6-90F4-4F7C3A892F64}"/>
              </a:ext>
            </a:extLst>
          </p:cNvPr>
          <p:cNvSpPr>
            <a:spLocks noChangeArrowheads="1"/>
          </p:cNvSpPr>
          <p:nvPr/>
        </p:nvSpPr>
        <p:spPr bwMode="auto">
          <a:xfrm>
            <a:off x="939726" y="3531740"/>
            <a:ext cx="2513093" cy="2327328"/>
          </a:xfrm>
          <a:custGeom>
            <a:avLst/>
            <a:gdLst>
              <a:gd name="T0" fmla="*/ 4116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6 w 4381"/>
              <a:gd name="T15" fmla="*/ 0 h 3421"/>
              <a:gd name="T16" fmla="*/ 4116 w 4381"/>
              <a:gd name="T17" fmla="*/ 0 h 3421"/>
              <a:gd name="T18" fmla="*/ 4380 w 4381"/>
              <a:gd name="T19" fmla="*/ 264 h 3421"/>
              <a:gd name="T20" fmla="*/ 4380 w 4381"/>
              <a:gd name="T21" fmla="*/ 3155 h 3421"/>
              <a:gd name="T22" fmla="*/ 4380 w 4381"/>
              <a:gd name="T23" fmla="*/ 3155 h 3421"/>
              <a:gd name="T24" fmla="*/ 4116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6" y="3420"/>
                </a:moveTo>
                <a:lnTo>
                  <a:pt x="264" y="3420"/>
                </a:lnTo>
                <a:lnTo>
                  <a:pt x="264" y="3420"/>
                </a:lnTo>
                <a:cubicBezTo>
                  <a:pt x="118" y="3420"/>
                  <a:pt x="0" y="3302"/>
                  <a:pt x="0" y="3155"/>
                </a:cubicBezTo>
                <a:lnTo>
                  <a:pt x="0" y="264"/>
                </a:lnTo>
                <a:lnTo>
                  <a:pt x="0" y="264"/>
                </a:lnTo>
                <a:cubicBezTo>
                  <a:pt x="0" y="118"/>
                  <a:pt x="118" y="0"/>
                  <a:pt x="264" y="0"/>
                </a:cubicBezTo>
                <a:lnTo>
                  <a:pt x="4116" y="0"/>
                </a:lnTo>
                <a:lnTo>
                  <a:pt x="4116" y="0"/>
                </a:lnTo>
                <a:cubicBezTo>
                  <a:pt x="4262" y="0"/>
                  <a:pt x="4380" y="118"/>
                  <a:pt x="4380" y="264"/>
                </a:cubicBezTo>
                <a:lnTo>
                  <a:pt x="4380" y="3155"/>
                </a:lnTo>
                <a:lnTo>
                  <a:pt x="4380" y="3155"/>
                </a:lnTo>
                <a:cubicBezTo>
                  <a:pt x="4380" y="3302"/>
                  <a:pt x="4262" y="3420"/>
                  <a:pt x="4116" y="3420"/>
                </a:cubicBezTo>
              </a:path>
            </a:pathLst>
          </a:custGeom>
          <a:solidFill>
            <a:srgbClr val="55854D"/>
          </a:solidFill>
          <a:ln>
            <a:noFill/>
          </a:ln>
          <a:effectLst/>
        </p:spPr>
        <p:txBody>
          <a:bodyPr wrap="none" anchor="ctr"/>
          <a:lstStyle/>
          <a:p>
            <a:endParaRPr lang="en-US" sz="900"/>
          </a:p>
        </p:txBody>
      </p:sp>
      <p:sp>
        <p:nvSpPr>
          <p:cNvPr id="5" name="Freeform 243">
            <a:extLst>
              <a:ext uri="{FF2B5EF4-FFF2-40B4-BE49-F238E27FC236}">
                <a16:creationId xmlns:a16="http://schemas.microsoft.com/office/drawing/2014/main" id="{BFE19DF5-7A3A-9893-844C-74219BC174C1}"/>
              </a:ext>
            </a:extLst>
          </p:cNvPr>
          <p:cNvSpPr>
            <a:spLocks noChangeArrowheads="1"/>
          </p:cNvSpPr>
          <p:nvPr/>
        </p:nvSpPr>
        <p:spPr bwMode="auto">
          <a:xfrm>
            <a:off x="1405395" y="2481454"/>
            <a:ext cx="1581755" cy="1700704"/>
          </a:xfrm>
          <a:custGeom>
            <a:avLst/>
            <a:gdLst>
              <a:gd name="T0" fmla="*/ 1088 w 2757"/>
              <a:gd name="T1" fmla="*/ 2802 h 2964"/>
              <a:gd name="T2" fmla="*/ 417 w 2757"/>
              <a:gd name="T3" fmla="*/ 2131 h 2964"/>
              <a:gd name="T4" fmla="*/ 417 w 2757"/>
              <a:gd name="T5" fmla="*/ 2131 h 2964"/>
              <a:gd name="T6" fmla="*/ 417 w 2757"/>
              <a:gd name="T7" fmla="*/ 624 h 2964"/>
              <a:gd name="T8" fmla="*/ 624 w 2757"/>
              <a:gd name="T9" fmla="*/ 417 h 2964"/>
              <a:gd name="T10" fmla="*/ 624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8 w 2757"/>
              <a:gd name="T21" fmla="*/ 2802 h 2964"/>
              <a:gd name="T22" fmla="*/ 1668 w 2757"/>
              <a:gd name="T23" fmla="*/ 2802 h 2964"/>
              <a:gd name="T24" fmla="*/ 1088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8" y="2802"/>
                </a:moveTo>
                <a:lnTo>
                  <a:pt x="417" y="2131"/>
                </a:lnTo>
                <a:lnTo>
                  <a:pt x="417" y="2131"/>
                </a:lnTo>
                <a:cubicBezTo>
                  <a:pt x="0" y="1715"/>
                  <a:pt x="0" y="1041"/>
                  <a:pt x="417" y="624"/>
                </a:cubicBezTo>
                <a:lnTo>
                  <a:pt x="624" y="417"/>
                </a:lnTo>
                <a:lnTo>
                  <a:pt x="624" y="417"/>
                </a:lnTo>
                <a:cubicBezTo>
                  <a:pt x="1040" y="0"/>
                  <a:pt x="1715" y="0"/>
                  <a:pt x="2132" y="417"/>
                </a:cubicBezTo>
                <a:lnTo>
                  <a:pt x="2339" y="624"/>
                </a:lnTo>
                <a:lnTo>
                  <a:pt x="2339" y="624"/>
                </a:lnTo>
                <a:cubicBezTo>
                  <a:pt x="2756" y="1041"/>
                  <a:pt x="2756" y="1715"/>
                  <a:pt x="2339" y="2131"/>
                </a:cubicBezTo>
                <a:lnTo>
                  <a:pt x="1668" y="2802"/>
                </a:lnTo>
                <a:lnTo>
                  <a:pt x="1668" y="2802"/>
                </a:lnTo>
                <a:cubicBezTo>
                  <a:pt x="1508" y="2963"/>
                  <a:pt x="1248" y="2963"/>
                  <a:pt x="1088" y="2802"/>
                </a:cubicBezTo>
              </a:path>
            </a:pathLst>
          </a:custGeom>
          <a:solidFill>
            <a:srgbClr val="292668"/>
          </a:solidFill>
          <a:ln>
            <a:noFill/>
          </a:ln>
          <a:effectLst/>
        </p:spPr>
        <p:txBody>
          <a:bodyPr wrap="none" anchor="ctr"/>
          <a:lstStyle/>
          <a:p>
            <a:endParaRPr lang="en-US" sz="900"/>
          </a:p>
        </p:txBody>
      </p:sp>
      <p:sp>
        <p:nvSpPr>
          <p:cNvPr id="6" name="Freeform 244">
            <a:extLst>
              <a:ext uri="{FF2B5EF4-FFF2-40B4-BE49-F238E27FC236}">
                <a16:creationId xmlns:a16="http://schemas.microsoft.com/office/drawing/2014/main" id="{1503AF27-A8A8-A261-722B-D163830A0F33}"/>
              </a:ext>
            </a:extLst>
          </p:cNvPr>
          <p:cNvSpPr>
            <a:spLocks noChangeArrowheads="1"/>
          </p:cNvSpPr>
          <p:nvPr/>
        </p:nvSpPr>
        <p:spPr bwMode="auto">
          <a:xfrm>
            <a:off x="3583274" y="3532557"/>
            <a:ext cx="2513094" cy="2327328"/>
          </a:xfrm>
          <a:custGeom>
            <a:avLst/>
            <a:gdLst>
              <a:gd name="T0" fmla="*/ 4115 w 4381"/>
              <a:gd name="T1" fmla="*/ 3420 h 3421"/>
              <a:gd name="T2" fmla="*/ 265 w 4381"/>
              <a:gd name="T3" fmla="*/ 3420 h 3421"/>
              <a:gd name="T4" fmla="*/ 265 w 4381"/>
              <a:gd name="T5" fmla="*/ 3420 h 3421"/>
              <a:gd name="T6" fmla="*/ 0 w 4381"/>
              <a:gd name="T7" fmla="*/ 3155 h 3421"/>
              <a:gd name="T8" fmla="*/ 0 w 4381"/>
              <a:gd name="T9" fmla="*/ 264 h 3421"/>
              <a:gd name="T10" fmla="*/ 0 w 4381"/>
              <a:gd name="T11" fmla="*/ 264 h 3421"/>
              <a:gd name="T12" fmla="*/ 265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5" y="3420"/>
                </a:lnTo>
                <a:lnTo>
                  <a:pt x="265" y="3420"/>
                </a:lnTo>
                <a:cubicBezTo>
                  <a:pt x="118" y="3420"/>
                  <a:pt x="0" y="3302"/>
                  <a:pt x="0" y="3155"/>
                </a:cubicBezTo>
                <a:lnTo>
                  <a:pt x="0" y="264"/>
                </a:lnTo>
                <a:lnTo>
                  <a:pt x="0" y="264"/>
                </a:lnTo>
                <a:cubicBezTo>
                  <a:pt x="0" y="118"/>
                  <a:pt x="118" y="0"/>
                  <a:pt x="265"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ECC0DA"/>
          </a:solidFill>
          <a:ln>
            <a:noFill/>
          </a:ln>
          <a:effectLst/>
        </p:spPr>
        <p:txBody>
          <a:bodyPr wrap="none" anchor="ctr"/>
          <a:lstStyle/>
          <a:p>
            <a:endParaRPr lang="en-US" sz="900"/>
          </a:p>
        </p:txBody>
      </p:sp>
      <p:sp>
        <p:nvSpPr>
          <p:cNvPr id="7" name="Freeform 319">
            <a:extLst>
              <a:ext uri="{FF2B5EF4-FFF2-40B4-BE49-F238E27FC236}">
                <a16:creationId xmlns:a16="http://schemas.microsoft.com/office/drawing/2014/main" id="{FF72DC28-A765-6125-FF62-391CB3E6605E}"/>
              </a:ext>
            </a:extLst>
          </p:cNvPr>
          <p:cNvSpPr>
            <a:spLocks noChangeArrowheads="1"/>
          </p:cNvSpPr>
          <p:nvPr/>
        </p:nvSpPr>
        <p:spPr bwMode="auto">
          <a:xfrm>
            <a:off x="4035760" y="2507128"/>
            <a:ext cx="1581757" cy="1700704"/>
          </a:xfrm>
          <a:custGeom>
            <a:avLst/>
            <a:gdLst>
              <a:gd name="T0" fmla="*/ 1086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1 w 2756"/>
              <a:gd name="T13" fmla="*/ 417 h 2964"/>
              <a:gd name="T14" fmla="*/ 2338 w 2756"/>
              <a:gd name="T15" fmla="*/ 624 h 2964"/>
              <a:gd name="T16" fmla="*/ 2338 w 2756"/>
              <a:gd name="T17" fmla="*/ 624 h 2964"/>
              <a:gd name="T18" fmla="*/ 2338 w 2756"/>
              <a:gd name="T19" fmla="*/ 2131 h 2964"/>
              <a:gd name="T20" fmla="*/ 1668 w 2756"/>
              <a:gd name="T21" fmla="*/ 2802 h 2964"/>
              <a:gd name="T22" fmla="*/ 1668 w 2756"/>
              <a:gd name="T23" fmla="*/ 2802 h 2964"/>
              <a:gd name="T24" fmla="*/ 1086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6" y="2802"/>
                </a:moveTo>
                <a:lnTo>
                  <a:pt x="416" y="2131"/>
                </a:lnTo>
                <a:lnTo>
                  <a:pt x="416" y="2131"/>
                </a:lnTo>
                <a:cubicBezTo>
                  <a:pt x="0" y="1715"/>
                  <a:pt x="0" y="1041"/>
                  <a:pt x="416" y="624"/>
                </a:cubicBezTo>
                <a:lnTo>
                  <a:pt x="623" y="417"/>
                </a:lnTo>
                <a:lnTo>
                  <a:pt x="623" y="417"/>
                </a:lnTo>
                <a:cubicBezTo>
                  <a:pt x="1040" y="0"/>
                  <a:pt x="1715" y="0"/>
                  <a:pt x="2131" y="417"/>
                </a:cubicBezTo>
                <a:lnTo>
                  <a:pt x="2338" y="624"/>
                </a:lnTo>
                <a:lnTo>
                  <a:pt x="2338" y="624"/>
                </a:lnTo>
                <a:cubicBezTo>
                  <a:pt x="2755" y="1041"/>
                  <a:pt x="2755" y="1715"/>
                  <a:pt x="2338" y="2131"/>
                </a:cubicBezTo>
                <a:lnTo>
                  <a:pt x="1668" y="2802"/>
                </a:lnTo>
                <a:lnTo>
                  <a:pt x="1668" y="2802"/>
                </a:lnTo>
                <a:cubicBezTo>
                  <a:pt x="1507" y="2963"/>
                  <a:pt x="1247" y="2963"/>
                  <a:pt x="1086" y="2802"/>
                </a:cubicBezTo>
              </a:path>
            </a:pathLst>
          </a:custGeom>
          <a:solidFill>
            <a:srgbClr val="292668"/>
          </a:solidFill>
          <a:ln>
            <a:noFill/>
          </a:ln>
          <a:effectLst/>
        </p:spPr>
        <p:txBody>
          <a:bodyPr wrap="none" anchor="ctr"/>
          <a:lstStyle/>
          <a:p>
            <a:endParaRPr lang="en-US" sz="900" dirty="0"/>
          </a:p>
        </p:txBody>
      </p:sp>
      <p:sp>
        <p:nvSpPr>
          <p:cNvPr id="8" name="Freeform 320">
            <a:extLst>
              <a:ext uri="{FF2B5EF4-FFF2-40B4-BE49-F238E27FC236}">
                <a16:creationId xmlns:a16="http://schemas.microsoft.com/office/drawing/2014/main" id="{39226D36-F1D0-2C53-21A0-F9576EA06697}"/>
              </a:ext>
            </a:extLst>
          </p:cNvPr>
          <p:cNvSpPr>
            <a:spLocks noChangeArrowheads="1"/>
          </p:cNvSpPr>
          <p:nvPr/>
        </p:nvSpPr>
        <p:spPr bwMode="auto">
          <a:xfrm>
            <a:off x="6212785" y="3532557"/>
            <a:ext cx="2513093" cy="2327328"/>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1" y="0"/>
                  <a:pt x="4380" y="118"/>
                  <a:pt x="4380" y="264"/>
                </a:cubicBezTo>
                <a:lnTo>
                  <a:pt x="4380" y="3155"/>
                </a:lnTo>
                <a:lnTo>
                  <a:pt x="4380" y="3155"/>
                </a:lnTo>
                <a:cubicBezTo>
                  <a:pt x="4380" y="3302"/>
                  <a:pt x="4261" y="3420"/>
                  <a:pt x="4115" y="3420"/>
                </a:cubicBezTo>
              </a:path>
            </a:pathLst>
          </a:custGeom>
          <a:solidFill>
            <a:srgbClr val="F26F46"/>
          </a:solidFill>
          <a:ln>
            <a:noFill/>
          </a:ln>
          <a:effectLst/>
        </p:spPr>
        <p:txBody>
          <a:bodyPr wrap="none" anchor="ctr"/>
          <a:lstStyle/>
          <a:p>
            <a:endParaRPr lang="en-US" sz="900"/>
          </a:p>
        </p:txBody>
      </p:sp>
      <p:sp>
        <p:nvSpPr>
          <p:cNvPr id="9" name="Freeform 393">
            <a:extLst>
              <a:ext uri="{FF2B5EF4-FFF2-40B4-BE49-F238E27FC236}">
                <a16:creationId xmlns:a16="http://schemas.microsoft.com/office/drawing/2014/main" id="{E55E2E1B-F519-50BA-3E9D-730AD4CD1928}"/>
              </a:ext>
            </a:extLst>
          </p:cNvPr>
          <p:cNvSpPr>
            <a:spLocks noChangeArrowheads="1"/>
          </p:cNvSpPr>
          <p:nvPr/>
        </p:nvSpPr>
        <p:spPr bwMode="auto">
          <a:xfrm>
            <a:off x="6678454" y="2482271"/>
            <a:ext cx="1581755" cy="1700704"/>
          </a:xfrm>
          <a:custGeom>
            <a:avLst/>
            <a:gdLst>
              <a:gd name="T0" fmla="*/ 1087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2 w 2756"/>
              <a:gd name="T13" fmla="*/ 417 h 2964"/>
              <a:gd name="T14" fmla="*/ 2339 w 2756"/>
              <a:gd name="T15" fmla="*/ 624 h 2964"/>
              <a:gd name="T16" fmla="*/ 2339 w 2756"/>
              <a:gd name="T17" fmla="*/ 624 h 2964"/>
              <a:gd name="T18" fmla="*/ 2339 w 2756"/>
              <a:gd name="T19" fmla="*/ 2131 h 2964"/>
              <a:gd name="T20" fmla="*/ 1668 w 2756"/>
              <a:gd name="T21" fmla="*/ 2802 h 2964"/>
              <a:gd name="T22" fmla="*/ 1668 w 2756"/>
              <a:gd name="T23" fmla="*/ 2802 h 2964"/>
              <a:gd name="T24" fmla="*/ 1087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5" y="1041"/>
                  <a:pt x="2755" y="1715"/>
                  <a:pt x="2339" y="2131"/>
                </a:cubicBezTo>
                <a:lnTo>
                  <a:pt x="1668" y="2802"/>
                </a:lnTo>
                <a:lnTo>
                  <a:pt x="1668" y="2802"/>
                </a:lnTo>
                <a:cubicBezTo>
                  <a:pt x="1508" y="2963"/>
                  <a:pt x="1247" y="2963"/>
                  <a:pt x="1087" y="2802"/>
                </a:cubicBezTo>
              </a:path>
            </a:pathLst>
          </a:custGeom>
          <a:solidFill>
            <a:srgbClr val="292668"/>
          </a:solidFill>
          <a:ln>
            <a:noFill/>
          </a:ln>
          <a:effectLst/>
        </p:spPr>
        <p:txBody>
          <a:bodyPr wrap="none" anchor="ctr"/>
          <a:lstStyle/>
          <a:p>
            <a:endParaRPr lang="en-US" sz="900"/>
          </a:p>
        </p:txBody>
      </p:sp>
      <p:sp>
        <p:nvSpPr>
          <p:cNvPr id="10" name="Freeform 394">
            <a:extLst>
              <a:ext uri="{FF2B5EF4-FFF2-40B4-BE49-F238E27FC236}">
                <a16:creationId xmlns:a16="http://schemas.microsoft.com/office/drawing/2014/main" id="{00050DBE-174E-6633-64C4-2C62EB1B83A0}"/>
              </a:ext>
            </a:extLst>
          </p:cNvPr>
          <p:cNvSpPr>
            <a:spLocks noChangeArrowheads="1"/>
          </p:cNvSpPr>
          <p:nvPr/>
        </p:nvSpPr>
        <p:spPr bwMode="auto">
          <a:xfrm>
            <a:off x="8842294" y="3532557"/>
            <a:ext cx="2513094" cy="2327328"/>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7473B6"/>
          </a:solidFill>
          <a:ln>
            <a:noFill/>
          </a:ln>
          <a:effectLst/>
        </p:spPr>
        <p:txBody>
          <a:bodyPr wrap="none" anchor="ctr"/>
          <a:lstStyle/>
          <a:p>
            <a:endParaRPr lang="en-US" sz="900"/>
          </a:p>
        </p:txBody>
      </p:sp>
      <p:sp>
        <p:nvSpPr>
          <p:cNvPr id="11" name="Freeform 469">
            <a:extLst>
              <a:ext uri="{FF2B5EF4-FFF2-40B4-BE49-F238E27FC236}">
                <a16:creationId xmlns:a16="http://schemas.microsoft.com/office/drawing/2014/main" id="{1FB089BD-3187-48BD-91BA-7EDDDB7E6751}"/>
              </a:ext>
            </a:extLst>
          </p:cNvPr>
          <p:cNvSpPr>
            <a:spLocks noChangeArrowheads="1"/>
          </p:cNvSpPr>
          <p:nvPr/>
        </p:nvSpPr>
        <p:spPr bwMode="auto">
          <a:xfrm>
            <a:off x="9333610" y="2425625"/>
            <a:ext cx="1581755" cy="1700704"/>
          </a:xfrm>
          <a:custGeom>
            <a:avLst/>
            <a:gdLst>
              <a:gd name="T0" fmla="*/ 1087 w 2757"/>
              <a:gd name="T1" fmla="*/ 2802 h 2964"/>
              <a:gd name="T2" fmla="*/ 416 w 2757"/>
              <a:gd name="T3" fmla="*/ 2131 h 2964"/>
              <a:gd name="T4" fmla="*/ 416 w 2757"/>
              <a:gd name="T5" fmla="*/ 2131 h 2964"/>
              <a:gd name="T6" fmla="*/ 416 w 2757"/>
              <a:gd name="T7" fmla="*/ 624 h 2964"/>
              <a:gd name="T8" fmla="*/ 623 w 2757"/>
              <a:gd name="T9" fmla="*/ 417 h 2964"/>
              <a:gd name="T10" fmla="*/ 623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9 w 2757"/>
              <a:gd name="T21" fmla="*/ 2802 h 2964"/>
              <a:gd name="T22" fmla="*/ 1669 w 2757"/>
              <a:gd name="T23" fmla="*/ 2802 h 2964"/>
              <a:gd name="T24" fmla="*/ 1087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6" y="1041"/>
                  <a:pt x="2756" y="1715"/>
                  <a:pt x="2339" y="2131"/>
                </a:cubicBezTo>
                <a:lnTo>
                  <a:pt x="1669" y="2802"/>
                </a:lnTo>
                <a:lnTo>
                  <a:pt x="1669" y="2802"/>
                </a:lnTo>
                <a:cubicBezTo>
                  <a:pt x="1508" y="2963"/>
                  <a:pt x="1248" y="2963"/>
                  <a:pt x="1087" y="2802"/>
                </a:cubicBezTo>
              </a:path>
            </a:pathLst>
          </a:custGeom>
          <a:solidFill>
            <a:srgbClr val="292668"/>
          </a:solidFill>
          <a:ln>
            <a:noFill/>
          </a:ln>
          <a:effectLst/>
        </p:spPr>
        <p:txBody>
          <a:bodyPr wrap="none" anchor="ctr"/>
          <a:lstStyle/>
          <a:p>
            <a:endParaRPr lang="en-US" sz="900" dirty="0"/>
          </a:p>
        </p:txBody>
      </p:sp>
      <p:sp>
        <p:nvSpPr>
          <p:cNvPr id="12" name="CuadroTexto 553">
            <a:extLst>
              <a:ext uri="{FF2B5EF4-FFF2-40B4-BE49-F238E27FC236}">
                <a16:creationId xmlns:a16="http://schemas.microsoft.com/office/drawing/2014/main" id="{27DC7A0A-39AB-4265-263E-55DDABAB3DAD}"/>
              </a:ext>
            </a:extLst>
          </p:cNvPr>
          <p:cNvSpPr txBox="1"/>
          <p:nvPr/>
        </p:nvSpPr>
        <p:spPr>
          <a:xfrm>
            <a:off x="1015470" y="4280858"/>
            <a:ext cx="2466886"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hlinkClick r:id="rId2">
                  <a:extLst>
                    <a:ext uri="{A12FA001-AC4F-418D-AE19-62706E023703}">
                      <ahyp:hlinkClr xmlns:ahyp="http://schemas.microsoft.com/office/drawing/2018/hyperlinkcolor" val="tx"/>
                    </a:ext>
                  </a:extLst>
                </a:hlinkClick>
              </a:rPr>
              <a:t>Immaterieel cultureel erfgoed van de mensheid</a:t>
            </a:r>
            <a:endParaRPr lang="en-US" sz="2000" b="1" dirty="0">
              <a:solidFill>
                <a:schemeClr val="bg1"/>
              </a:solidFill>
              <a:latin typeface="Calibri" panose="020F0502020204030204" pitchFamily="34" charset="0"/>
              <a:ea typeface="Lato" charset="0"/>
              <a:cs typeface="Calibri" panose="020F0502020204030204" pitchFamily="34" charset="0"/>
            </a:endParaRPr>
          </a:p>
        </p:txBody>
      </p:sp>
      <p:sp>
        <p:nvSpPr>
          <p:cNvPr id="13" name="CuadroTexto 555">
            <a:extLst>
              <a:ext uri="{FF2B5EF4-FFF2-40B4-BE49-F238E27FC236}">
                <a16:creationId xmlns:a16="http://schemas.microsoft.com/office/drawing/2014/main" id="{C6DF3124-33ED-32B0-D4D7-B3DD39E5FC22}"/>
              </a:ext>
            </a:extLst>
          </p:cNvPr>
          <p:cNvSpPr txBox="1"/>
          <p:nvPr/>
        </p:nvSpPr>
        <p:spPr>
          <a:xfrm>
            <a:off x="3612811" y="4281675"/>
            <a:ext cx="2483557" cy="707886"/>
          </a:xfrm>
          <a:prstGeom prst="rect">
            <a:avLst/>
          </a:prstGeom>
          <a:noFill/>
        </p:spPr>
        <p:txBody>
          <a:bodyPr wrap="square" rtlCol="0">
            <a:spAutoFit/>
          </a:bodyPr>
          <a:lstStyle/>
          <a:p>
            <a:pPr algn="ct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Lato" charset="0"/>
                <a:cs typeface="Calibri" panose="020F0502020204030204" pitchFamily="34" charset="0"/>
              </a:rPr>
              <a:t>Traditionele eetgewoonten</a:t>
            </a:r>
          </a:p>
        </p:txBody>
      </p:sp>
      <p:sp>
        <p:nvSpPr>
          <p:cNvPr id="14" name="CuadroTexto 557">
            <a:extLst>
              <a:ext uri="{FF2B5EF4-FFF2-40B4-BE49-F238E27FC236}">
                <a16:creationId xmlns:a16="http://schemas.microsoft.com/office/drawing/2014/main" id="{F15392E5-583B-B36E-8C1F-153853AC2116}"/>
              </a:ext>
            </a:extLst>
          </p:cNvPr>
          <p:cNvSpPr txBox="1"/>
          <p:nvPr/>
        </p:nvSpPr>
        <p:spPr>
          <a:xfrm>
            <a:off x="6212784" y="4281675"/>
            <a:ext cx="2513093" cy="707886"/>
          </a:xfrm>
          <a:prstGeom prst="rect">
            <a:avLst/>
          </a:prstGeom>
          <a:noFill/>
        </p:spPr>
        <p:txBody>
          <a:bodyPr wrap="square" rtlCol="0">
            <a:spAutoFit/>
          </a:bodyPr>
          <a:lstStyle/>
          <a:p>
            <a:pPr algn="ctr"/>
            <a:r>
              <a:rPr lang="en-US" sz="2000" b="1">
                <a:solidFill>
                  <a:schemeClr val="bg1"/>
                </a:solidFill>
                <a:latin typeface="Calibri" panose="020F0502020204030204" pitchFamily="34" charset="0"/>
                <a:ea typeface="Lato" charset="0"/>
                <a:cs typeface="Calibri" panose="020F0502020204030204" pitchFamily="34" charset="0"/>
              </a:rPr>
              <a:t>Gezond voedingspatroon</a:t>
            </a:r>
          </a:p>
        </p:txBody>
      </p:sp>
      <p:sp>
        <p:nvSpPr>
          <p:cNvPr id="15" name="CuadroTexto 559">
            <a:extLst>
              <a:ext uri="{FF2B5EF4-FFF2-40B4-BE49-F238E27FC236}">
                <a16:creationId xmlns:a16="http://schemas.microsoft.com/office/drawing/2014/main" id="{FB0F7EA3-5E71-3BBE-408F-E8C95E4E9C4E}"/>
              </a:ext>
            </a:extLst>
          </p:cNvPr>
          <p:cNvSpPr txBox="1"/>
          <p:nvPr/>
        </p:nvSpPr>
        <p:spPr>
          <a:xfrm>
            <a:off x="8842293" y="4281675"/>
            <a:ext cx="2513094" cy="707886"/>
          </a:xfrm>
          <a:prstGeom prst="rect">
            <a:avLst/>
          </a:prstGeom>
          <a:noFill/>
        </p:spPr>
        <p:txBody>
          <a:bodyPr wrap="square" rtlCol="0">
            <a:spAutoFit/>
          </a:bodyPr>
          <a:lstStyle/>
          <a:p>
            <a:pPr algn="ctr"/>
            <a:r>
              <a:rPr lang="en-US" sz="2000" b="1">
                <a:solidFill>
                  <a:schemeClr val="bg1"/>
                </a:solidFill>
                <a:latin typeface="Calibri" panose="020F0502020204030204" pitchFamily="34" charset="0"/>
                <a:ea typeface="Lato" charset="0"/>
                <a:cs typeface="Calibri" panose="020F0502020204030204" pitchFamily="34" charset="0"/>
              </a:rPr>
              <a:t>Duurzaamheid en welzijn</a:t>
            </a:r>
          </a:p>
        </p:txBody>
      </p:sp>
      <p:pic>
        <p:nvPicPr>
          <p:cNvPr id="3" name="Picture 2">
            <a:extLst>
              <a:ext uri="{FF2B5EF4-FFF2-40B4-BE49-F238E27FC236}">
                <a16:creationId xmlns:a16="http://schemas.microsoft.com/office/drawing/2014/main" id="{28988505-DEB8-89EF-4CE1-BBB4869A87CE}"/>
              </a:ext>
            </a:extLst>
          </p:cNvPr>
          <p:cNvPicPr>
            <a:picLocks noChangeAspect="1"/>
          </p:cNvPicPr>
          <p:nvPr/>
        </p:nvPicPr>
        <p:blipFill>
          <a:blip r:embed="rId3"/>
          <a:stretch>
            <a:fillRect/>
          </a:stretch>
        </p:blipFill>
        <p:spPr>
          <a:xfrm rot="2880346">
            <a:off x="545454" y="4811944"/>
            <a:ext cx="353599" cy="353599"/>
          </a:xfrm>
          <a:prstGeom prst="rect">
            <a:avLst/>
          </a:prstGeom>
        </p:spPr>
      </p:pic>
      <p:sp>
        <p:nvSpPr>
          <p:cNvPr id="66" name="CaixaDeTexto 65">
            <a:hlinkClick r:id="rId2"/>
            <a:extLst>
              <a:ext uri="{FF2B5EF4-FFF2-40B4-BE49-F238E27FC236}">
                <a16:creationId xmlns:a16="http://schemas.microsoft.com/office/drawing/2014/main" id="{42F28DD7-D84D-5A78-8C48-6AF0C15F8C2A}"/>
              </a:ext>
            </a:extLst>
          </p:cNvPr>
          <p:cNvSpPr txBox="1"/>
          <p:nvPr/>
        </p:nvSpPr>
        <p:spPr>
          <a:xfrm>
            <a:off x="872779" y="6413317"/>
            <a:ext cx="5340006" cy="338554"/>
          </a:xfrm>
          <a:prstGeom prst="rect">
            <a:avLst/>
          </a:prstGeom>
          <a:noFill/>
        </p:spPr>
        <p:txBody>
          <a:bodyPr wrap="square">
            <a:spAutoFit/>
          </a:bodyPr>
          <a:lstStyle/>
          <a:p>
            <a:r>
              <a:rPr lang="en-GB" sz="1600" dirty="0">
                <a:solidFill>
                  <a:srgbClr val="87A66E"/>
                </a:solidFill>
              </a:rPr>
              <a:t>https://ich.unesco.org/en/RL/mediterranean-diet-00884</a:t>
            </a:r>
          </a:p>
        </p:txBody>
      </p:sp>
      <p:grpSp>
        <p:nvGrpSpPr>
          <p:cNvPr id="65" name="Group 64">
            <a:extLst>
              <a:ext uri="{FF2B5EF4-FFF2-40B4-BE49-F238E27FC236}">
                <a16:creationId xmlns:a16="http://schemas.microsoft.com/office/drawing/2014/main" id="{95350A12-531C-E2E1-6D17-98484E1B14BB}"/>
              </a:ext>
            </a:extLst>
          </p:cNvPr>
          <p:cNvGrpSpPr>
            <a:grpSpLocks noChangeAspect="1"/>
          </p:cNvGrpSpPr>
          <p:nvPr/>
        </p:nvGrpSpPr>
        <p:grpSpPr>
          <a:xfrm>
            <a:off x="1704076" y="2763529"/>
            <a:ext cx="1043851" cy="978653"/>
            <a:chOff x="1427917" y="7380648"/>
            <a:chExt cx="873129" cy="818594"/>
          </a:xfrm>
          <a:solidFill>
            <a:schemeClr val="bg1"/>
          </a:solidFill>
        </p:grpSpPr>
        <p:sp>
          <p:nvSpPr>
            <p:cNvPr id="67" name="Freeform 96">
              <a:extLst>
                <a:ext uri="{FF2B5EF4-FFF2-40B4-BE49-F238E27FC236}">
                  <a16:creationId xmlns:a16="http://schemas.microsoft.com/office/drawing/2014/main" id="{302541E3-0DC0-07FF-E90F-2AE52A4C386D}"/>
                </a:ext>
              </a:extLst>
            </p:cNvPr>
            <p:cNvSpPr/>
            <p:nvPr/>
          </p:nvSpPr>
          <p:spPr>
            <a:xfrm>
              <a:off x="1930886" y="7683985"/>
              <a:ext cx="340761" cy="474828"/>
            </a:xfrm>
            <a:custGeom>
              <a:avLst/>
              <a:gdLst>
                <a:gd name="connsiteX0" fmla="*/ 150795 w 340761"/>
                <a:gd name="connsiteY0" fmla="*/ 850 h 474828"/>
                <a:gd name="connsiteX1" fmla="*/ 336040 w 340761"/>
                <a:gd name="connsiteY1" fmla="*/ 127424 h 474828"/>
                <a:gd name="connsiteX2" fmla="*/ 306993 w 340761"/>
                <a:gd name="connsiteY2" fmla="*/ 273175 h 474828"/>
                <a:gd name="connsiteX3" fmla="*/ 172169 w 340761"/>
                <a:gd name="connsiteY3" fmla="*/ 474815 h 474828"/>
                <a:gd name="connsiteX4" fmla="*/ 154083 w 340761"/>
                <a:gd name="connsiteY4" fmla="*/ 454542 h 474828"/>
                <a:gd name="connsiteX5" fmla="*/ 77 w 340761"/>
                <a:gd name="connsiteY5" fmla="*/ 171807 h 474828"/>
                <a:gd name="connsiteX6" fmla="*/ 150795 w 340761"/>
                <a:gd name="connsiteY6" fmla="*/ 302 h 474828"/>
                <a:gd name="connsiteX7" fmla="*/ 169977 w 340761"/>
                <a:gd name="connsiteY7" fmla="*/ 50713 h 474828"/>
                <a:gd name="connsiteX8" fmla="*/ 180938 w 340761"/>
                <a:gd name="connsiteY8" fmla="*/ 290161 h 474828"/>
                <a:gd name="connsiteX9" fmla="*/ 169977 w 340761"/>
                <a:gd name="connsiteY9" fmla="*/ 50713 h 47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761" h="474828">
                  <a:moveTo>
                    <a:pt x="150795" y="850"/>
                  </a:moveTo>
                  <a:cubicBezTo>
                    <a:pt x="235196" y="-7369"/>
                    <a:pt x="315214" y="44685"/>
                    <a:pt x="336040" y="127424"/>
                  </a:cubicBezTo>
                  <a:cubicBezTo>
                    <a:pt x="349742" y="183313"/>
                    <a:pt x="331656" y="224409"/>
                    <a:pt x="306993" y="273175"/>
                  </a:cubicBezTo>
                  <a:cubicBezTo>
                    <a:pt x="270273" y="344955"/>
                    <a:pt x="219851" y="410707"/>
                    <a:pt x="172169" y="474815"/>
                  </a:cubicBezTo>
                  <a:cubicBezTo>
                    <a:pt x="169429" y="475364"/>
                    <a:pt x="156823" y="458377"/>
                    <a:pt x="154083" y="454542"/>
                  </a:cubicBezTo>
                  <a:cubicBezTo>
                    <a:pt x="107498" y="393721"/>
                    <a:pt x="2817" y="246326"/>
                    <a:pt x="77" y="171807"/>
                  </a:cubicBezTo>
                  <a:cubicBezTo>
                    <a:pt x="-2663" y="97287"/>
                    <a:pt x="68037" y="8521"/>
                    <a:pt x="150795" y="302"/>
                  </a:cubicBezTo>
                  <a:close/>
                  <a:moveTo>
                    <a:pt x="169977" y="50713"/>
                  </a:moveTo>
                  <a:cubicBezTo>
                    <a:pt x="8298" y="50713"/>
                    <a:pt x="14875" y="302215"/>
                    <a:pt x="180938" y="290161"/>
                  </a:cubicBezTo>
                  <a:cubicBezTo>
                    <a:pt x="328915" y="279202"/>
                    <a:pt x="324531" y="50713"/>
                    <a:pt x="169977" y="50713"/>
                  </a:cubicBezTo>
                  <a:close/>
                </a:path>
              </a:pathLst>
            </a:custGeom>
            <a:solidFill>
              <a:srgbClr val="F26F46"/>
            </a:solidFill>
            <a:ln w="5475" cap="flat">
              <a:noFill/>
              <a:prstDash val="solid"/>
              <a:miter/>
            </a:ln>
          </p:spPr>
          <p:txBody>
            <a:bodyPr rtlCol="0" anchor="ctr"/>
            <a:lstStyle/>
            <a:p>
              <a:endParaRPr lang="en-US"/>
            </a:p>
          </p:txBody>
        </p:sp>
        <p:grpSp>
          <p:nvGrpSpPr>
            <p:cNvPr id="68" name="Graphic 97">
              <a:extLst>
                <a:ext uri="{FF2B5EF4-FFF2-40B4-BE49-F238E27FC236}">
                  <a16:creationId xmlns:a16="http://schemas.microsoft.com/office/drawing/2014/main" id="{8B1A0210-AFD2-71C1-0B83-C4DEBB4A4FFF}"/>
                </a:ext>
              </a:extLst>
            </p:cNvPr>
            <p:cNvGrpSpPr/>
            <p:nvPr/>
          </p:nvGrpSpPr>
          <p:grpSpPr>
            <a:xfrm>
              <a:off x="1427917" y="7380648"/>
              <a:ext cx="873129" cy="818594"/>
              <a:chOff x="1427917" y="7380648"/>
              <a:chExt cx="873129" cy="818594"/>
            </a:xfrm>
            <a:grpFill/>
          </p:grpSpPr>
          <p:sp>
            <p:nvSpPr>
              <p:cNvPr id="69" name="Freeform 98">
                <a:extLst>
                  <a:ext uri="{FF2B5EF4-FFF2-40B4-BE49-F238E27FC236}">
                    <a16:creationId xmlns:a16="http://schemas.microsoft.com/office/drawing/2014/main" id="{8BF56A07-1C6C-C823-323C-4008308AFF3E}"/>
                  </a:ext>
                </a:extLst>
              </p:cNvPr>
              <p:cNvSpPr/>
              <p:nvPr/>
            </p:nvSpPr>
            <p:spPr>
              <a:xfrm>
                <a:off x="1427917" y="7380648"/>
                <a:ext cx="873129" cy="818594"/>
              </a:xfrm>
              <a:custGeom>
                <a:avLst/>
                <a:gdLst>
                  <a:gd name="connsiteX0" fmla="*/ 743646 w 873129"/>
                  <a:gd name="connsiteY0" fmla="*/ 287202 h 818594"/>
                  <a:gd name="connsiteX1" fmla="*/ 866960 w 873129"/>
                  <a:gd name="connsiteY1" fmla="*/ 515691 h 818594"/>
                  <a:gd name="connsiteX2" fmla="*/ 684455 w 873129"/>
                  <a:gd name="connsiteY2" fmla="*/ 814317 h 818594"/>
                  <a:gd name="connsiteX3" fmla="*/ 661436 w 873129"/>
                  <a:gd name="connsiteY3" fmla="*/ 812125 h 818594"/>
                  <a:gd name="connsiteX4" fmla="*/ 623620 w 873129"/>
                  <a:gd name="connsiteY4" fmla="*/ 762811 h 818594"/>
                  <a:gd name="connsiteX5" fmla="*/ 578679 w 873129"/>
                  <a:gd name="connsiteY5" fmla="*/ 698154 h 818594"/>
                  <a:gd name="connsiteX6" fmla="*/ 484960 w 873129"/>
                  <a:gd name="connsiteY6" fmla="*/ 738702 h 818594"/>
                  <a:gd name="connsiteX7" fmla="*/ 102411 w 873129"/>
                  <a:gd name="connsiteY7" fmla="*/ 119533 h 818594"/>
                  <a:gd name="connsiteX8" fmla="*/ 744194 w 873129"/>
                  <a:gd name="connsiteY8" fmla="*/ 286654 h 818594"/>
                  <a:gd name="connsiteX9" fmla="*/ 471806 w 873129"/>
                  <a:gd name="connsiteY9" fmla="*/ 45561 h 818594"/>
                  <a:gd name="connsiteX10" fmla="*/ 464681 w 873129"/>
                  <a:gd name="connsiteY10" fmla="*/ 41178 h 818594"/>
                  <a:gd name="connsiteX11" fmla="*/ 327665 w 873129"/>
                  <a:gd name="connsiteY11" fmla="*/ 33507 h 818594"/>
                  <a:gd name="connsiteX12" fmla="*/ 30615 w 873129"/>
                  <a:gd name="connsiteY12" fmla="*/ 360625 h 818594"/>
                  <a:gd name="connsiteX13" fmla="*/ 102411 w 873129"/>
                  <a:gd name="connsiteY13" fmla="*/ 407748 h 818594"/>
                  <a:gd name="connsiteX14" fmla="*/ 129814 w 873129"/>
                  <a:gd name="connsiteY14" fmla="*/ 391857 h 818594"/>
                  <a:gd name="connsiteX15" fmla="*/ 206543 w 873129"/>
                  <a:gd name="connsiteY15" fmla="*/ 437884 h 818594"/>
                  <a:gd name="connsiteX16" fmla="*/ 269023 w 873129"/>
                  <a:gd name="connsiteY16" fmla="*/ 440624 h 818594"/>
                  <a:gd name="connsiteX17" fmla="*/ 336434 w 873129"/>
                  <a:gd name="connsiteY17" fmla="*/ 368296 h 818594"/>
                  <a:gd name="connsiteX18" fmla="*/ 324377 w 873129"/>
                  <a:gd name="connsiteY18" fmla="*/ 331036 h 818594"/>
                  <a:gd name="connsiteX19" fmla="*/ 338079 w 873129"/>
                  <a:gd name="connsiteY19" fmla="*/ 282818 h 818594"/>
                  <a:gd name="connsiteX20" fmla="*/ 408779 w 873129"/>
                  <a:gd name="connsiteY20" fmla="*/ 249942 h 818594"/>
                  <a:gd name="connsiteX21" fmla="*/ 455912 w 873129"/>
                  <a:gd name="connsiteY21" fmla="*/ 275147 h 818594"/>
                  <a:gd name="connsiteX22" fmla="*/ 496469 w 873129"/>
                  <a:gd name="connsiteY22" fmla="*/ 246654 h 818594"/>
                  <a:gd name="connsiteX23" fmla="*/ 494825 w 873129"/>
                  <a:gd name="connsiteY23" fmla="*/ 229120 h 818594"/>
                  <a:gd name="connsiteX24" fmla="*/ 465777 w 873129"/>
                  <a:gd name="connsiteY24" fmla="*/ 162820 h 818594"/>
                  <a:gd name="connsiteX25" fmla="*/ 380828 w 873129"/>
                  <a:gd name="connsiteY25" fmla="*/ 159532 h 818594"/>
                  <a:gd name="connsiteX26" fmla="*/ 383568 w 873129"/>
                  <a:gd name="connsiteY26" fmla="*/ 65835 h 818594"/>
                  <a:gd name="connsiteX27" fmla="*/ 471806 w 873129"/>
                  <a:gd name="connsiteY27" fmla="*/ 45561 h 818594"/>
                  <a:gd name="connsiteX28" fmla="*/ 695964 w 873129"/>
                  <a:gd name="connsiteY28" fmla="*/ 238435 h 818594"/>
                  <a:gd name="connsiteX29" fmla="*/ 526064 w 873129"/>
                  <a:gd name="connsiteY29" fmla="*/ 63095 h 818594"/>
                  <a:gd name="connsiteX30" fmla="*/ 389597 w 873129"/>
                  <a:gd name="connsiteY30" fmla="*/ 94876 h 818594"/>
                  <a:gd name="connsiteX31" fmla="*/ 396721 w 873129"/>
                  <a:gd name="connsiteY31" fmla="*/ 132683 h 818594"/>
                  <a:gd name="connsiteX32" fmla="*/ 461393 w 873129"/>
                  <a:gd name="connsiteY32" fmla="*/ 129396 h 818594"/>
                  <a:gd name="connsiteX33" fmla="*/ 492633 w 873129"/>
                  <a:gd name="connsiteY33" fmla="*/ 149121 h 818594"/>
                  <a:gd name="connsiteX34" fmla="*/ 527709 w 873129"/>
                  <a:gd name="connsiteY34" fmla="*/ 234052 h 818594"/>
                  <a:gd name="connsiteX35" fmla="*/ 517295 w 873129"/>
                  <a:gd name="connsiteY35" fmla="*/ 268024 h 818594"/>
                  <a:gd name="connsiteX36" fmla="*/ 463037 w 873129"/>
                  <a:gd name="connsiteY36" fmla="*/ 303092 h 818594"/>
                  <a:gd name="connsiteX37" fmla="*/ 431249 w 873129"/>
                  <a:gd name="connsiteY37" fmla="*/ 295968 h 818594"/>
                  <a:gd name="connsiteX38" fmla="*/ 397817 w 873129"/>
                  <a:gd name="connsiteY38" fmla="*/ 279530 h 818594"/>
                  <a:gd name="connsiteX39" fmla="*/ 358357 w 873129"/>
                  <a:gd name="connsiteY39" fmla="*/ 303640 h 818594"/>
                  <a:gd name="connsiteX40" fmla="*/ 366578 w 873129"/>
                  <a:gd name="connsiteY40" fmla="*/ 351858 h 818594"/>
                  <a:gd name="connsiteX41" fmla="*/ 352876 w 873129"/>
                  <a:gd name="connsiteY41" fmla="*/ 394597 h 818594"/>
                  <a:gd name="connsiteX42" fmla="*/ 293685 w 873129"/>
                  <a:gd name="connsiteY42" fmla="*/ 457610 h 818594"/>
                  <a:gd name="connsiteX43" fmla="*/ 272311 w 873129"/>
                  <a:gd name="connsiteY43" fmla="*/ 470760 h 818594"/>
                  <a:gd name="connsiteX44" fmla="*/ 193938 w 873129"/>
                  <a:gd name="connsiteY44" fmla="*/ 464185 h 818594"/>
                  <a:gd name="connsiteX45" fmla="*/ 147900 w 873129"/>
                  <a:gd name="connsiteY45" fmla="*/ 417610 h 818594"/>
                  <a:gd name="connsiteX46" fmla="*/ 129266 w 873129"/>
                  <a:gd name="connsiteY46" fmla="*/ 428569 h 818594"/>
                  <a:gd name="connsiteX47" fmla="*/ 31163 w 873129"/>
                  <a:gd name="connsiteY47" fmla="*/ 396789 h 818594"/>
                  <a:gd name="connsiteX48" fmla="*/ 237235 w 873129"/>
                  <a:gd name="connsiteY48" fmla="*/ 694867 h 818594"/>
                  <a:gd name="connsiteX49" fmla="*/ 318348 w 873129"/>
                  <a:gd name="connsiteY49" fmla="*/ 667470 h 818594"/>
                  <a:gd name="connsiteX50" fmla="*/ 318348 w 873129"/>
                  <a:gd name="connsiteY50" fmla="*/ 625279 h 818594"/>
                  <a:gd name="connsiteX51" fmla="*/ 380828 w 873129"/>
                  <a:gd name="connsiteY51" fmla="*/ 566101 h 818594"/>
                  <a:gd name="connsiteX52" fmla="*/ 372059 w 873129"/>
                  <a:gd name="connsiteY52" fmla="*/ 527746 h 818594"/>
                  <a:gd name="connsiteX53" fmla="*/ 367126 w 873129"/>
                  <a:gd name="connsiteY53" fmla="*/ 501445 h 818594"/>
                  <a:gd name="connsiteX54" fmla="*/ 397269 w 873129"/>
                  <a:gd name="connsiteY54" fmla="*/ 443911 h 818594"/>
                  <a:gd name="connsiteX55" fmla="*/ 474546 w 873129"/>
                  <a:gd name="connsiteY55" fmla="*/ 441172 h 818594"/>
                  <a:gd name="connsiteX56" fmla="*/ 647186 w 873129"/>
                  <a:gd name="connsiteY56" fmla="*/ 275695 h 818594"/>
                  <a:gd name="connsiteX57" fmla="*/ 694320 w 873129"/>
                  <a:gd name="connsiteY57" fmla="*/ 238435 h 818594"/>
                  <a:gd name="connsiteX58" fmla="*/ 708022 w 873129"/>
                  <a:gd name="connsiteY58" fmla="*/ 267476 h 818594"/>
                  <a:gd name="connsiteX59" fmla="*/ 682811 w 873129"/>
                  <a:gd name="connsiteY59" fmla="*/ 274599 h 818594"/>
                  <a:gd name="connsiteX60" fmla="*/ 710214 w 873129"/>
                  <a:gd name="connsiteY60" fmla="*/ 276243 h 818594"/>
                  <a:gd name="connsiteX61" fmla="*/ 708022 w 873129"/>
                  <a:gd name="connsiteY61" fmla="*/ 267476 h 818594"/>
                  <a:gd name="connsiteX62" fmla="*/ 653763 w 873129"/>
                  <a:gd name="connsiteY62" fmla="*/ 304187 h 818594"/>
                  <a:gd name="connsiteX63" fmla="*/ 503046 w 873129"/>
                  <a:gd name="connsiteY63" fmla="*/ 475692 h 818594"/>
                  <a:gd name="connsiteX64" fmla="*/ 657052 w 873129"/>
                  <a:gd name="connsiteY64" fmla="*/ 758427 h 818594"/>
                  <a:gd name="connsiteX65" fmla="*/ 675138 w 873129"/>
                  <a:gd name="connsiteY65" fmla="*/ 778701 h 818594"/>
                  <a:gd name="connsiteX66" fmla="*/ 809961 w 873129"/>
                  <a:gd name="connsiteY66" fmla="*/ 577060 h 818594"/>
                  <a:gd name="connsiteX67" fmla="*/ 839009 w 873129"/>
                  <a:gd name="connsiteY67" fmla="*/ 431309 h 818594"/>
                  <a:gd name="connsiteX68" fmla="*/ 653763 w 873129"/>
                  <a:gd name="connsiteY68" fmla="*/ 304736 h 818594"/>
                  <a:gd name="connsiteX69" fmla="*/ 473450 w 873129"/>
                  <a:gd name="connsiteY69" fmla="*/ 473500 h 818594"/>
                  <a:gd name="connsiteX70" fmla="*/ 419192 w 873129"/>
                  <a:gd name="connsiteY70" fmla="*/ 465281 h 818594"/>
                  <a:gd name="connsiteX71" fmla="*/ 397269 w 873129"/>
                  <a:gd name="connsiteY71" fmla="*/ 506924 h 818594"/>
                  <a:gd name="connsiteX72" fmla="*/ 413711 w 873129"/>
                  <a:gd name="connsiteY72" fmla="*/ 535965 h 818594"/>
                  <a:gd name="connsiteX73" fmla="*/ 396721 w 873129"/>
                  <a:gd name="connsiteY73" fmla="*/ 591306 h 818594"/>
                  <a:gd name="connsiteX74" fmla="*/ 352328 w 873129"/>
                  <a:gd name="connsiteY74" fmla="*/ 614320 h 818594"/>
                  <a:gd name="connsiteX75" fmla="*/ 357261 w 873129"/>
                  <a:gd name="connsiteY75" fmla="*/ 643908 h 818594"/>
                  <a:gd name="connsiteX76" fmla="*/ 283272 w 873129"/>
                  <a:gd name="connsiteY76" fmla="*/ 709661 h 818594"/>
                  <a:gd name="connsiteX77" fmla="*/ 308483 w 873129"/>
                  <a:gd name="connsiteY77" fmla="*/ 718428 h 818594"/>
                  <a:gd name="connsiteX78" fmla="*/ 561689 w 873129"/>
                  <a:gd name="connsiteY78" fmla="*/ 672401 h 818594"/>
                  <a:gd name="connsiteX79" fmla="*/ 473998 w 873129"/>
                  <a:gd name="connsiteY79" fmla="*/ 473500 h 81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73129" h="818594">
                    <a:moveTo>
                      <a:pt x="743646" y="287202"/>
                    </a:moveTo>
                    <a:cubicBezTo>
                      <a:pt x="835172" y="320078"/>
                      <a:pt x="892719" y="420350"/>
                      <a:pt x="866960" y="515691"/>
                    </a:cubicBezTo>
                    <a:cubicBezTo>
                      <a:pt x="838461" y="621443"/>
                      <a:pt x="746934" y="726647"/>
                      <a:pt x="684455" y="814317"/>
                    </a:cubicBezTo>
                    <a:cubicBezTo>
                      <a:pt x="674590" y="820344"/>
                      <a:pt x="669657" y="820344"/>
                      <a:pt x="661436" y="812125"/>
                    </a:cubicBezTo>
                    <a:cubicBezTo>
                      <a:pt x="649927" y="800618"/>
                      <a:pt x="634033" y="777057"/>
                      <a:pt x="623620" y="762811"/>
                    </a:cubicBezTo>
                    <a:cubicBezTo>
                      <a:pt x="607726" y="741989"/>
                      <a:pt x="592928" y="720072"/>
                      <a:pt x="578679" y="698154"/>
                    </a:cubicBezTo>
                    <a:cubicBezTo>
                      <a:pt x="547439" y="713496"/>
                      <a:pt x="518392" y="728838"/>
                      <a:pt x="484960" y="738702"/>
                    </a:cubicBezTo>
                    <a:cubicBezTo>
                      <a:pt x="117757" y="846645"/>
                      <a:pt x="-157919" y="399529"/>
                      <a:pt x="102411" y="119533"/>
                    </a:cubicBezTo>
                    <a:cubicBezTo>
                      <a:pt x="306839" y="-100190"/>
                      <a:pt x="674042" y="-1013"/>
                      <a:pt x="744194" y="286654"/>
                    </a:cubicBezTo>
                    <a:close/>
                    <a:moveTo>
                      <a:pt x="471806" y="45561"/>
                    </a:moveTo>
                    <a:cubicBezTo>
                      <a:pt x="471258" y="42274"/>
                      <a:pt x="467422" y="41726"/>
                      <a:pt x="464681" y="41178"/>
                    </a:cubicBezTo>
                    <a:cubicBezTo>
                      <a:pt x="424125" y="28575"/>
                      <a:pt x="369866" y="28028"/>
                      <a:pt x="327665" y="33507"/>
                    </a:cubicBezTo>
                    <a:cubicBezTo>
                      <a:pt x="164890" y="55972"/>
                      <a:pt x="37192" y="196244"/>
                      <a:pt x="30615" y="360625"/>
                    </a:cubicBezTo>
                    <a:lnTo>
                      <a:pt x="102411" y="407748"/>
                    </a:lnTo>
                    <a:cubicBezTo>
                      <a:pt x="111180" y="409391"/>
                      <a:pt x="119949" y="396241"/>
                      <a:pt x="129814" y="391857"/>
                    </a:cubicBezTo>
                    <a:cubicBezTo>
                      <a:pt x="170371" y="374871"/>
                      <a:pt x="184073" y="414323"/>
                      <a:pt x="206543" y="437884"/>
                    </a:cubicBezTo>
                    <a:cubicBezTo>
                      <a:pt x="221341" y="438432"/>
                      <a:pt x="257513" y="446651"/>
                      <a:pt x="269023" y="440624"/>
                    </a:cubicBezTo>
                    <a:lnTo>
                      <a:pt x="336434" y="368296"/>
                    </a:lnTo>
                    <a:cubicBezTo>
                      <a:pt x="340271" y="356241"/>
                      <a:pt x="327665" y="341995"/>
                      <a:pt x="324377" y="331036"/>
                    </a:cubicBezTo>
                    <a:cubicBezTo>
                      <a:pt x="318348" y="312406"/>
                      <a:pt x="322733" y="295421"/>
                      <a:pt x="338079" y="282818"/>
                    </a:cubicBezTo>
                    <a:cubicBezTo>
                      <a:pt x="353424" y="270216"/>
                      <a:pt x="390145" y="248298"/>
                      <a:pt x="408779" y="249942"/>
                    </a:cubicBezTo>
                    <a:cubicBezTo>
                      <a:pt x="427413" y="251586"/>
                      <a:pt x="445499" y="276243"/>
                      <a:pt x="455912" y="275147"/>
                    </a:cubicBezTo>
                    <a:cubicBezTo>
                      <a:pt x="466325" y="274051"/>
                      <a:pt x="494277" y="251038"/>
                      <a:pt x="496469" y="246654"/>
                    </a:cubicBezTo>
                    <a:cubicBezTo>
                      <a:pt x="499757" y="240627"/>
                      <a:pt x="496469" y="235695"/>
                      <a:pt x="494825" y="229120"/>
                    </a:cubicBezTo>
                    <a:cubicBezTo>
                      <a:pt x="487152" y="207203"/>
                      <a:pt x="474546" y="184189"/>
                      <a:pt x="465777" y="162820"/>
                    </a:cubicBezTo>
                    <a:cubicBezTo>
                      <a:pt x="456460" y="154601"/>
                      <a:pt x="400010" y="166108"/>
                      <a:pt x="380828" y="159532"/>
                    </a:cubicBezTo>
                    <a:cubicBezTo>
                      <a:pt x="340819" y="145834"/>
                      <a:pt x="340819" y="80629"/>
                      <a:pt x="383568" y="65835"/>
                    </a:cubicBezTo>
                    <a:cubicBezTo>
                      <a:pt x="426317" y="51041"/>
                      <a:pt x="443855" y="52685"/>
                      <a:pt x="471806" y="45561"/>
                    </a:cubicBezTo>
                    <a:close/>
                    <a:moveTo>
                      <a:pt x="695964" y="238435"/>
                    </a:moveTo>
                    <a:cubicBezTo>
                      <a:pt x="663628" y="161724"/>
                      <a:pt x="601149" y="99259"/>
                      <a:pt x="526064" y="63095"/>
                    </a:cubicBezTo>
                    <a:lnTo>
                      <a:pt x="389597" y="94876"/>
                    </a:lnTo>
                    <a:cubicBezTo>
                      <a:pt x="378087" y="100903"/>
                      <a:pt x="378087" y="131588"/>
                      <a:pt x="396721" y="132683"/>
                    </a:cubicBezTo>
                    <a:cubicBezTo>
                      <a:pt x="415356" y="133779"/>
                      <a:pt x="442759" y="127204"/>
                      <a:pt x="461393" y="129396"/>
                    </a:cubicBezTo>
                    <a:cubicBezTo>
                      <a:pt x="480027" y="131588"/>
                      <a:pt x="486056" y="139259"/>
                      <a:pt x="492633" y="149121"/>
                    </a:cubicBezTo>
                    <a:cubicBezTo>
                      <a:pt x="499209" y="158984"/>
                      <a:pt x="526612" y="224189"/>
                      <a:pt x="527709" y="234052"/>
                    </a:cubicBezTo>
                    <a:cubicBezTo>
                      <a:pt x="528805" y="243914"/>
                      <a:pt x="525516" y="258709"/>
                      <a:pt x="517295" y="268024"/>
                    </a:cubicBezTo>
                    <a:cubicBezTo>
                      <a:pt x="509074" y="277339"/>
                      <a:pt x="473998" y="301448"/>
                      <a:pt x="463037" y="303092"/>
                    </a:cubicBezTo>
                    <a:cubicBezTo>
                      <a:pt x="452076" y="304736"/>
                      <a:pt x="441663" y="301996"/>
                      <a:pt x="431249" y="295968"/>
                    </a:cubicBezTo>
                    <a:cubicBezTo>
                      <a:pt x="420836" y="289941"/>
                      <a:pt x="411519" y="274051"/>
                      <a:pt x="397817" y="279530"/>
                    </a:cubicBezTo>
                    <a:cubicBezTo>
                      <a:pt x="384116" y="285010"/>
                      <a:pt x="363289" y="299804"/>
                      <a:pt x="358357" y="303640"/>
                    </a:cubicBezTo>
                    <a:cubicBezTo>
                      <a:pt x="341367" y="317886"/>
                      <a:pt x="363838" y="335420"/>
                      <a:pt x="366578" y="351858"/>
                    </a:cubicBezTo>
                    <a:cubicBezTo>
                      <a:pt x="369318" y="368296"/>
                      <a:pt x="364934" y="380351"/>
                      <a:pt x="352876" y="394597"/>
                    </a:cubicBezTo>
                    <a:cubicBezTo>
                      <a:pt x="340819" y="408844"/>
                      <a:pt x="311223" y="441172"/>
                      <a:pt x="293685" y="457610"/>
                    </a:cubicBezTo>
                    <a:cubicBezTo>
                      <a:pt x="276147" y="474048"/>
                      <a:pt x="277792" y="469664"/>
                      <a:pt x="272311" y="470760"/>
                    </a:cubicBezTo>
                    <a:cubicBezTo>
                      <a:pt x="258609" y="473500"/>
                      <a:pt x="206543" y="469664"/>
                      <a:pt x="193938" y="464185"/>
                    </a:cubicBezTo>
                    <a:cubicBezTo>
                      <a:pt x="175304" y="455966"/>
                      <a:pt x="160506" y="419254"/>
                      <a:pt x="147900" y="417610"/>
                    </a:cubicBezTo>
                    <a:cubicBezTo>
                      <a:pt x="135295" y="415967"/>
                      <a:pt x="135295" y="424186"/>
                      <a:pt x="129266" y="428569"/>
                    </a:cubicBezTo>
                    <a:cubicBezTo>
                      <a:pt x="91450" y="453774"/>
                      <a:pt x="62403" y="413227"/>
                      <a:pt x="31163" y="396789"/>
                    </a:cubicBezTo>
                    <a:cubicBezTo>
                      <a:pt x="35547" y="524458"/>
                      <a:pt x="119401" y="646100"/>
                      <a:pt x="237235" y="694867"/>
                    </a:cubicBezTo>
                    <a:lnTo>
                      <a:pt x="318348" y="667470"/>
                    </a:lnTo>
                    <a:cubicBezTo>
                      <a:pt x="338627" y="657059"/>
                      <a:pt x="319444" y="641717"/>
                      <a:pt x="318348" y="625279"/>
                    </a:cubicBezTo>
                    <a:cubicBezTo>
                      <a:pt x="316156" y="585279"/>
                      <a:pt x="357809" y="582540"/>
                      <a:pt x="380828" y="566101"/>
                    </a:cubicBezTo>
                    <a:cubicBezTo>
                      <a:pt x="403846" y="549663"/>
                      <a:pt x="377539" y="539800"/>
                      <a:pt x="372059" y="527746"/>
                    </a:cubicBezTo>
                    <a:cubicBezTo>
                      <a:pt x="366578" y="515691"/>
                      <a:pt x="366578" y="511308"/>
                      <a:pt x="367126" y="501445"/>
                    </a:cubicBezTo>
                    <a:cubicBezTo>
                      <a:pt x="367674" y="491582"/>
                      <a:pt x="390145" y="451583"/>
                      <a:pt x="397269" y="443911"/>
                    </a:cubicBezTo>
                    <a:cubicBezTo>
                      <a:pt x="420836" y="419254"/>
                      <a:pt x="448239" y="437336"/>
                      <a:pt x="474546" y="441172"/>
                    </a:cubicBezTo>
                    <a:cubicBezTo>
                      <a:pt x="490440" y="355694"/>
                      <a:pt x="560044" y="286106"/>
                      <a:pt x="647186" y="275695"/>
                    </a:cubicBezTo>
                    <a:cubicBezTo>
                      <a:pt x="656504" y="253778"/>
                      <a:pt x="669657" y="240627"/>
                      <a:pt x="694320" y="238435"/>
                    </a:cubicBezTo>
                    <a:close/>
                    <a:moveTo>
                      <a:pt x="708022" y="267476"/>
                    </a:moveTo>
                    <a:cubicBezTo>
                      <a:pt x="706377" y="265832"/>
                      <a:pt x="683907" y="268572"/>
                      <a:pt x="682811" y="274599"/>
                    </a:cubicBezTo>
                    <a:lnTo>
                      <a:pt x="710214" y="276243"/>
                    </a:lnTo>
                    <a:lnTo>
                      <a:pt x="708022" y="267476"/>
                    </a:lnTo>
                    <a:close/>
                    <a:moveTo>
                      <a:pt x="653763" y="304187"/>
                    </a:moveTo>
                    <a:cubicBezTo>
                      <a:pt x="571006" y="312406"/>
                      <a:pt x="499757" y="391857"/>
                      <a:pt x="503046" y="475692"/>
                    </a:cubicBezTo>
                    <a:cubicBezTo>
                      <a:pt x="506334" y="559526"/>
                      <a:pt x="610466" y="697606"/>
                      <a:pt x="657052" y="758427"/>
                    </a:cubicBezTo>
                    <a:cubicBezTo>
                      <a:pt x="703637" y="819248"/>
                      <a:pt x="672397" y="779249"/>
                      <a:pt x="675138" y="778701"/>
                    </a:cubicBezTo>
                    <a:cubicBezTo>
                      <a:pt x="722819" y="714044"/>
                      <a:pt x="773241" y="648292"/>
                      <a:pt x="809961" y="577060"/>
                    </a:cubicBezTo>
                    <a:cubicBezTo>
                      <a:pt x="846682" y="505828"/>
                      <a:pt x="852710" y="487198"/>
                      <a:pt x="839009" y="431309"/>
                    </a:cubicBezTo>
                    <a:cubicBezTo>
                      <a:pt x="818730" y="348022"/>
                      <a:pt x="738165" y="296517"/>
                      <a:pt x="653763" y="304736"/>
                    </a:cubicBezTo>
                    <a:close/>
                    <a:moveTo>
                      <a:pt x="473450" y="473500"/>
                    </a:moveTo>
                    <a:cubicBezTo>
                      <a:pt x="459749" y="471308"/>
                      <a:pt x="429057" y="453774"/>
                      <a:pt x="419192" y="465281"/>
                    </a:cubicBezTo>
                    <a:cubicBezTo>
                      <a:pt x="409327" y="476787"/>
                      <a:pt x="397269" y="503637"/>
                      <a:pt x="397269" y="506924"/>
                    </a:cubicBezTo>
                    <a:cubicBezTo>
                      <a:pt x="397269" y="515691"/>
                      <a:pt x="409875" y="527746"/>
                      <a:pt x="413711" y="535965"/>
                    </a:cubicBezTo>
                    <a:cubicBezTo>
                      <a:pt x="423028" y="557882"/>
                      <a:pt x="415904" y="578156"/>
                      <a:pt x="396721" y="591306"/>
                    </a:cubicBezTo>
                    <a:cubicBezTo>
                      <a:pt x="377539" y="604457"/>
                      <a:pt x="356713" y="608292"/>
                      <a:pt x="352328" y="614320"/>
                    </a:cubicBezTo>
                    <a:cubicBezTo>
                      <a:pt x="344655" y="625279"/>
                      <a:pt x="355617" y="633498"/>
                      <a:pt x="357261" y="643908"/>
                    </a:cubicBezTo>
                    <a:cubicBezTo>
                      <a:pt x="365482" y="692675"/>
                      <a:pt x="318348" y="699250"/>
                      <a:pt x="283272" y="709661"/>
                    </a:cubicBezTo>
                    <a:cubicBezTo>
                      <a:pt x="280532" y="712400"/>
                      <a:pt x="305743" y="717880"/>
                      <a:pt x="308483" y="718428"/>
                    </a:cubicBezTo>
                    <a:cubicBezTo>
                      <a:pt x="393981" y="735962"/>
                      <a:pt x="488248" y="719524"/>
                      <a:pt x="561689" y="672401"/>
                    </a:cubicBezTo>
                    <a:cubicBezTo>
                      <a:pt x="523324" y="612128"/>
                      <a:pt x="480027" y="546376"/>
                      <a:pt x="473998" y="473500"/>
                    </a:cubicBezTo>
                    <a:close/>
                  </a:path>
                </a:pathLst>
              </a:custGeom>
              <a:grpFill/>
              <a:ln w="5475" cap="flat">
                <a:noFill/>
                <a:prstDash val="solid"/>
                <a:miter/>
              </a:ln>
            </p:spPr>
            <p:txBody>
              <a:bodyPr rtlCol="0" anchor="ctr"/>
              <a:lstStyle/>
              <a:p>
                <a:endParaRPr lang="en-US"/>
              </a:p>
            </p:txBody>
          </p:sp>
          <p:sp>
            <p:nvSpPr>
              <p:cNvPr id="70" name="Freeform 99">
                <a:extLst>
                  <a:ext uri="{FF2B5EF4-FFF2-40B4-BE49-F238E27FC236}">
                    <a16:creationId xmlns:a16="http://schemas.microsoft.com/office/drawing/2014/main" id="{2209F6EA-0E7D-7B4A-25F2-15A2E9471F34}"/>
                  </a:ext>
                </a:extLst>
              </p:cNvPr>
              <p:cNvSpPr/>
              <p:nvPr/>
            </p:nvSpPr>
            <p:spPr>
              <a:xfrm>
                <a:off x="1492686" y="7488126"/>
                <a:ext cx="144515" cy="184134"/>
              </a:xfrm>
              <a:custGeom>
                <a:avLst/>
                <a:gdLst>
                  <a:gd name="connsiteX0" fmla="*/ 124784 w 144515"/>
                  <a:gd name="connsiteY0" fmla="*/ 548 h 184134"/>
                  <a:gd name="connsiteX1" fmla="*/ 141774 w 144515"/>
                  <a:gd name="connsiteY1" fmla="*/ 23013 h 184134"/>
                  <a:gd name="connsiteX2" fmla="*/ 112727 w 144515"/>
                  <a:gd name="connsiteY2" fmla="*/ 46575 h 184134"/>
                  <a:gd name="connsiteX3" fmla="*/ 27229 w 144515"/>
                  <a:gd name="connsiteY3" fmla="*/ 177531 h 184134"/>
                  <a:gd name="connsiteX4" fmla="*/ 374 w 144515"/>
                  <a:gd name="connsiteY4" fmla="*/ 164929 h 184134"/>
                  <a:gd name="connsiteX5" fmla="*/ 71074 w 144515"/>
                  <a:gd name="connsiteY5" fmla="*/ 46027 h 184134"/>
                  <a:gd name="connsiteX6" fmla="*/ 125332 w 144515"/>
                  <a:gd name="connsiteY6" fmla="*/ 0 h 1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15" h="184134">
                    <a:moveTo>
                      <a:pt x="124784" y="548"/>
                    </a:moveTo>
                    <a:cubicBezTo>
                      <a:pt x="140130" y="-2740"/>
                      <a:pt x="149447" y="10411"/>
                      <a:pt x="141774" y="23013"/>
                    </a:cubicBezTo>
                    <a:cubicBezTo>
                      <a:pt x="134102" y="35616"/>
                      <a:pt x="119304" y="40547"/>
                      <a:pt x="112727" y="46575"/>
                    </a:cubicBezTo>
                    <a:cubicBezTo>
                      <a:pt x="73814" y="82191"/>
                      <a:pt x="44219" y="127669"/>
                      <a:pt x="27229" y="177531"/>
                    </a:cubicBezTo>
                    <a:cubicBezTo>
                      <a:pt x="16268" y="190682"/>
                      <a:pt x="-2914" y="183011"/>
                      <a:pt x="374" y="164929"/>
                    </a:cubicBezTo>
                    <a:cubicBezTo>
                      <a:pt x="6951" y="131505"/>
                      <a:pt x="47507" y="71780"/>
                      <a:pt x="71074" y="46027"/>
                    </a:cubicBezTo>
                    <a:cubicBezTo>
                      <a:pt x="94641" y="20274"/>
                      <a:pt x="115467" y="2192"/>
                      <a:pt x="125332" y="0"/>
                    </a:cubicBezTo>
                    <a:close/>
                  </a:path>
                </a:pathLst>
              </a:custGeom>
              <a:grpFill/>
              <a:ln w="5475" cap="flat">
                <a:noFill/>
                <a:prstDash val="solid"/>
                <a:miter/>
              </a:ln>
            </p:spPr>
            <p:txBody>
              <a:bodyPr rtlCol="0" anchor="ctr"/>
              <a:lstStyle/>
              <a:p>
                <a:endParaRPr lang="en-US"/>
              </a:p>
            </p:txBody>
          </p:sp>
          <p:sp>
            <p:nvSpPr>
              <p:cNvPr id="71" name="Freeform 100">
                <a:extLst>
                  <a:ext uri="{FF2B5EF4-FFF2-40B4-BE49-F238E27FC236}">
                    <a16:creationId xmlns:a16="http://schemas.microsoft.com/office/drawing/2014/main" id="{FDABBE36-0CDF-4609-EEDA-FA311598D5D2}"/>
                  </a:ext>
                </a:extLst>
              </p:cNvPr>
              <p:cNvSpPr/>
              <p:nvPr/>
            </p:nvSpPr>
            <p:spPr>
              <a:xfrm>
                <a:off x="1650865" y="7455352"/>
                <a:ext cx="42068" cy="35795"/>
              </a:xfrm>
              <a:custGeom>
                <a:avLst/>
                <a:gdLst>
                  <a:gd name="connsiteX0" fmla="*/ 23056 w 42068"/>
                  <a:gd name="connsiteY0" fmla="*/ 446 h 35795"/>
                  <a:gd name="connsiteX1" fmla="*/ 34017 w 42068"/>
                  <a:gd name="connsiteY1" fmla="*/ 27843 h 35795"/>
                  <a:gd name="connsiteX2" fmla="*/ 3326 w 42068"/>
                  <a:gd name="connsiteY2" fmla="*/ 30034 h 35795"/>
                  <a:gd name="connsiteX3" fmla="*/ 23056 w 42068"/>
                  <a:gd name="connsiteY3" fmla="*/ 446 h 35795"/>
                </a:gdLst>
                <a:ahLst/>
                <a:cxnLst>
                  <a:cxn ang="0">
                    <a:pos x="connsiteX0" y="connsiteY0"/>
                  </a:cxn>
                  <a:cxn ang="0">
                    <a:pos x="connsiteX1" y="connsiteY1"/>
                  </a:cxn>
                  <a:cxn ang="0">
                    <a:pos x="connsiteX2" y="connsiteY2"/>
                  </a:cxn>
                  <a:cxn ang="0">
                    <a:pos x="connsiteX3" y="connsiteY3"/>
                  </a:cxn>
                </a:cxnLst>
                <a:rect l="l" t="t" r="r" b="b"/>
                <a:pathLst>
                  <a:path w="42068" h="35795">
                    <a:moveTo>
                      <a:pt x="23056" y="446"/>
                    </a:moveTo>
                    <a:cubicBezTo>
                      <a:pt x="41142" y="-3390"/>
                      <a:pt x="49363" y="18528"/>
                      <a:pt x="34017" y="27843"/>
                    </a:cubicBezTo>
                    <a:cubicBezTo>
                      <a:pt x="18671" y="37158"/>
                      <a:pt x="10450" y="38801"/>
                      <a:pt x="3326" y="30034"/>
                    </a:cubicBezTo>
                    <a:cubicBezTo>
                      <a:pt x="-7636" y="16336"/>
                      <a:pt x="10999" y="2638"/>
                      <a:pt x="23056" y="446"/>
                    </a:cubicBezTo>
                    <a:close/>
                  </a:path>
                </a:pathLst>
              </a:custGeom>
              <a:grpFill/>
              <a:ln w="5475" cap="flat">
                <a:noFill/>
                <a:prstDash val="solid"/>
                <a:miter/>
              </a:ln>
            </p:spPr>
            <p:txBody>
              <a:bodyPr rtlCol="0" anchor="ctr"/>
              <a:lstStyle/>
              <a:p>
                <a:endParaRPr lang="en-US"/>
              </a:p>
            </p:txBody>
          </p:sp>
          <p:sp>
            <p:nvSpPr>
              <p:cNvPr id="72" name="Freeform 101">
                <a:extLst>
                  <a:ext uri="{FF2B5EF4-FFF2-40B4-BE49-F238E27FC236}">
                    <a16:creationId xmlns:a16="http://schemas.microsoft.com/office/drawing/2014/main" id="{74A18136-DA70-662C-2C9C-38D56FE1DD6E}"/>
                  </a:ext>
                </a:extLst>
              </p:cNvPr>
              <p:cNvSpPr/>
              <p:nvPr/>
            </p:nvSpPr>
            <p:spPr>
              <a:xfrm>
                <a:off x="1983352" y="7734697"/>
                <a:ext cx="236513" cy="239869"/>
              </a:xfrm>
              <a:custGeom>
                <a:avLst/>
                <a:gdLst>
                  <a:gd name="connsiteX0" fmla="*/ 117511 w 236513"/>
                  <a:gd name="connsiteY0" fmla="*/ 0 h 239869"/>
                  <a:gd name="connsiteX1" fmla="*/ 128472 w 236513"/>
                  <a:gd name="connsiteY1" fmla="*/ 239448 h 239869"/>
                  <a:gd name="connsiteX2" fmla="*/ 117511 w 236513"/>
                  <a:gd name="connsiteY2" fmla="*/ 0 h 239869"/>
                  <a:gd name="connsiteX3" fmla="*/ 105453 w 236513"/>
                  <a:gd name="connsiteY3" fmla="*/ 30684 h 239869"/>
                  <a:gd name="connsiteX4" fmla="*/ 125184 w 236513"/>
                  <a:gd name="connsiteY4" fmla="*/ 210407 h 239869"/>
                  <a:gd name="connsiteX5" fmla="*/ 105453 w 236513"/>
                  <a:gd name="connsiteY5" fmla="*/ 30684 h 23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513" h="239869">
                    <a:moveTo>
                      <a:pt x="117511" y="0"/>
                    </a:moveTo>
                    <a:cubicBezTo>
                      <a:pt x="272065" y="0"/>
                      <a:pt x="276449" y="228490"/>
                      <a:pt x="128472" y="239448"/>
                    </a:cubicBezTo>
                    <a:cubicBezTo>
                      <a:pt x="-37591" y="251503"/>
                      <a:pt x="-44168" y="548"/>
                      <a:pt x="117511" y="0"/>
                    </a:cubicBezTo>
                    <a:close/>
                    <a:moveTo>
                      <a:pt x="105453" y="30684"/>
                    </a:moveTo>
                    <a:cubicBezTo>
                      <a:pt x="-5256" y="43835"/>
                      <a:pt x="7350" y="217531"/>
                      <a:pt x="125184" y="210407"/>
                    </a:cubicBezTo>
                    <a:cubicBezTo>
                      <a:pt x="243565" y="203284"/>
                      <a:pt x="231508" y="15342"/>
                      <a:pt x="105453" y="30684"/>
                    </a:cubicBezTo>
                    <a:close/>
                  </a:path>
                </a:pathLst>
              </a:custGeom>
              <a:grpFill/>
              <a:ln w="5475" cap="flat">
                <a:noFill/>
                <a:prstDash val="solid"/>
                <a:miter/>
              </a:ln>
            </p:spPr>
            <p:txBody>
              <a:bodyPr rtlCol="0" anchor="ctr"/>
              <a:lstStyle/>
              <a:p>
                <a:endParaRPr lang="en-US"/>
              </a:p>
            </p:txBody>
          </p:sp>
        </p:grpSp>
      </p:grpSp>
      <p:grpSp>
        <p:nvGrpSpPr>
          <p:cNvPr id="73" name="Graphic 3">
            <a:extLst>
              <a:ext uri="{FF2B5EF4-FFF2-40B4-BE49-F238E27FC236}">
                <a16:creationId xmlns:a16="http://schemas.microsoft.com/office/drawing/2014/main" id="{6FB3BD06-23A1-F478-2EAA-89AFB78CB610}"/>
              </a:ext>
            </a:extLst>
          </p:cNvPr>
          <p:cNvGrpSpPr/>
          <p:nvPr/>
        </p:nvGrpSpPr>
        <p:grpSpPr>
          <a:xfrm>
            <a:off x="4304041" y="2741139"/>
            <a:ext cx="1069679" cy="1069677"/>
            <a:chOff x="4621636" y="3685754"/>
            <a:chExt cx="1069679" cy="1069677"/>
          </a:xfrm>
          <a:solidFill>
            <a:schemeClr val="bg1"/>
          </a:solidFill>
        </p:grpSpPr>
        <p:sp>
          <p:nvSpPr>
            <p:cNvPr id="74" name="Freeform 1160">
              <a:extLst>
                <a:ext uri="{FF2B5EF4-FFF2-40B4-BE49-F238E27FC236}">
                  <a16:creationId xmlns:a16="http://schemas.microsoft.com/office/drawing/2014/main" id="{E4596461-DA46-E874-F629-D6809780FEA3}"/>
                </a:ext>
              </a:extLst>
            </p:cNvPr>
            <p:cNvSpPr/>
            <p:nvPr/>
          </p:nvSpPr>
          <p:spPr>
            <a:xfrm>
              <a:off x="4972710" y="3981972"/>
              <a:ext cx="123424" cy="551295"/>
            </a:xfrm>
            <a:custGeom>
              <a:avLst/>
              <a:gdLst>
                <a:gd name="connsiteX0" fmla="*/ 123425 w 123424"/>
                <a:gd name="connsiteY0" fmla="*/ 148109 h 551295"/>
                <a:gd name="connsiteX1" fmla="*/ 123425 w 123424"/>
                <a:gd name="connsiteY1" fmla="*/ 0 h 551295"/>
                <a:gd name="connsiteX2" fmla="*/ 0 w 123424"/>
                <a:gd name="connsiteY2" fmla="*/ 0 h 551295"/>
                <a:gd name="connsiteX3" fmla="*/ 0 w 123424"/>
                <a:gd name="connsiteY3" fmla="*/ 148109 h 551295"/>
                <a:gd name="connsiteX4" fmla="*/ 49369 w 123424"/>
                <a:gd name="connsiteY4" fmla="*/ 197479 h 551295"/>
                <a:gd name="connsiteX5" fmla="*/ 54855 w 123424"/>
                <a:gd name="connsiteY5" fmla="*/ 211193 h 551295"/>
                <a:gd name="connsiteX6" fmla="*/ 38399 w 123424"/>
                <a:gd name="connsiteY6" fmla="*/ 523868 h 551295"/>
                <a:gd name="connsiteX7" fmla="*/ 43885 w 123424"/>
                <a:gd name="connsiteY7" fmla="*/ 543067 h 551295"/>
                <a:gd name="connsiteX8" fmla="*/ 43885 w 123424"/>
                <a:gd name="connsiteY8" fmla="*/ 543067 h 551295"/>
                <a:gd name="connsiteX9" fmla="*/ 79541 w 123424"/>
                <a:gd name="connsiteY9" fmla="*/ 543067 h 551295"/>
                <a:gd name="connsiteX10" fmla="*/ 85027 w 123424"/>
                <a:gd name="connsiteY10" fmla="*/ 523868 h 551295"/>
                <a:gd name="connsiteX11" fmla="*/ 68569 w 123424"/>
                <a:gd name="connsiteY11" fmla="*/ 211193 h 551295"/>
                <a:gd name="connsiteX12" fmla="*/ 74055 w 123424"/>
                <a:gd name="connsiteY12" fmla="*/ 197479 h 551295"/>
                <a:gd name="connsiteX13" fmla="*/ 123425 w 123424"/>
                <a:gd name="connsiteY13" fmla="*/ 148109 h 55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551295">
                  <a:moveTo>
                    <a:pt x="123425" y="148109"/>
                  </a:moveTo>
                  <a:lnTo>
                    <a:pt x="123425" y="0"/>
                  </a:lnTo>
                  <a:lnTo>
                    <a:pt x="0" y="0"/>
                  </a:lnTo>
                  <a:lnTo>
                    <a:pt x="0" y="148109"/>
                  </a:lnTo>
                  <a:lnTo>
                    <a:pt x="49369" y="197479"/>
                  </a:lnTo>
                  <a:cubicBezTo>
                    <a:pt x="52113" y="200222"/>
                    <a:pt x="54855" y="205707"/>
                    <a:pt x="54855" y="211193"/>
                  </a:cubicBezTo>
                  <a:lnTo>
                    <a:pt x="38399" y="523868"/>
                  </a:lnTo>
                  <a:cubicBezTo>
                    <a:pt x="38399" y="529353"/>
                    <a:pt x="41142" y="537582"/>
                    <a:pt x="43885" y="543067"/>
                  </a:cubicBezTo>
                  <a:cubicBezTo>
                    <a:pt x="43885" y="543067"/>
                    <a:pt x="43885" y="543067"/>
                    <a:pt x="43885" y="543067"/>
                  </a:cubicBezTo>
                  <a:cubicBezTo>
                    <a:pt x="54855" y="554038"/>
                    <a:pt x="68569" y="554038"/>
                    <a:pt x="79541" y="543067"/>
                  </a:cubicBezTo>
                  <a:cubicBezTo>
                    <a:pt x="85027" y="537582"/>
                    <a:pt x="87769" y="532096"/>
                    <a:pt x="85027" y="523868"/>
                  </a:cubicBezTo>
                  <a:lnTo>
                    <a:pt x="68569" y="211193"/>
                  </a:lnTo>
                  <a:cubicBezTo>
                    <a:pt x="68569" y="205707"/>
                    <a:pt x="71313" y="200222"/>
                    <a:pt x="74055" y="197479"/>
                  </a:cubicBezTo>
                  <a:lnTo>
                    <a:pt x="123425" y="148109"/>
                  </a:lnTo>
                  <a:close/>
                </a:path>
              </a:pathLst>
            </a:custGeom>
            <a:solidFill>
              <a:srgbClr val="F26F46"/>
            </a:solidFill>
            <a:ln w="27426" cap="flat">
              <a:noFill/>
              <a:prstDash val="solid"/>
              <a:miter/>
            </a:ln>
          </p:spPr>
          <p:txBody>
            <a:bodyPr rtlCol="0" anchor="ctr"/>
            <a:lstStyle/>
            <a:p>
              <a:endParaRPr lang="en-US"/>
            </a:p>
          </p:txBody>
        </p:sp>
        <p:grpSp>
          <p:nvGrpSpPr>
            <p:cNvPr id="75" name="Graphic 3">
              <a:extLst>
                <a:ext uri="{FF2B5EF4-FFF2-40B4-BE49-F238E27FC236}">
                  <a16:creationId xmlns:a16="http://schemas.microsoft.com/office/drawing/2014/main" id="{971AE2EB-9757-A9B0-CFC5-CF391BAEFAE8}"/>
                </a:ext>
              </a:extLst>
            </p:cNvPr>
            <p:cNvGrpSpPr/>
            <p:nvPr/>
          </p:nvGrpSpPr>
          <p:grpSpPr>
            <a:xfrm>
              <a:off x="4621636" y="3685754"/>
              <a:ext cx="1069679" cy="1069677"/>
              <a:chOff x="4621636" y="3685754"/>
              <a:chExt cx="1069679" cy="1069677"/>
            </a:xfrm>
            <a:grpFill/>
          </p:grpSpPr>
          <p:grpSp>
            <p:nvGrpSpPr>
              <p:cNvPr id="76" name="Graphic 3">
                <a:extLst>
                  <a:ext uri="{FF2B5EF4-FFF2-40B4-BE49-F238E27FC236}">
                    <a16:creationId xmlns:a16="http://schemas.microsoft.com/office/drawing/2014/main" id="{2E7CFCBD-9A8E-49A6-47E3-1D4ED8F80953}"/>
                  </a:ext>
                </a:extLst>
              </p:cNvPr>
              <p:cNvGrpSpPr/>
              <p:nvPr/>
            </p:nvGrpSpPr>
            <p:grpSpPr>
              <a:xfrm>
                <a:off x="4621636" y="3685754"/>
                <a:ext cx="1069679" cy="1069677"/>
                <a:chOff x="4621636" y="3685754"/>
                <a:chExt cx="1069679" cy="1069677"/>
              </a:xfrm>
              <a:grpFill/>
            </p:grpSpPr>
            <p:sp>
              <p:nvSpPr>
                <p:cNvPr id="78" name="Freeform 1164">
                  <a:extLst>
                    <a:ext uri="{FF2B5EF4-FFF2-40B4-BE49-F238E27FC236}">
                      <a16:creationId xmlns:a16="http://schemas.microsoft.com/office/drawing/2014/main" id="{B0BE49CE-E9F0-506E-1CA5-67974DAAA463}"/>
                    </a:ext>
                  </a:extLst>
                </p:cNvPr>
                <p:cNvSpPr/>
                <p:nvPr/>
              </p:nvSpPr>
              <p:spPr>
                <a:xfrm>
                  <a:off x="5191271" y="3950485"/>
                  <a:ext cx="196653" cy="605466"/>
                </a:xfrm>
                <a:custGeom>
                  <a:avLst/>
                  <a:gdLst>
                    <a:gd name="connsiteX0" fmla="*/ 187368 w 196653"/>
                    <a:gd name="connsiteY0" fmla="*/ 94571 h 605466"/>
                    <a:gd name="connsiteX1" fmla="*/ 176398 w 196653"/>
                    <a:gd name="connsiteY1" fmla="*/ 56172 h 605466"/>
                    <a:gd name="connsiteX2" fmla="*/ 72173 w 196653"/>
                    <a:gd name="connsiteY2" fmla="*/ 4059 h 605466"/>
                    <a:gd name="connsiteX3" fmla="*/ 20059 w 196653"/>
                    <a:gd name="connsiteY3" fmla="*/ 56172 h 605466"/>
                    <a:gd name="connsiteX4" fmla="*/ 9088 w 196653"/>
                    <a:gd name="connsiteY4" fmla="*/ 94571 h 605466"/>
                    <a:gd name="connsiteX5" fmla="*/ 3604 w 196653"/>
                    <a:gd name="connsiteY5" fmla="*/ 193310 h 605466"/>
                    <a:gd name="connsiteX6" fmla="*/ 50229 w 196653"/>
                    <a:gd name="connsiteY6" fmla="*/ 256393 h 605466"/>
                    <a:gd name="connsiteX7" fmla="*/ 36515 w 196653"/>
                    <a:gd name="connsiteY7" fmla="*/ 541641 h 605466"/>
                    <a:gd name="connsiteX8" fmla="*/ 50229 w 196653"/>
                    <a:gd name="connsiteY8" fmla="*/ 585525 h 605466"/>
                    <a:gd name="connsiteX9" fmla="*/ 137998 w 196653"/>
                    <a:gd name="connsiteY9" fmla="*/ 588268 h 605466"/>
                    <a:gd name="connsiteX10" fmla="*/ 140742 w 196653"/>
                    <a:gd name="connsiteY10" fmla="*/ 585525 h 605466"/>
                    <a:gd name="connsiteX11" fmla="*/ 154456 w 196653"/>
                    <a:gd name="connsiteY11" fmla="*/ 541641 h 605466"/>
                    <a:gd name="connsiteX12" fmla="*/ 140742 w 196653"/>
                    <a:gd name="connsiteY12" fmla="*/ 253651 h 605466"/>
                    <a:gd name="connsiteX13" fmla="*/ 187368 w 196653"/>
                    <a:gd name="connsiteY13" fmla="*/ 190567 h 605466"/>
                    <a:gd name="connsiteX14" fmla="*/ 187368 w 196653"/>
                    <a:gd name="connsiteY14" fmla="*/ 94571 h 605466"/>
                    <a:gd name="connsiteX15" fmla="*/ 159940 w 196653"/>
                    <a:gd name="connsiteY15" fmla="*/ 185082 h 605466"/>
                    <a:gd name="connsiteX16" fmla="*/ 124284 w 196653"/>
                    <a:gd name="connsiteY16" fmla="*/ 228966 h 605466"/>
                    <a:gd name="connsiteX17" fmla="*/ 113314 w 196653"/>
                    <a:gd name="connsiteY17" fmla="*/ 245422 h 605466"/>
                    <a:gd name="connsiteX18" fmla="*/ 127028 w 196653"/>
                    <a:gd name="connsiteY18" fmla="*/ 547126 h 605466"/>
                    <a:gd name="connsiteX19" fmla="*/ 121542 w 196653"/>
                    <a:gd name="connsiteY19" fmla="*/ 563583 h 605466"/>
                    <a:gd name="connsiteX20" fmla="*/ 83143 w 196653"/>
                    <a:gd name="connsiteY20" fmla="*/ 563583 h 605466"/>
                    <a:gd name="connsiteX21" fmla="*/ 77657 w 196653"/>
                    <a:gd name="connsiteY21" fmla="*/ 547126 h 605466"/>
                    <a:gd name="connsiteX22" fmla="*/ 91371 w 196653"/>
                    <a:gd name="connsiteY22" fmla="*/ 248165 h 605466"/>
                    <a:gd name="connsiteX23" fmla="*/ 80401 w 196653"/>
                    <a:gd name="connsiteY23" fmla="*/ 231709 h 605466"/>
                    <a:gd name="connsiteX24" fmla="*/ 44745 w 196653"/>
                    <a:gd name="connsiteY24" fmla="*/ 187824 h 605466"/>
                    <a:gd name="connsiteX25" fmla="*/ 50229 w 196653"/>
                    <a:gd name="connsiteY25" fmla="*/ 105541 h 605466"/>
                    <a:gd name="connsiteX26" fmla="*/ 61201 w 196653"/>
                    <a:gd name="connsiteY26" fmla="*/ 67143 h 605466"/>
                    <a:gd name="connsiteX27" fmla="*/ 121542 w 196653"/>
                    <a:gd name="connsiteY27" fmla="*/ 39715 h 605466"/>
                    <a:gd name="connsiteX28" fmla="*/ 148970 w 196653"/>
                    <a:gd name="connsiteY28" fmla="*/ 67143 h 605466"/>
                    <a:gd name="connsiteX29" fmla="*/ 159940 w 196653"/>
                    <a:gd name="connsiteY29" fmla="*/ 105541 h 605466"/>
                    <a:gd name="connsiteX30" fmla="*/ 159940 w 196653"/>
                    <a:gd name="connsiteY30" fmla="*/ 185082 h 60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6653" h="605466">
                      <a:moveTo>
                        <a:pt x="187368" y="94571"/>
                      </a:moveTo>
                      <a:lnTo>
                        <a:pt x="176398" y="56172"/>
                      </a:lnTo>
                      <a:cubicBezTo>
                        <a:pt x="162684" y="12288"/>
                        <a:pt x="116056" y="-9655"/>
                        <a:pt x="72173" y="4059"/>
                      </a:cubicBezTo>
                      <a:cubicBezTo>
                        <a:pt x="47487" y="12288"/>
                        <a:pt x="28287" y="31487"/>
                        <a:pt x="20059" y="56172"/>
                      </a:cubicBezTo>
                      <a:lnTo>
                        <a:pt x="9088" y="94571"/>
                      </a:lnTo>
                      <a:cubicBezTo>
                        <a:pt x="-1882" y="127484"/>
                        <a:pt x="-1882" y="160397"/>
                        <a:pt x="3604" y="193310"/>
                      </a:cubicBezTo>
                      <a:cubicBezTo>
                        <a:pt x="9088" y="220737"/>
                        <a:pt x="25545" y="245422"/>
                        <a:pt x="50229" y="256393"/>
                      </a:cubicBezTo>
                      <a:lnTo>
                        <a:pt x="36515" y="541641"/>
                      </a:lnTo>
                      <a:cubicBezTo>
                        <a:pt x="33773" y="558097"/>
                        <a:pt x="39259" y="574554"/>
                        <a:pt x="50229" y="585525"/>
                      </a:cubicBezTo>
                      <a:cubicBezTo>
                        <a:pt x="72173" y="610210"/>
                        <a:pt x="113314" y="612952"/>
                        <a:pt x="137998" y="588268"/>
                      </a:cubicBezTo>
                      <a:cubicBezTo>
                        <a:pt x="137998" y="588268"/>
                        <a:pt x="140742" y="585525"/>
                        <a:pt x="140742" y="585525"/>
                      </a:cubicBezTo>
                      <a:cubicBezTo>
                        <a:pt x="151712" y="574554"/>
                        <a:pt x="157198" y="558097"/>
                        <a:pt x="154456" y="541641"/>
                      </a:cubicBezTo>
                      <a:lnTo>
                        <a:pt x="140742" y="253651"/>
                      </a:lnTo>
                      <a:cubicBezTo>
                        <a:pt x="165426" y="239937"/>
                        <a:pt x="181883" y="217995"/>
                        <a:pt x="187368" y="190567"/>
                      </a:cubicBezTo>
                      <a:cubicBezTo>
                        <a:pt x="201081" y="160397"/>
                        <a:pt x="198339" y="127484"/>
                        <a:pt x="187368" y="94571"/>
                      </a:cubicBezTo>
                      <a:close/>
                      <a:moveTo>
                        <a:pt x="159940" y="185082"/>
                      </a:moveTo>
                      <a:cubicBezTo>
                        <a:pt x="157198" y="204281"/>
                        <a:pt x="140742" y="220737"/>
                        <a:pt x="124284" y="228966"/>
                      </a:cubicBezTo>
                      <a:cubicBezTo>
                        <a:pt x="116056" y="231709"/>
                        <a:pt x="113314" y="239937"/>
                        <a:pt x="113314" y="245422"/>
                      </a:cubicBezTo>
                      <a:lnTo>
                        <a:pt x="127028" y="547126"/>
                      </a:lnTo>
                      <a:cubicBezTo>
                        <a:pt x="127028" y="552612"/>
                        <a:pt x="127028" y="558097"/>
                        <a:pt x="121542" y="563583"/>
                      </a:cubicBezTo>
                      <a:cubicBezTo>
                        <a:pt x="110570" y="574554"/>
                        <a:pt x="94115" y="574554"/>
                        <a:pt x="83143" y="563583"/>
                      </a:cubicBezTo>
                      <a:cubicBezTo>
                        <a:pt x="77657" y="558097"/>
                        <a:pt x="77657" y="552612"/>
                        <a:pt x="77657" y="547126"/>
                      </a:cubicBezTo>
                      <a:lnTo>
                        <a:pt x="91371" y="248165"/>
                      </a:lnTo>
                      <a:cubicBezTo>
                        <a:pt x="91371" y="239937"/>
                        <a:pt x="85887" y="234451"/>
                        <a:pt x="80401" y="231709"/>
                      </a:cubicBezTo>
                      <a:cubicBezTo>
                        <a:pt x="61201" y="226223"/>
                        <a:pt x="47487" y="209766"/>
                        <a:pt x="44745" y="187824"/>
                      </a:cubicBezTo>
                      <a:cubicBezTo>
                        <a:pt x="39259" y="160397"/>
                        <a:pt x="42001" y="132969"/>
                        <a:pt x="50229" y="105541"/>
                      </a:cubicBezTo>
                      <a:lnTo>
                        <a:pt x="61201" y="67143"/>
                      </a:lnTo>
                      <a:cubicBezTo>
                        <a:pt x="69429" y="42458"/>
                        <a:pt x="96857" y="31487"/>
                        <a:pt x="121542" y="39715"/>
                      </a:cubicBezTo>
                      <a:cubicBezTo>
                        <a:pt x="135256" y="45201"/>
                        <a:pt x="143484" y="53429"/>
                        <a:pt x="148970" y="67143"/>
                      </a:cubicBezTo>
                      <a:lnTo>
                        <a:pt x="159940" y="105541"/>
                      </a:lnTo>
                      <a:cubicBezTo>
                        <a:pt x="162684" y="130227"/>
                        <a:pt x="162684" y="160397"/>
                        <a:pt x="159940" y="185082"/>
                      </a:cubicBezTo>
                      <a:close/>
                    </a:path>
                  </a:pathLst>
                </a:custGeom>
                <a:grpFill/>
                <a:ln w="27426" cap="flat">
                  <a:noFill/>
                  <a:prstDash val="solid"/>
                  <a:miter/>
                </a:ln>
              </p:spPr>
              <p:txBody>
                <a:bodyPr rtlCol="0" anchor="ctr"/>
                <a:lstStyle/>
                <a:p>
                  <a:endParaRPr lang="en-US"/>
                </a:p>
              </p:txBody>
            </p:sp>
            <p:sp>
              <p:nvSpPr>
                <p:cNvPr id="79" name="Freeform 1165">
                  <a:extLst>
                    <a:ext uri="{FF2B5EF4-FFF2-40B4-BE49-F238E27FC236}">
                      <a16:creationId xmlns:a16="http://schemas.microsoft.com/office/drawing/2014/main" id="{507FE482-4DA7-66C7-C5F7-4D04375BD4EE}"/>
                    </a:ext>
                  </a:extLst>
                </p:cNvPr>
                <p:cNvSpPr/>
                <p:nvPr/>
              </p:nvSpPr>
              <p:spPr>
                <a:xfrm>
                  <a:off x="4931568" y="3951802"/>
                  <a:ext cx="191993" cy="603597"/>
                </a:xfrm>
                <a:custGeom>
                  <a:avLst/>
                  <a:gdLst>
                    <a:gd name="connsiteX0" fmla="*/ 172794 w 191993"/>
                    <a:gd name="connsiteY0" fmla="*/ 0 h 603597"/>
                    <a:gd name="connsiteX1" fmla="*/ 156338 w 191993"/>
                    <a:gd name="connsiteY1" fmla="*/ 16457 h 603597"/>
                    <a:gd name="connsiteX2" fmla="*/ 156338 w 191993"/>
                    <a:gd name="connsiteY2" fmla="*/ 170052 h 603597"/>
                    <a:gd name="connsiteX3" fmla="*/ 106969 w 191993"/>
                    <a:gd name="connsiteY3" fmla="*/ 219421 h 603597"/>
                    <a:gd name="connsiteX4" fmla="*/ 101483 w 191993"/>
                    <a:gd name="connsiteY4" fmla="*/ 233135 h 603597"/>
                    <a:gd name="connsiteX5" fmla="*/ 117939 w 191993"/>
                    <a:gd name="connsiteY5" fmla="*/ 545810 h 603597"/>
                    <a:gd name="connsiteX6" fmla="*/ 112454 w 191993"/>
                    <a:gd name="connsiteY6" fmla="*/ 565009 h 603597"/>
                    <a:gd name="connsiteX7" fmla="*/ 76797 w 191993"/>
                    <a:gd name="connsiteY7" fmla="*/ 565009 h 603597"/>
                    <a:gd name="connsiteX8" fmla="*/ 76797 w 191993"/>
                    <a:gd name="connsiteY8" fmla="*/ 565009 h 603597"/>
                    <a:gd name="connsiteX9" fmla="*/ 71313 w 191993"/>
                    <a:gd name="connsiteY9" fmla="*/ 545810 h 603597"/>
                    <a:gd name="connsiteX10" fmla="*/ 87769 w 191993"/>
                    <a:gd name="connsiteY10" fmla="*/ 233135 h 603597"/>
                    <a:gd name="connsiteX11" fmla="*/ 82283 w 191993"/>
                    <a:gd name="connsiteY11" fmla="*/ 219421 h 603597"/>
                    <a:gd name="connsiteX12" fmla="*/ 32914 w 191993"/>
                    <a:gd name="connsiteY12" fmla="*/ 170052 h 603597"/>
                    <a:gd name="connsiteX13" fmla="*/ 32914 w 191993"/>
                    <a:gd name="connsiteY13" fmla="*/ 16457 h 603597"/>
                    <a:gd name="connsiteX14" fmla="*/ 16458 w 191993"/>
                    <a:gd name="connsiteY14" fmla="*/ 0 h 603597"/>
                    <a:gd name="connsiteX15" fmla="*/ 0 w 191993"/>
                    <a:gd name="connsiteY15" fmla="*/ 16457 h 603597"/>
                    <a:gd name="connsiteX16" fmla="*/ 0 w 191993"/>
                    <a:gd name="connsiteY16" fmla="*/ 175537 h 603597"/>
                    <a:gd name="connsiteX17" fmla="*/ 5486 w 191993"/>
                    <a:gd name="connsiteY17" fmla="*/ 189251 h 603597"/>
                    <a:gd name="connsiteX18" fmla="*/ 52113 w 191993"/>
                    <a:gd name="connsiteY18" fmla="*/ 235878 h 603597"/>
                    <a:gd name="connsiteX19" fmla="*/ 35656 w 191993"/>
                    <a:gd name="connsiteY19" fmla="*/ 540325 h 603597"/>
                    <a:gd name="connsiteX20" fmla="*/ 93255 w 191993"/>
                    <a:gd name="connsiteY20" fmla="*/ 603408 h 603597"/>
                    <a:gd name="connsiteX21" fmla="*/ 156338 w 191993"/>
                    <a:gd name="connsiteY21" fmla="*/ 545810 h 603597"/>
                    <a:gd name="connsiteX22" fmla="*/ 156338 w 191993"/>
                    <a:gd name="connsiteY22" fmla="*/ 540325 h 603597"/>
                    <a:gd name="connsiteX23" fmla="*/ 139882 w 191993"/>
                    <a:gd name="connsiteY23" fmla="*/ 235878 h 603597"/>
                    <a:gd name="connsiteX24" fmla="*/ 186508 w 191993"/>
                    <a:gd name="connsiteY24" fmla="*/ 189251 h 603597"/>
                    <a:gd name="connsiteX25" fmla="*/ 191994 w 191993"/>
                    <a:gd name="connsiteY25" fmla="*/ 175537 h 603597"/>
                    <a:gd name="connsiteX26" fmla="*/ 191994 w 191993"/>
                    <a:gd name="connsiteY26" fmla="*/ 16457 h 603597"/>
                    <a:gd name="connsiteX27" fmla="*/ 172794 w 191993"/>
                    <a:gd name="connsiteY27" fmla="*/ 0 h 60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1993" h="603597">
                      <a:moveTo>
                        <a:pt x="172794" y="0"/>
                      </a:moveTo>
                      <a:cubicBezTo>
                        <a:pt x="161824" y="0"/>
                        <a:pt x="156338" y="8228"/>
                        <a:pt x="156338" y="16457"/>
                      </a:cubicBezTo>
                      <a:lnTo>
                        <a:pt x="156338" y="170052"/>
                      </a:lnTo>
                      <a:lnTo>
                        <a:pt x="106969" y="219421"/>
                      </a:lnTo>
                      <a:cubicBezTo>
                        <a:pt x="104225" y="222164"/>
                        <a:pt x="101483" y="227649"/>
                        <a:pt x="101483" y="233135"/>
                      </a:cubicBezTo>
                      <a:lnTo>
                        <a:pt x="117939" y="545810"/>
                      </a:lnTo>
                      <a:cubicBezTo>
                        <a:pt x="117939" y="551295"/>
                        <a:pt x="115197" y="559524"/>
                        <a:pt x="112454" y="565009"/>
                      </a:cubicBezTo>
                      <a:cubicBezTo>
                        <a:pt x="101483" y="575980"/>
                        <a:pt x="87769" y="575980"/>
                        <a:pt x="76797" y="565009"/>
                      </a:cubicBezTo>
                      <a:cubicBezTo>
                        <a:pt x="76797" y="565009"/>
                        <a:pt x="76797" y="565009"/>
                        <a:pt x="76797" y="565009"/>
                      </a:cubicBezTo>
                      <a:cubicBezTo>
                        <a:pt x="71313" y="559524"/>
                        <a:pt x="68569" y="554038"/>
                        <a:pt x="71313" y="545810"/>
                      </a:cubicBezTo>
                      <a:lnTo>
                        <a:pt x="87769" y="233135"/>
                      </a:lnTo>
                      <a:cubicBezTo>
                        <a:pt x="87769" y="227649"/>
                        <a:pt x="85027" y="222164"/>
                        <a:pt x="82283" y="219421"/>
                      </a:cubicBezTo>
                      <a:lnTo>
                        <a:pt x="32914" y="170052"/>
                      </a:lnTo>
                      <a:lnTo>
                        <a:pt x="32914" y="16457"/>
                      </a:lnTo>
                      <a:cubicBezTo>
                        <a:pt x="32914" y="5486"/>
                        <a:pt x="24686" y="0"/>
                        <a:pt x="16458" y="0"/>
                      </a:cubicBezTo>
                      <a:cubicBezTo>
                        <a:pt x="5486" y="0"/>
                        <a:pt x="0" y="8228"/>
                        <a:pt x="0" y="16457"/>
                      </a:cubicBezTo>
                      <a:lnTo>
                        <a:pt x="0" y="175537"/>
                      </a:lnTo>
                      <a:cubicBezTo>
                        <a:pt x="0" y="181022"/>
                        <a:pt x="2744" y="183765"/>
                        <a:pt x="5486" y="189251"/>
                      </a:cubicBezTo>
                      <a:lnTo>
                        <a:pt x="52113" y="235878"/>
                      </a:lnTo>
                      <a:lnTo>
                        <a:pt x="35656" y="540325"/>
                      </a:lnTo>
                      <a:cubicBezTo>
                        <a:pt x="32914" y="573238"/>
                        <a:pt x="60341" y="600665"/>
                        <a:pt x="93255" y="603408"/>
                      </a:cubicBezTo>
                      <a:cubicBezTo>
                        <a:pt x="126168" y="606151"/>
                        <a:pt x="153596" y="578723"/>
                        <a:pt x="156338" y="545810"/>
                      </a:cubicBezTo>
                      <a:cubicBezTo>
                        <a:pt x="156338" y="543067"/>
                        <a:pt x="156338" y="543067"/>
                        <a:pt x="156338" y="540325"/>
                      </a:cubicBezTo>
                      <a:lnTo>
                        <a:pt x="139882" y="235878"/>
                      </a:lnTo>
                      <a:lnTo>
                        <a:pt x="186508" y="189251"/>
                      </a:lnTo>
                      <a:cubicBezTo>
                        <a:pt x="189252" y="186508"/>
                        <a:pt x="191994" y="181022"/>
                        <a:pt x="191994" y="175537"/>
                      </a:cubicBezTo>
                      <a:lnTo>
                        <a:pt x="191994" y="16457"/>
                      </a:lnTo>
                      <a:cubicBezTo>
                        <a:pt x="189252" y="8228"/>
                        <a:pt x="181024" y="0"/>
                        <a:pt x="172794" y="0"/>
                      </a:cubicBezTo>
                      <a:close/>
                    </a:path>
                  </a:pathLst>
                </a:custGeom>
                <a:grpFill/>
                <a:ln w="27426" cap="flat">
                  <a:noFill/>
                  <a:prstDash val="solid"/>
                  <a:miter/>
                </a:ln>
              </p:spPr>
              <p:txBody>
                <a:bodyPr rtlCol="0" anchor="ctr"/>
                <a:lstStyle/>
                <a:p>
                  <a:endParaRPr lang="en-US"/>
                </a:p>
              </p:txBody>
            </p:sp>
            <p:sp>
              <p:nvSpPr>
                <p:cNvPr id="80" name="Freeform 1166">
                  <a:extLst>
                    <a:ext uri="{FF2B5EF4-FFF2-40B4-BE49-F238E27FC236}">
                      <a16:creationId xmlns:a16="http://schemas.microsoft.com/office/drawing/2014/main" id="{BB185088-F93F-AF64-7832-DA6AA265501D}"/>
                    </a:ext>
                  </a:extLst>
                </p:cNvPr>
                <p:cNvSpPr/>
                <p:nvPr/>
              </p:nvSpPr>
              <p:spPr>
                <a:xfrm>
                  <a:off x="4980938" y="3951802"/>
                  <a:ext cx="32913" cy="175537"/>
                </a:xfrm>
                <a:custGeom>
                  <a:avLst/>
                  <a:gdLst>
                    <a:gd name="connsiteX0" fmla="*/ 16458 w 32913"/>
                    <a:gd name="connsiteY0" fmla="*/ 0 h 175537"/>
                    <a:gd name="connsiteX1" fmla="*/ 0 w 32913"/>
                    <a:gd name="connsiteY1" fmla="*/ 16457 h 175537"/>
                    <a:gd name="connsiteX2" fmla="*/ 0 w 32913"/>
                    <a:gd name="connsiteY2" fmla="*/ 159080 h 175537"/>
                    <a:gd name="connsiteX3" fmla="*/ 16458 w 32913"/>
                    <a:gd name="connsiteY3" fmla="*/ 175537 h 175537"/>
                    <a:gd name="connsiteX4" fmla="*/ 32914 w 32913"/>
                    <a:gd name="connsiteY4" fmla="*/ 159080 h 175537"/>
                    <a:gd name="connsiteX5" fmla="*/ 32914 w 32913"/>
                    <a:gd name="connsiteY5" fmla="*/ 16457 h 175537"/>
                    <a:gd name="connsiteX6" fmla="*/ 16458 w 32913"/>
                    <a:gd name="connsiteY6"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75537">
                      <a:moveTo>
                        <a:pt x="16458" y="0"/>
                      </a:moveTo>
                      <a:cubicBezTo>
                        <a:pt x="5486" y="0"/>
                        <a:pt x="0" y="8228"/>
                        <a:pt x="0" y="16457"/>
                      </a:cubicBezTo>
                      <a:lnTo>
                        <a:pt x="0" y="159080"/>
                      </a:lnTo>
                      <a:cubicBezTo>
                        <a:pt x="0" y="170052"/>
                        <a:pt x="8230" y="175537"/>
                        <a:pt x="16458" y="175537"/>
                      </a:cubicBezTo>
                      <a:cubicBezTo>
                        <a:pt x="27428" y="175537"/>
                        <a:pt x="32914" y="167309"/>
                        <a:pt x="32914" y="159080"/>
                      </a:cubicBezTo>
                      <a:lnTo>
                        <a:pt x="32914" y="16457"/>
                      </a:lnTo>
                      <a:cubicBezTo>
                        <a:pt x="32914" y="8228"/>
                        <a:pt x="24686" y="0"/>
                        <a:pt x="16458" y="0"/>
                      </a:cubicBezTo>
                      <a:close/>
                    </a:path>
                  </a:pathLst>
                </a:custGeom>
                <a:grpFill/>
                <a:ln w="27426" cap="flat">
                  <a:noFill/>
                  <a:prstDash val="solid"/>
                  <a:miter/>
                </a:ln>
              </p:spPr>
              <p:txBody>
                <a:bodyPr rtlCol="0" anchor="ctr"/>
                <a:lstStyle/>
                <a:p>
                  <a:endParaRPr lang="en-US"/>
                </a:p>
              </p:txBody>
            </p:sp>
            <p:sp>
              <p:nvSpPr>
                <p:cNvPr id="81" name="Freeform 1167">
                  <a:extLst>
                    <a:ext uri="{FF2B5EF4-FFF2-40B4-BE49-F238E27FC236}">
                      <a16:creationId xmlns:a16="http://schemas.microsoft.com/office/drawing/2014/main" id="{52F7C75C-AC7E-52A5-C75A-26EF4B896BFB}"/>
                    </a:ext>
                  </a:extLst>
                </p:cNvPr>
                <p:cNvSpPr/>
                <p:nvPr/>
              </p:nvSpPr>
              <p:spPr>
                <a:xfrm>
                  <a:off x="5033051" y="3951802"/>
                  <a:ext cx="33444" cy="175537"/>
                </a:xfrm>
                <a:custGeom>
                  <a:avLst/>
                  <a:gdLst>
                    <a:gd name="connsiteX0" fmla="*/ 16456 w 33444"/>
                    <a:gd name="connsiteY0" fmla="*/ 0 h 175537"/>
                    <a:gd name="connsiteX1" fmla="*/ 0 w 33444"/>
                    <a:gd name="connsiteY1" fmla="*/ 16457 h 175537"/>
                    <a:gd name="connsiteX2" fmla="*/ 0 w 33444"/>
                    <a:gd name="connsiteY2" fmla="*/ 159080 h 175537"/>
                    <a:gd name="connsiteX3" fmla="*/ 16456 w 33444"/>
                    <a:gd name="connsiteY3" fmla="*/ 175537 h 175537"/>
                    <a:gd name="connsiteX4" fmla="*/ 32914 w 33444"/>
                    <a:gd name="connsiteY4" fmla="*/ 159080 h 175537"/>
                    <a:gd name="connsiteX5" fmla="*/ 32914 w 33444"/>
                    <a:gd name="connsiteY5" fmla="*/ 16457 h 175537"/>
                    <a:gd name="connsiteX6" fmla="*/ 16456 w 33444"/>
                    <a:gd name="connsiteY6"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44" h="175537">
                      <a:moveTo>
                        <a:pt x="16456" y="0"/>
                      </a:moveTo>
                      <a:cubicBezTo>
                        <a:pt x="5486" y="0"/>
                        <a:pt x="0" y="8228"/>
                        <a:pt x="0" y="16457"/>
                      </a:cubicBezTo>
                      <a:lnTo>
                        <a:pt x="0" y="159080"/>
                      </a:lnTo>
                      <a:cubicBezTo>
                        <a:pt x="0" y="170052"/>
                        <a:pt x="8228" y="175537"/>
                        <a:pt x="16456" y="175537"/>
                      </a:cubicBezTo>
                      <a:cubicBezTo>
                        <a:pt x="27428" y="175537"/>
                        <a:pt x="32914" y="167309"/>
                        <a:pt x="32914" y="159080"/>
                      </a:cubicBezTo>
                      <a:lnTo>
                        <a:pt x="32914" y="16457"/>
                      </a:lnTo>
                      <a:cubicBezTo>
                        <a:pt x="35656" y="8228"/>
                        <a:pt x="27428" y="0"/>
                        <a:pt x="16456" y="0"/>
                      </a:cubicBezTo>
                      <a:close/>
                    </a:path>
                  </a:pathLst>
                </a:custGeom>
                <a:grpFill/>
                <a:ln w="27426" cap="flat">
                  <a:noFill/>
                  <a:prstDash val="solid"/>
                  <a:miter/>
                </a:ln>
              </p:spPr>
              <p:txBody>
                <a:bodyPr rtlCol="0" anchor="ctr"/>
                <a:lstStyle/>
                <a:p>
                  <a:endParaRPr lang="en-US"/>
                </a:p>
              </p:txBody>
            </p:sp>
            <p:sp>
              <p:nvSpPr>
                <p:cNvPr id="82" name="Freeform 1168">
                  <a:extLst>
                    <a:ext uri="{FF2B5EF4-FFF2-40B4-BE49-F238E27FC236}">
                      <a16:creationId xmlns:a16="http://schemas.microsoft.com/office/drawing/2014/main" id="{C3B21A40-BD75-F6E8-04C5-AAC40BA21DDC}"/>
                    </a:ext>
                  </a:extLst>
                </p:cNvPr>
                <p:cNvSpPr/>
                <p:nvPr/>
              </p:nvSpPr>
              <p:spPr>
                <a:xfrm>
                  <a:off x="4621636" y="3685754"/>
                  <a:ext cx="1069679" cy="1069677"/>
                </a:xfrm>
                <a:custGeom>
                  <a:avLst/>
                  <a:gdLst>
                    <a:gd name="connsiteX0" fmla="*/ 534840 w 1069679"/>
                    <a:gd name="connsiteY0" fmla="*/ 0 h 1069677"/>
                    <a:gd name="connsiteX1" fmla="*/ 0 w 1069679"/>
                    <a:gd name="connsiteY1" fmla="*/ 534839 h 1069677"/>
                    <a:gd name="connsiteX2" fmla="*/ 534840 w 1069679"/>
                    <a:gd name="connsiteY2" fmla="*/ 1069677 h 1069677"/>
                    <a:gd name="connsiteX3" fmla="*/ 1069679 w 1069679"/>
                    <a:gd name="connsiteY3" fmla="*/ 534839 h 1069677"/>
                    <a:gd name="connsiteX4" fmla="*/ 534840 w 1069679"/>
                    <a:gd name="connsiteY4" fmla="*/ 0 h 1069677"/>
                    <a:gd name="connsiteX5" fmla="*/ 534840 w 1069679"/>
                    <a:gd name="connsiteY5" fmla="*/ 1031279 h 1069677"/>
                    <a:gd name="connsiteX6" fmla="*/ 35656 w 1069679"/>
                    <a:gd name="connsiteY6" fmla="*/ 532096 h 1069677"/>
                    <a:gd name="connsiteX7" fmla="*/ 534840 w 1069679"/>
                    <a:gd name="connsiteY7" fmla="*/ 32913 h 1069677"/>
                    <a:gd name="connsiteX8" fmla="*/ 1034024 w 1069679"/>
                    <a:gd name="connsiteY8" fmla="*/ 532096 h 1069677"/>
                    <a:gd name="connsiteX9" fmla="*/ 534840 w 1069679"/>
                    <a:gd name="connsiteY9" fmla="*/ 1031279 h 106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9679" h="1069677">
                      <a:moveTo>
                        <a:pt x="534840" y="0"/>
                      </a:moveTo>
                      <a:cubicBezTo>
                        <a:pt x="238621" y="0"/>
                        <a:pt x="0" y="238620"/>
                        <a:pt x="0" y="534839"/>
                      </a:cubicBezTo>
                      <a:cubicBezTo>
                        <a:pt x="0" y="831057"/>
                        <a:pt x="238621" y="1069677"/>
                        <a:pt x="534840" y="1069677"/>
                      </a:cubicBezTo>
                      <a:cubicBezTo>
                        <a:pt x="831058" y="1069677"/>
                        <a:pt x="1069679" y="831057"/>
                        <a:pt x="1069679" y="534839"/>
                      </a:cubicBezTo>
                      <a:cubicBezTo>
                        <a:pt x="1069679" y="238620"/>
                        <a:pt x="831058" y="0"/>
                        <a:pt x="534840" y="0"/>
                      </a:cubicBezTo>
                      <a:close/>
                      <a:moveTo>
                        <a:pt x="534840" y="1031279"/>
                      </a:moveTo>
                      <a:cubicBezTo>
                        <a:pt x="260563" y="1031279"/>
                        <a:pt x="35656" y="809115"/>
                        <a:pt x="35656" y="532096"/>
                      </a:cubicBezTo>
                      <a:cubicBezTo>
                        <a:pt x="35656" y="257820"/>
                        <a:pt x="257821" y="32913"/>
                        <a:pt x="534840" y="32913"/>
                      </a:cubicBezTo>
                      <a:cubicBezTo>
                        <a:pt x="809116" y="32913"/>
                        <a:pt x="1034024" y="255077"/>
                        <a:pt x="1034024" y="532096"/>
                      </a:cubicBezTo>
                      <a:cubicBezTo>
                        <a:pt x="1034024" y="809115"/>
                        <a:pt x="811858" y="1031279"/>
                        <a:pt x="534840" y="1031279"/>
                      </a:cubicBezTo>
                      <a:close/>
                    </a:path>
                  </a:pathLst>
                </a:custGeom>
                <a:grpFill/>
                <a:ln w="27426" cap="flat">
                  <a:noFill/>
                  <a:prstDash val="solid"/>
                  <a:miter/>
                </a:ln>
              </p:spPr>
              <p:txBody>
                <a:bodyPr rtlCol="0" anchor="ctr"/>
                <a:lstStyle/>
                <a:p>
                  <a:endParaRPr lang="en-US"/>
                </a:p>
              </p:txBody>
            </p:sp>
            <p:sp>
              <p:nvSpPr>
                <p:cNvPr id="83" name="Freeform 1169">
                  <a:extLst>
                    <a:ext uri="{FF2B5EF4-FFF2-40B4-BE49-F238E27FC236}">
                      <a16:creationId xmlns:a16="http://schemas.microsoft.com/office/drawing/2014/main" id="{E62C2E8F-AD30-417A-2DAB-2DCBDDBC43FC}"/>
                    </a:ext>
                  </a:extLst>
                </p:cNvPr>
                <p:cNvSpPr/>
                <p:nvPr/>
              </p:nvSpPr>
              <p:spPr>
                <a:xfrm>
                  <a:off x="5098878" y="4536010"/>
                  <a:ext cx="115733" cy="37713"/>
                </a:xfrm>
                <a:custGeom>
                  <a:avLst/>
                  <a:gdLst>
                    <a:gd name="connsiteX0" fmla="*/ 115195 w 115733"/>
                    <a:gd name="connsiteY0" fmla="*/ 16457 h 37713"/>
                    <a:gd name="connsiteX1" fmla="*/ 95997 w 115733"/>
                    <a:gd name="connsiteY1" fmla="*/ 0 h 37713"/>
                    <a:gd name="connsiteX2" fmla="*/ 95997 w 115733"/>
                    <a:gd name="connsiteY2" fmla="*/ 0 h 37713"/>
                    <a:gd name="connsiteX3" fmla="*/ 95997 w 115733"/>
                    <a:gd name="connsiteY3" fmla="*/ 0 h 37713"/>
                    <a:gd name="connsiteX4" fmla="*/ 19198 w 115733"/>
                    <a:gd name="connsiteY4" fmla="*/ 0 h 37713"/>
                    <a:gd name="connsiteX5" fmla="*/ 0 w 115733"/>
                    <a:gd name="connsiteY5" fmla="*/ 16457 h 37713"/>
                    <a:gd name="connsiteX6" fmla="*/ 16456 w 115733"/>
                    <a:gd name="connsiteY6" fmla="*/ 35656 h 37713"/>
                    <a:gd name="connsiteX7" fmla="*/ 101481 w 115733"/>
                    <a:gd name="connsiteY7" fmla="*/ 35656 h 37713"/>
                    <a:gd name="connsiteX8" fmla="*/ 115195 w 115733"/>
                    <a:gd name="connsiteY8" fmla="*/ 16457 h 3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733" h="37713">
                      <a:moveTo>
                        <a:pt x="115195" y="16457"/>
                      </a:moveTo>
                      <a:cubicBezTo>
                        <a:pt x="115195" y="5485"/>
                        <a:pt x="104225" y="0"/>
                        <a:pt x="95997" y="0"/>
                      </a:cubicBezTo>
                      <a:cubicBezTo>
                        <a:pt x="95997" y="0"/>
                        <a:pt x="95997" y="0"/>
                        <a:pt x="95997" y="0"/>
                      </a:cubicBezTo>
                      <a:lnTo>
                        <a:pt x="95997" y="0"/>
                      </a:lnTo>
                      <a:cubicBezTo>
                        <a:pt x="71311" y="2743"/>
                        <a:pt x="46626" y="2743"/>
                        <a:pt x="19198" y="0"/>
                      </a:cubicBezTo>
                      <a:cubicBezTo>
                        <a:pt x="8228" y="0"/>
                        <a:pt x="0" y="5485"/>
                        <a:pt x="0" y="16457"/>
                      </a:cubicBezTo>
                      <a:cubicBezTo>
                        <a:pt x="0" y="27428"/>
                        <a:pt x="5484" y="35656"/>
                        <a:pt x="16456" y="35656"/>
                      </a:cubicBezTo>
                      <a:cubicBezTo>
                        <a:pt x="43884" y="38399"/>
                        <a:pt x="71311" y="38399"/>
                        <a:pt x="101481" y="35656"/>
                      </a:cubicBezTo>
                      <a:cubicBezTo>
                        <a:pt x="109711" y="35656"/>
                        <a:pt x="117939" y="27428"/>
                        <a:pt x="115195" y="16457"/>
                      </a:cubicBezTo>
                      <a:close/>
                    </a:path>
                  </a:pathLst>
                </a:custGeom>
                <a:grpFill/>
                <a:ln w="27426" cap="flat">
                  <a:noFill/>
                  <a:prstDash val="solid"/>
                  <a:miter/>
                </a:ln>
              </p:spPr>
              <p:txBody>
                <a:bodyPr rtlCol="0" anchor="ctr"/>
                <a:lstStyle/>
                <a:p>
                  <a:endParaRPr lang="en-US"/>
                </a:p>
              </p:txBody>
            </p:sp>
            <p:sp>
              <p:nvSpPr>
                <p:cNvPr id="84" name="Freeform 1170">
                  <a:extLst>
                    <a:ext uri="{FF2B5EF4-FFF2-40B4-BE49-F238E27FC236}">
                      <a16:creationId xmlns:a16="http://schemas.microsoft.com/office/drawing/2014/main" id="{B48522E5-992B-23D6-B24B-24B118EE3542}"/>
                    </a:ext>
                  </a:extLst>
                </p:cNvPr>
                <p:cNvSpPr/>
                <p:nvPr/>
              </p:nvSpPr>
              <p:spPr>
                <a:xfrm>
                  <a:off x="5377954" y="3983635"/>
                  <a:ext cx="135765" cy="492720"/>
                </a:xfrm>
                <a:custGeom>
                  <a:avLst/>
                  <a:gdLst>
                    <a:gd name="connsiteX0" fmla="*/ 52798 w 135765"/>
                    <a:gd name="connsiteY0" fmla="*/ 6566 h 492720"/>
                    <a:gd name="connsiteX1" fmla="*/ 28113 w 135765"/>
                    <a:gd name="connsiteY1" fmla="*/ 3823 h 492720"/>
                    <a:gd name="connsiteX2" fmla="*/ 28113 w 135765"/>
                    <a:gd name="connsiteY2" fmla="*/ 3823 h 492720"/>
                    <a:gd name="connsiteX3" fmla="*/ 25371 w 135765"/>
                    <a:gd name="connsiteY3" fmla="*/ 28508 h 492720"/>
                    <a:gd name="connsiteX4" fmla="*/ 6171 w 135765"/>
                    <a:gd name="connsiteY4" fmla="*/ 461864 h 492720"/>
                    <a:gd name="connsiteX5" fmla="*/ 6171 w 135765"/>
                    <a:gd name="connsiteY5" fmla="*/ 486549 h 492720"/>
                    <a:gd name="connsiteX6" fmla="*/ 30857 w 135765"/>
                    <a:gd name="connsiteY6" fmla="*/ 486549 h 492720"/>
                    <a:gd name="connsiteX7" fmla="*/ 52798 w 135765"/>
                    <a:gd name="connsiteY7" fmla="*/ 6566 h 49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765" h="492720">
                      <a:moveTo>
                        <a:pt x="52798" y="6566"/>
                      </a:moveTo>
                      <a:cubicBezTo>
                        <a:pt x="47312" y="-1662"/>
                        <a:pt x="36342" y="-1662"/>
                        <a:pt x="28113" y="3823"/>
                      </a:cubicBezTo>
                      <a:cubicBezTo>
                        <a:pt x="28113" y="3823"/>
                        <a:pt x="28113" y="3823"/>
                        <a:pt x="28113" y="3823"/>
                      </a:cubicBezTo>
                      <a:cubicBezTo>
                        <a:pt x="19885" y="9308"/>
                        <a:pt x="19885" y="20280"/>
                        <a:pt x="25371" y="28508"/>
                      </a:cubicBezTo>
                      <a:cubicBezTo>
                        <a:pt x="132339" y="154675"/>
                        <a:pt x="124110" y="343926"/>
                        <a:pt x="6171" y="461864"/>
                      </a:cubicBezTo>
                      <a:cubicBezTo>
                        <a:pt x="-2057" y="470093"/>
                        <a:pt x="-2057" y="481064"/>
                        <a:pt x="6171" y="486549"/>
                      </a:cubicBezTo>
                      <a:cubicBezTo>
                        <a:pt x="14399" y="494778"/>
                        <a:pt x="25371" y="494778"/>
                        <a:pt x="30857" y="486549"/>
                      </a:cubicBezTo>
                      <a:cubicBezTo>
                        <a:pt x="162509" y="357640"/>
                        <a:pt x="170737" y="146447"/>
                        <a:pt x="52798" y="6566"/>
                      </a:cubicBezTo>
                      <a:close/>
                    </a:path>
                  </a:pathLst>
                </a:custGeom>
                <a:grpFill/>
                <a:ln w="27426" cap="flat">
                  <a:noFill/>
                  <a:prstDash val="solid"/>
                  <a:miter/>
                </a:ln>
              </p:spPr>
              <p:txBody>
                <a:bodyPr rtlCol="0" anchor="ctr"/>
                <a:lstStyle/>
                <a:p>
                  <a:endParaRPr lang="en-US"/>
                </a:p>
              </p:txBody>
            </p:sp>
            <p:grpSp>
              <p:nvGrpSpPr>
                <p:cNvPr id="85" name="Graphic 3">
                  <a:extLst>
                    <a:ext uri="{FF2B5EF4-FFF2-40B4-BE49-F238E27FC236}">
                      <a16:creationId xmlns:a16="http://schemas.microsoft.com/office/drawing/2014/main" id="{785E29B7-7C2C-B0A1-6877-301EDAB47451}"/>
                    </a:ext>
                  </a:extLst>
                </p:cNvPr>
                <p:cNvGrpSpPr/>
                <p:nvPr/>
              </p:nvGrpSpPr>
              <p:grpSpPr>
                <a:xfrm>
                  <a:off x="5021366" y="3862855"/>
                  <a:ext cx="233848" cy="56033"/>
                  <a:chOff x="5021366" y="3862855"/>
                  <a:chExt cx="233848" cy="56033"/>
                </a:xfrm>
                <a:grpFill/>
              </p:grpSpPr>
              <p:sp>
                <p:nvSpPr>
                  <p:cNvPr id="87" name="Freeform 1173">
                    <a:extLst>
                      <a:ext uri="{FF2B5EF4-FFF2-40B4-BE49-F238E27FC236}">
                        <a16:creationId xmlns:a16="http://schemas.microsoft.com/office/drawing/2014/main" id="{DB1350E1-2776-E603-C612-AD789E2F16B7}"/>
                      </a:ext>
                    </a:extLst>
                  </p:cNvPr>
                  <p:cNvSpPr/>
                  <p:nvPr/>
                </p:nvSpPr>
                <p:spPr>
                  <a:xfrm>
                    <a:off x="5038537" y="3918888"/>
                    <a:ext cx="27427" cy="27427"/>
                  </a:xfrm>
                  <a:custGeom>
                    <a:avLst/>
                    <a:gdLst>
                      <a:gd name="connsiteX0" fmla="*/ 0 w 27427"/>
                      <a:gd name="connsiteY0" fmla="*/ 0 h 27427"/>
                      <a:gd name="connsiteX1" fmla="*/ 0 w 27427"/>
                      <a:gd name="connsiteY1" fmla="*/ 0 h 27427"/>
                      <a:gd name="connsiteX2" fmla="*/ 0 w 27427"/>
                      <a:gd name="connsiteY2" fmla="*/ 0 h 27427"/>
                      <a:gd name="connsiteX3" fmla="*/ 0 w 27427"/>
                      <a:gd name="connsiteY3" fmla="*/ 0 h 27427"/>
                    </a:gdLst>
                    <a:ahLst/>
                    <a:cxnLst>
                      <a:cxn ang="0">
                        <a:pos x="connsiteX0" y="connsiteY0"/>
                      </a:cxn>
                      <a:cxn ang="0">
                        <a:pos x="connsiteX1" y="connsiteY1"/>
                      </a:cxn>
                      <a:cxn ang="0">
                        <a:pos x="connsiteX2" y="connsiteY2"/>
                      </a:cxn>
                      <a:cxn ang="0">
                        <a:pos x="connsiteX3" y="connsiteY3"/>
                      </a:cxn>
                    </a:cxnLst>
                    <a:rect l="l" t="t" r="r" b="b"/>
                    <a:pathLst>
                      <a:path w="27427" h="27427">
                        <a:moveTo>
                          <a:pt x="0" y="0"/>
                        </a:moveTo>
                        <a:cubicBezTo>
                          <a:pt x="0" y="0"/>
                          <a:pt x="0" y="0"/>
                          <a:pt x="0" y="0"/>
                        </a:cubicBezTo>
                        <a:cubicBezTo>
                          <a:pt x="0" y="0"/>
                          <a:pt x="0" y="0"/>
                          <a:pt x="0" y="0"/>
                        </a:cubicBezTo>
                        <a:lnTo>
                          <a:pt x="0" y="0"/>
                        </a:lnTo>
                        <a:close/>
                      </a:path>
                    </a:pathLst>
                  </a:custGeom>
                  <a:grpFill/>
                  <a:ln w="27426" cap="flat">
                    <a:noFill/>
                    <a:prstDash val="solid"/>
                    <a:miter/>
                  </a:ln>
                </p:spPr>
                <p:txBody>
                  <a:bodyPr rtlCol="0" anchor="ctr"/>
                  <a:lstStyle/>
                  <a:p>
                    <a:endParaRPr lang="en-US"/>
                  </a:p>
                </p:txBody>
              </p:sp>
              <p:sp>
                <p:nvSpPr>
                  <p:cNvPr id="88" name="Freeform 1174">
                    <a:extLst>
                      <a:ext uri="{FF2B5EF4-FFF2-40B4-BE49-F238E27FC236}">
                        <a16:creationId xmlns:a16="http://schemas.microsoft.com/office/drawing/2014/main" id="{4F3369F0-411B-89DA-228D-54E3CBA116E5}"/>
                      </a:ext>
                    </a:extLst>
                  </p:cNvPr>
                  <p:cNvSpPr/>
                  <p:nvPr/>
                </p:nvSpPr>
                <p:spPr>
                  <a:xfrm>
                    <a:off x="5021366" y="3862855"/>
                    <a:ext cx="233848" cy="56033"/>
                  </a:xfrm>
                  <a:custGeom>
                    <a:avLst/>
                    <a:gdLst>
                      <a:gd name="connsiteX0" fmla="*/ 220135 w 233848"/>
                      <a:gd name="connsiteY0" fmla="*/ 9407 h 56033"/>
                      <a:gd name="connsiteX1" fmla="*/ 11685 w 233848"/>
                      <a:gd name="connsiteY1" fmla="*/ 23121 h 56033"/>
                      <a:gd name="connsiteX2" fmla="*/ 713 w 233848"/>
                      <a:gd name="connsiteY2" fmla="*/ 45063 h 56033"/>
                      <a:gd name="connsiteX3" fmla="*/ 17171 w 233848"/>
                      <a:gd name="connsiteY3" fmla="*/ 56034 h 56033"/>
                      <a:gd name="connsiteX4" fmla="*/ 22657 w 233848"/>
                      <a:gd name="connsiteY4" fmla="*/ 56034 h 56033"/>
                      <a:gd name="connsiteX5" fmla="*/ 211907 w 233848"/>
                      <a:gd name="connsiteY5" fmla="*/ 45063 h 56033"/>
                      <a:gd name="connsiteX6" fmla="*/ 233848 w 233848"/>
                      <a:gd name="connsiteY6" fmla="*/ 31349 h 56033"/>
                      <a:gd name="connsiteX7" fmla="*/ 220135 w 233848"/>
                      <a:gd name="connsiteY7" fmla="*/ 9407 h 5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48" h="56033">
                        <a:moveTo>
                          <a:pt x="220135" y="9407"/>
                        </a:moveTo>
                        <a:cubicBezTo>
                          <a:pt x="151565" y="-7050"/>
                          <a:pt x="77512" y="-1564"/>
                          <a:pt x="11685" y="23121"/>
                        </a:cubicBezTo>
                        <a:cubicBezTo>
                          <a:pt x="3457" y="25864"/>
                          <a:pt x="-2029" y="36834"/>
                          <a:pt x="713" y="45063"/>
                        </a:cubicBezTo>
                        <a:cubicBezTo>
                          <a:pt x="3457" y="53291"/>
                          <a:pt x="8943" y="56034"/>
                          <a:pt x="17171" y="56034"/>
                        </a:cubicBezTo>
                        <a:cubicBezTo>
                          <a:pt x="19913" y="56034"/>
                          <a:pt x="22657" y="56034"/>
                          <a:pt x="22657" y="56034"/>
                        </a:cubicBezTo>
                        <a:cubicBezTo>
                          <a:pt x="82996" y="34092"/>
                          <a:pt x="148823" y="28606"/>
                          <a:pt x="211907" y="45063"/>
                        </a:cubicBezTo>
                        <a:cubicBezTo>
                          <a:pt x="220135" y="47805"/>
                          <a:pt x="231106" y="42320"/>
                          <a:pt x="233848" y="31349"/>
                        </a:cubicBezTo>
                        <a:cubicBezTo>
                          <a:pt x="233848" y="23121"/>
                          <a:pt x="228364" y="12150"/>
                          <a:pt x="220135" y="9407"/>
                        </a:cubicBezTo>
                        <a:close/>
                      </a:path>
                    </a:pathLst>
                  </a:custGeom>
                  <a:grpFill/>
                  <a:ln w="27426" cap="flat">
                    <a:noFill/>
                    <a:prstDash val="solid"/>
                    <a:miter/>
                  </a:ln>
                </p:spPr>
                <p:txBody>
                  <a:bodyPr rtlCol="0" anchor="ctr"/>
                  <a:lstStyle/>
                  <a:p>
                    <a:endParaRPr lang="en-US"/>
                  </a:p>
                </p:txBody>
              </p:sp>
            </p:grpSp>
            <p:sp>
              <p:nvSpPr>
                <p:cNvPr id="86" name="Freeform 1172">
                  <a:extLst>
                    <a:ext uri="{FF2B5EF4-FFF2-40B4-BE49-F238E27FC236}">
                      <a16:creationId xmlns:a16="http://schemas.microsoft.com/office/drawing/2014/main" id="{A4515F30-3673-464B-ED5D-38CBB051D656}"/>
                    </a:ext>
                  </a:extLst>
                </p:cNvPr>
                <p:cNvSpPr/>
                <p:nvPr/>
              </p:nvSpPr>
              <p:spPr>
                <a:xfrm>
                  <a:off x="4799828" y="4002834"/>
                  <a:ext cx="134190" cy="473521"/>
                </a:xfrm>
                <a:custGeom>
                  <a:avLst/>
                  <a:gdLst>
                    <a:gd name="connsiteX0" fmla="*/ 128998 w 134190"/>
                    <a:gd name="connsiteY0" fmla="*/ 442665 h 473521"/>
                    <a:gd name="connsiteX1" fmla="*/ 35743 w 134190"/>
                    <a:gd name="connsiteY1" fmla="*/ 217759 h 473521"/>
                    <a:gd name="connsiteX2" fmla="*/ 96084 w 134190"/>
                    <a:gd name="connsiteY2" fmla="*/ 28508 h 473521"/>
                    <a:gd name="connsiteX3" fmla="*/ 93342 w 134190"/>
                    <a:gd name="connsiteY3" fmla="*/ 3823 h 473521"/>
                    <a:gd name="connsiteX4" fmla="*/ 68656 w 134190"/>
                    <a:gd name="connsiteY4" fmla="*/ 6566 h 473521"/>
                    <a:gd name="connsiteX5" fmla="*/ 68656 w 134190"/>
                    <a:gd name="connsiteY5" fmla="*/ 6566 h 473521"/>
                    <a:gd name="connsiteX6" fmla="*/ 104312 w 134190"/>
                    <a:gd name="connsiteY6" fmla="*/ 467350 h 473521"/>
                    <a:gd name="connsiteX7" fmla="*/ 128998 w 134190"/>
                    <a:gd name="connsiteY7" fmla="*/ 467350 h 473521"/>
                    <a:gd name="connsiteX8" fmla="*/ 128998 w 134190"/>
                    <a:gd name="connsiteY8" fmla="*/ 442665 h 47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90" h="473521">
                      <a:moveTo>
                        <a:pt x="128998" y="442665"/>
                      </a:moveTo>
                      <a:cubicBezTo>
                        <a:pt x="68656" y="382324"/>
                        <a:pt x="35743" y="300041"/>
                        <a:pt x="35743" y="217759"/>
                      </a:cubicBezTo>
                      <a:cubicBezTo>
                        <a:pt x="35743" y="149189"/>
                        <a:pt x="57685" y="83363"/>
                        <a:pt x="96084" y="28508"/>
                      </a:cubicBezTo>
                      <a:cubicBezTo>
                        <a:pt x="101570" y="20280"/>
                        <a:pt x="101570" y="9309"/>
                        <a:pt x="93342" y="3823"/>
                      </a:cubicBezTo>
                      <a:cubicBezTo>
                        <a:pt x="85112" y="-1662"/>
                        <a:pt x="74142" y="-1662"/>
                        <a:pt x="68656" y="6566"/>
                      </a:cubicBezTo>
                      <a:cubicBezTo>
                        <a:pt x="68656" y="6566"/>
                        <a:pt x="68656" y="6566"/>
                        <a:pt x="68656" y="6566"/>
                      </a:cubicBezTo>
                      <a:cubicBezTo>
                        <a:pt x="-35568" y="149189"/>
                        <a:pt x="-19112" y="343926"/>
                        <a:pt x="104312" y="467350"/>
                      </a:cubicBezTo>
                      <a:cubicBezTo>
                        <a:pt x="112540" y="475578"/>
                        <a:pt x="123512" y="475578"/>
                        <a:pt x="128998" y="467350"/>
                      </a:cubicBezTo>
                      <a:cubicBezTo>
                        <a:pt x="134484" y="459122"/>
                        <a:pt x="137226" y="448151"/>
                        <a:pt x="128998" y="442665"/>
                      </a:cubicBezTo>
                      <a:close/>
                    </a:path>
                  </a:pathLst>
                </a:custGeom>
                <a:grpFill/>
                <a:ln w="27426" cap="flat">
                  <a:noFill/>
                  <a:prstDash val="solid"/>
                  <a:miter/>
                </a:ln>
              </p:spPr>
              <p:txBody>
                <a:bodyPr rtlCol="0" anchor="ctr"/>
                <a:lstStyle/>
                <a:p>
                  <a:endParaRPr lang="en-US"/>
                </a:p>
              </p:txBody>
            </p:sp>
          </p:grpSp>
          <p:sp>
            <p:nvSpPr>
              <p:cNvPr id="77" name="Freeform 1163">
                <a:extLst>
                  <a:ext uri="{FF2B5EF4-FFF2-40B4-BE49-F238E27FC236}">
                    <a16:creationId xmlns:a16="http://schemas.microsoft.com/office/drawing/2014/main" id="{083F1898-353E-287F-57BE-7447D7BC029A}"/>
                  </a:ext>
                </a:extLst>
              </p:cNvPr>
              <p:cNvSpPr/>
              <p:nvPr/>
            </p:nvSpPr>
            <p:spPr>
              <a:xfrm>
                <a:off x="5235905" y="3987499"/>
                <a:ext cx="121217" cy="534797"/>
              </a:xfrm>
              <a:custGeom>
                <a:avLst/>
                <a:gdLst>
                  <a:gd name="connsiteX0" fmla="*/ 118050 w 121217"/>
                  <a:gd name="connsiteY0" fmla="*/ 148068 h 534797"/>
                  <a:gd name="connsiteX1" fmla="*/ 82395 w 121217"/>
                  <a:gd name="connsiteY1" fmla="*/ 191952 h 534797"/>
                  <a:gd name="connsiteX2" fmla="*/ 71423 w 121217"/>
                  <a:gd name="connsiteY2" fmla="*/ 208409 h 534797"/>
                  <a:gd name="connsiteX3" fmla="*/ 85137 w 121217"/>
                  <a:gd name="connsiteY3" fmla="*/ 510113 h 534797"/>
                  <a:gd name="connsiteX4" fmla="*/ 79651 w 121217"/>
                  <a:gd name="connsiteY4" fmla="*/ 526569 h 534797"/>
                  <a:gd name="connsiteX5" fmla="*/ 41253 w 121217"/>
                  <a:gd name="connsiteY5" fmla="*/ 526569 h 534797"/>
                  <a:gd name="connsiteX6" fmla="*/ 35767 w 121217"/>
                  <a:gd name="connsiteY6" fmla="*/ 510113 h 534797"/>
                  <a:gd name="connsiteX7" fmla="*/ 49481 w 121217"/>
                  <a:gd name="connsiteY7" fmla="*/ 211151 h 534797"/>
                  <a:gd name="connsiteX8" fmla="*/ 38510 w 121217"/>
                  <a:gd name="connsiteY8" fmla="*/ 194695 h 534797"/>
                  <a:gd name="connsiteX9" fmla="*/ 2854 w 121217"/>
                  <a:gd name="connsiteY9" fmla="*/ 150810 h 534797"/>
                  <a:gd name="connsiteX10" fmla="*/ 8340 w 121217"/>
                  <a:gd name="connsiteY10" fmla="*/ 68528 h 534797"/>
                  <a:gd name="connsiteX11" fmla="*/ 19310 w 121217"/>
                  <a:gd name="connsiteY11" fmla="*/ 30129 h 534797"/>
                  <a:gd name="connsiteX12" fmla="*/ 79651 w 121217"/>
                  <a:gd name="connsiteY12" fmla="*/ 2701 h 534797"/>
                  <a:gd name="connsiteX13" fmla="*/ 107079 w 121217"/>
                  <a:gd name="connsiteY13" fmla="*/ 30129 h 534797"/>
                  <a:gd name="connsiteX14" fmla="*/ 118050 w 121217"/>
                  <a:gd name="connsiteY14" fmla="*/ 68528 h 534797"/>
                  <a:gd name="connsiteX15" fmla="*/ 118050 w 121217"/>
                  <a:gd name="connsiteY15" fmla="*/ 148068 h 5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217" h="534797">
                    <a:moveTo>
                      <a:pt x="118050" y="148068"/>
                    </a:moveTo>
                    <a:cubicBezTo>
                      <a:pt x="115307" y="167267"/>
                      <a:pt x="98851" y="183724"/>
                      <a:pt x="82395" y="191952"/>
                    </a:cubicBezTo>
                    <a:cubicBezTo>
                      <a:pt x="74165" y="194695"/>
                      <a:pt x="71423" y="202923"/>
                      <a:pt x="71423" y="208409"/>
                    </a:cubicBezTo>
                    <a:lnTo>
                      <a:pt x="85137" y="510113"/>
                    </a:lnTo>
                    <a:cubicBezTo>
                      <a:pt x="85137" y="515598"/>
                      <a:pt x="85137" y="521083"/>
                      <a:pt x="79651" y="526569"/>
                    </a:cubicBezTo>
                    <a:cubicBezTo>
                      <a:pt x="68681" y="537540"/>
                      <a:pt x="52223" y="537540"/>
                      <a:pt x="41253" y="526569"/>
                    </a:cubicBezTo>
                    <a:cubicBezTo>
                      <a:pt x="35767" y="521083"/>
                      <a:pt x="35767" y="515598"/>
                      <a:pt x="35767" y="510113"/>
                    </a:cubicBezTo>
                    <a:lnTo>
                      <a:pt x="49481" y="211151"/>
                    </a:lnTo>
                    <a:cubicBezTo>
                      <a:pt x="49481" y="202923"/>
                      <a:pt x="43995" y="197437"/>
                      <a:pt x="38510" y="194695"/>
                    </a:cubicBezTo>
                    <a:cubicBezTo>
                      <a:pt x="19310" y="189209"/>
                      <a:pt x="5596" y="172753"/>
                      <a:pt x="2854" y="150810"/>
                    </a:cubicBezTo>
                    <a:cubicBezTo>
                      <a:pt x="-2632" y="123383"/>
                      <a:pt x="112" y="95955"/>
                      <a:pt x="8340" y="68528"/>
                    </a:cubicBezTo>
                    <a:lnTo>
                      <a:pt x="19310" y="30129"/>
                    </a:lnTo>
                    <a:cubicBezTo>
                      <a:pt x="27539" y="5444"/>
                      <a:pt x="54967" y="-5527"/>
                      <a:pt x="79651" y="2701"/>
                    </a:cubicBezTo>
                    <a:cubicBezTo>
                      <a:pt x="93365" y="8187"/>
                      <a:pt x="101593" y="16415"/>
                      <a:pt x="107079" y="30129"/>
                    </a:cubicBezTo>
                    <a:lnTo>
                      <a:pt x="118050" y="68528"/>
                    </a:lnTo>
                    <a:cubicBezTo>
                      <a:pt x="120793" y="93213"/>
                      <a:pt x="123536" y="123383"/>
                      <a:pt x="118050" y="148068"/>
                    </a:cubicBezTo>
                    <a:close/>
                  </a:path>
                </a:pathLst>
              </a:custGeom>
              <a:solidFill>
                <a:srgbClr val="F26F46"/>
              </a:solidFill>
              <a:ln w="27426" cap="flat">
                <a:noFill/>
                <a:prstDash val="solid"/>
                <a:miter/>
              </a:ln>
            </p:spPr>
            <p:txBody>
              <a:bodyPr rtlCol="0" anchor="ctr"/>
              <a:lstStyle/>
              <a:p>
                <a:endParaRPr lang="en-US"/>
              </a:p>
            </p:txBody>
          </p:sp>
        </p:grpSp>
      </p:grpSp>
      <p:grpSp>
        <p:nvGrpSpPr>
          <p:cNvPr id="89" name="Group 88">
            <a:extLst>
              <a:ext uri="{FF2B5EF4-FFF2-40B4-BE49-F238E27FC236}">
                <a16:creationId xmlns:a16="http://schemas.microsoft.com/office/drawing/2014/main" id="{9EAF274D-EA88-F197-568D-72E2585F40D2}"/>
              </a:ext>
            </a:extLst>
          </p:cNvPr>
          <p:cNvGrpSpPr/>
          <p:nvPr/>
        </p:nvGrpSpPr>
        <p:grpSpPr>
          <a:xfrm>
            <a:off x="9783682" y="2764346"/>
            <a:ext cx="901130" cy="901727"/>
            <a:chOff x="5614841" y="786428"/>
            <a:chExt cx="901130" cy="901727"/>
          </a:xfrm>
          <a:solidFill>
            <a:schemeClr val="bg1"/>
          </a:solidFill>
        </p:grpSpPr>
        <p:grpSp>
          <p:nvGrpSpPr>
            <p:cNvPr id="90" name="Graphic 2">
              <a:extLst>
                <a:ext uri="{FF2B5EF4-FFF2-40B4-BE49-F238E27FC236}">
                  <a16:creationId xmlns:a16="http://schemas.microsoft.com/office/drawing/2014/main" id="{7054721B-975C-84BB-D986-32065EBD1F10}"/>
                </a:ext>
              </a:extLst>
            </p:cNvPr>
            <p:cNvGrpSpPr/>
            <p:nvPr/>
          </p:nvGrpSpPr>
          <p:grpSpPr>
            <a:xfrm>
              <a:off x="5715019" y="1058540"/>
              <a:ext cx="543506" cy="445337"/>
              <a:chOff x="5715019" y="1058540"/>
              <a:chExt cx="543506" cy="445337"/>
            </a:xfrm>
            <a:grpFill/>
          </p:grpSpPr>
          <p:sp>
            <p:nvSpPr>
              <p:cNvPr id="92" name="Freeform 210">
                <a:extLst>
                  <a:ext uri="{FF2B5EF4-FFF2-40B4-BE49-F238E27FC236}">
                    <a16:creationId xmlns:a16="http://schemas.microsoft.com/office/drawing/2014/main" id="{D2B80797-5B6B-69D9-273C-8A3F61FEB1B2}"/>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F26F4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3" name="Freeform 211">
                <a:extLst>
                  <a:ext uri="{FF2B5EF4-FFF2-40B4-BE49-F238E27FC236}">
                    <a16:creationId xmlns:a16="http://schemas.microsoft.com/office/drawing/2014/main" id="{544B6D7A-7DEF-73B0-6D8C-98B571150A6D}"/>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F26F4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91" name="Freeform 209">
              <a:extLst>
                <a:ext uri="{FF2B5EF4-FFF2-40B4-BE49-F238E27FC236}">
                  <a16:creationId xmlns:a16="http://schemas.microsoft.com/office/drawing/2014/main" id="{147A1C23-C22C-E3A0-E9A0-64B45331AE5A}"/>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00" name="Graphic 2">
            <a:extLst>
              <a:ext uri="{FF2B5EF4-FFF2-40B4-BE49-F238E27FC236}">
                <a16:creationId xmlns:a16="http://schemas.microsoft.com/office/drawing/2014/main" id="{F9830C09-A64F-A057-C7DA-564199CDC2D7}"/>
              </a:ext>
            </a:extLst>
          </p:cNvPr>
          <p:cNvGrpSpPr/>
          <p:nvPr/>
        </p:nvGrpSpPr>
        <p:grpSpPr>
          <a:xfrm>
            <a:off x="7144123" y="2806597"/>
            <a:ext cx="687439" cy="803654"/>
            <a:chOff x="5495623" y="2716950"/>
            <a:chExt cx="1439007" cy="1385585"/>
          </a:xfrm>
          <a:solidFill>
            <a:schemeClr val="bg1"/>
          </a:solidFill>
        </p:grpSpPr>
        <p:sp>
          <p:nvSpPr>
            <p:cNvPr id="101" name="Freeform 4">
              <a:extLst>
                <a:ext uri="{FF2B5EF4-FFF2-40B4-BE49-F238E27FC236}">
                  <a16:creationId xmlns:a16="http://schemas.microsoft.com/office/drawing/2014/main" id="{CFA2ACC8-AD55-4570-8C30-D6074B63944A}"/>
                </a:ext>
              </a:extLst>
            </p:cNvPr>
            <p:cNvSpPr/>
            <p:nvPr/>
          </p:nvSpPr>
          <p:spPr>
            <a:xfrm>
              <a:off x="5768039" y="2718579"/>
              <a:ext cx="941801" cy="813249"/>
            </a:xfrm>
            <a:custGeom>
              <a:avLst/>
              <a:gdLst>
                <a:gd name="connsiteX0" fmla="*/ 470570 w 941801"/>
                <a:gd name="connsiteY0" fmla="*/ 82449 h 813249"/>
                <a:gd name="connsiteX1" fmla="*/ 460794 w 941801"/>
                <a:gd name="connsiteY1" fmla="*/ 73490 h 813249"/>
                <a:gd name="connsiteX2" fmla="*/ 147143 w 941801"/>
                <a:gd name="connsiteY2" fmla="*/ 31951 h 813249"/>
                <a:gd name="connsiteX3" fmla="*/ 2945 w 941801"/>
                <a:gd name="connsiteY3" fmla="*/ 317837 h 813249"/>
                <a:gd name="connsiteX4" fmla="*/ 99892 w 941801"/>
                <a:gd name="connsiteY4" fmla="*/ 503540 h 813249"/>
                <a:gd name="connsiteX5" fmla="*/ 420060 w 941801"/>
                <a:gd name="connsiteY5" fmla="*/ 791869 h 813249"/>
                <a:gd name="connsiteX6" fmla="*/ 521895 w 941801"/>
                <a:gd name="connsiteY6" fmla="*/ 791869 h 813249"/>
                <a:gd name="connsiteX7" fmla="*/ 620471 w 941801"/>
                <a:gd name="connsiteY7" fmla="*/ 707977 h 813249"/>
                <a:gd name="connsiteX8" fmla="*/ 858357 w 941801"/>
                <a:gd name="connsiteY8" fmla="*/ 485621 h 813249"/>
                <a:gd name="connsiteX9" fmla="*/ 934122 w 941801"/>
                <a:gd name="connsiteY9" fmla="*/ 216840 h 813249"/>
                <a:gd name="connsiteX10" fmla="*/ 632691 w 941801"/>
                <a:gd name="connsiteY10" fmla="*/ 3444 h 813249"/>
                <a:gd name="connsiteX11" fmla="*/ 470570 w 941801"/>
                <a:gd name="connsiteY11" fmla="*/ 84078 h 81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801" h="813249">
                  <a:moveTo>
                    <a:pt x="470570" y="82449"/>
                  </a:moveTo>
                  <a:cubicBezTo>
                    <a:pt x="466497" y="79191"/>
                    <a:pt x="463238" y="75933"/>
                    <a:pt x="460794" y="73490"/>
                  </a:cubicBezTo>
                  <a:cubicBezTo>
                    <a:pt x="375253" y="-6330"/>
                    <a:pt x="249792" y="-22620"/>
                    <a:pt x="147143" y="31951"/>
                  </a:cubicBezTo>
                  <a:cubicBezTo>
                    <a:pt x="44493" y="86522"/>
                    <a:pt x="-14163" y="204623"/>
                    <a:pt x="2945" y="317837"/>
                  </a:cubicBezTo>
                  <a:cubicBezTo>
                    <a:pt x="14350" y="391141"/>
                    <a:pt x="48567" y="451413"/>
                    <a:pt x="99892" y="503540"/>
                  </a:cubicBezTo>
                  <a:cubicBezTo>
                    <a:pt x="200912" y="605351"/>
                    <a:pt x="310893" y="699018"/>
                    <a:pt x="420060" y="791869"/>
                  </a:cubicBezTo>
                  <a:cubicBezTo>
                    <a:pt x="453462" y="820377"/>
                    <a:pt x="487678" y="820377"/>
                    <a:pt x="521895" y="791869"/>
                  </a:cubicBezTo>
                  <a:cubicBezTo>
                    <a:pt x="554482" y="764177"/>
                    <a:pt x="588698" y="737299"/>
                    <a:pt x="620471" y="707977"/>
                  </a:cubicBezTo>
                  <a:cubicBezTo>
                    <a:pt x="700309" y="634673"/>
                    <a:pt x="782592" y="562998"/>
                    <a:pt x="858357" y="485621"/>
                  </a:cubicBezTo>
                  <a:cubicBezTo>
                    <a:pt x="930863" y="411503"/>
                    <a:pt x="956118" y="319466"/>
                    <a:pt x="934122" y="216840"/>
                  </a:cubicBezTo>
                  <a:cubicBezTo>
                    <a:pt x="904793" y="79191"/>
                    <a:pt x="771186" y="-14475"/>
                    <a:pt x="632691" y="3444"/>
                  </a:cubicBezTo>
                  <a:cubicBezTo>
                    <a:pt x="569961" y="11589"/>
                    <a:pt x="517007" y="38467"/>
                    <a:pt x="470570" y="84078"/>
                  </a:cubicBezTo>
                  <a:close/>
                </a:path>
              </a:pathLst>
            </a:custGeom>
            <a:grpFill/>
            <a:ln w="8132" cap="flat">
              <a:noFill/>
              <a:prstDash val="solid"/>
              <a:miter/>
            </a:ln>
          </p:spPr>
          <p:txBody>
            <a:bodyPr rtlCol="0" anchor="ctr"/>
            <a:lstStyle/>
            <a:p>
              <a:endParaRPr lang="en-US"/>
            </a:p>
          </p:txBody>
        </p:sp>
        <p:grpSp>
          <p:nvGrpSpPr>
            <p:cNvPr id="102" name="Graphic 2">
              <a:extLst>
                <a:ext uri="{FF2B5EF4-FFF2-40B4-BE49-F238E27FC236}">
                  <a16:creationId xmlns:a16="http://schemas.microsoft.com/office/drawing/2014/main" id="{CA39B1B2-B087-3C22-6C8A-D4614746A5E6}"/>
                </a:ext>
              </a:extLst>
            </p:cNvPr>
            <p:cNvGrpSpPr/>
            <p:nvPr/>
          </p:nvGrpSpPr>
          <p:grpSpPr>
            <a:xfrm>
              <a:off x="5495623" y="2716950"/>
              <a:ext cx="1439007" cy="1385585"/>
              <a:chOff x="5495623" y="2716950"/>
              <a:chExt cx="1439007" cy="1385585"/>
            </a:xfrm>
            <a:grpFill/>
          </p:grpSpPr>
          <p:sp>
            <p:nvSpPr>
              <p:cNvPr id="104" name="Freeform 6">
                <a:extLst>
                  <a:ext uri="{FF2B5EF4-FFF2-40B4-BE49-F238E27FC236}">
                    <a16:creationId xmlns:a16="http://schemas.microsoft.com/office/drawing/2014/main" id="{F8E23E41-6222-F5D0-555F-FE951692EFFD}"/>
                  </a:ext>
                </a:extLst>
              </p:cNvPr>
              <p:cNvSpPr/>
              <p:nvPr/>
            </p:nvSpPr>
            <p:spPr>
              <a:xfrm>
                <a:off x="5495623" y="3470539"/>
                <a:ext cx="1439007" cy="631996"/>
              </a:xfrm>
              <a:custGeom>
                <a:avLst/>
                <a:gdLst>
                  <a:gd name="connsiteX0" fmla="*/ 936880 w 1439007"/>
                  <a:gd name="connsiteY0" fmla="*/ 276112 h 631996"/>
                  <a:gd name="connsiteX1" fmla="*/ 1128329 w 1439007"/>
                  <a:gd name="connsiteY1" fmla="*/ 191405 h 631996"/>
                  <a:gd name="connsiteX2" fmla="*/ 1312446 w 1439007"/>
                  <a:gd name="connsiteY2" fmla="*/ 110771 h 631996"/>
                  <a:gd name="connsiteX3" fmla="*/ 1428945 w 1439007"/>
                  <a:gd name="connsiteY3" fmla="*/ 147423 h 631996"/>
                  <a:gd name="connsiteX4" fmla="*/ 1411837 w 1439007"/>
                  <a:gd name="connsiteY4" fmla="*/ 245976 h 631996"/>
                  <a:gd name="connsiteX5" fmla="*/ 1310817 w 1439007"/>
                  <a:gd name="connsiteY5" fmla="*/ 326610 h 631996"/>
                  <a:gd name="connsiteX6" fmla="*/ 874964 w 1439007"/>
                  <a:gd name="connsiteY6" fmla="*/ 609238 h 631996"/>
                  <a:gd name="connsiteX7" fmla="*/ 731581 w 1439007"/>
                  <a:gd name="connsiteY7" fmla="*/ 623899 h 631996"/>
                  <a:gd name="connsiteX8" fmla="*/ 327501 w 1439007"/>
                  <a:gd name="connsiteY8" fmla="*/ 522902 h 631996"/>
                  <a:gd name="connsiteX9" fmla="*/ 320168 w 1439007"/>
                  <a:gd name="connsiteY9" fmla="*/ 521273 h 631996"/>
                  <a:gd name="connsiteX10" fmla="*/ 272102 w 1439007"/>
                  <a:gd name="connsiteY10" fmla="*/ 552224 h 631996"/>
                  <a:gd name="connsiteX11" fmla="*/ 39105 w 1439007"/>
                  <a:gd name="connsiteY11" fmla="*/ 552224 h 631996"/>
                  <a:gd name="connsiteX12" fmla="*/ 0 w 1439007"/>
                  <a:gd name="connsiteY12" fmla="*/ 513943 h 631996"/>
                  <a:gd name="connsiteX13" fmla="*/ 0 w 1439007"/>
                  <a:gd name="connsiteY13" fmla="*/ 38281 h 631996"/>
                  <a:gd name="connsiteX14" fmla="*/ 39105 w 1439007"/>
                  <a:gd name="connsiteY14" fmla="*/ 0 h 631996"/>
                  <a:gd name="connsiteX15" fmla="*/ 281064 w 1439007"/>
                  <a:gd name="connsiteY15" fmla="*/ 0 h 631996"/>
                  <a:gd name="connsiteX16" fmla="*/ 317724 w 1439007"/>
                  <a:gd name="connsiteY16" fmla="*/ 22806 h 631996"/>
                  <a:gd name="connsiteX17" fmla="*/ 329130 w 1439007"/>
                  <a:gd name="connsiteY17" fmla="*/ 29322 h 631996"/>
                  <a:gd name="connsiteX18" fmla="*/ 392675 w 1439007"/>
                  <a:gd name="connsiteY18" fmla="*/ 35023 h 631996"/>
                  <a:gd name="connsiteX19" fmla="*/ 518950 w 1439007"/>
                  <a:gd name="connsiteY19" fmla="*/ 84707 h 631996"/>
                  <a:gd name="connsiteX20" fmla="*/ 619155 w 1439007"/>
                  <a:gd name="connsiteY20" fmla="*/ 153938 h 631996"/>
                  <a:gd name="connsiteX21" fmla="*/ 780461 w 1439007"/>
                  <a:gd name="connsiteY21" fmla="*/ 207695 h 631996"/>
                  <a:gd name="connsiteX22" fmla="*/ 851339 w 1439007"/>
                  <a:gd name="connsiteY22" fmla="*/ 216654 h 631996"/>
                  <a:gd name="connsiteX23" fmla="*/ 936880 w 1439007"/>
                  <a:gd name="connsiteY23" fmla="*/ 276112 h 631996"/>
                  <a:gd name="connsiteX24" fmla="*/ 320168 w 1439007"/>
                  <a:gd name="connsiteY24" fmla="*/ 91223 h 631996"/>
                  <a:gd name="connsiteX25" fmla="*/ 318539 w 1439007"/>
                  <a:gd name="connsiteY25" fmla="*/ 98553 h 631996"/>
                  <a:gd name="connsiteX26" fmla="*/ 318539 w 1439007"/>
                  <a:gd name="connsiteY26" fmla="*/ 448784 h 631996"/>
                  <a:gd name="connsiteX27" fmla="*/ 328315 w 1439007"/>
                  <a:gd name="connsiteY27" fmla="*/ 460186 h 631996"/>
                  <a:gd name="connsiteX28" fmla="*/ 755207 w 1439007"/>
                  <a:gd name="connsiteY28" fmla="*/ 566885 h 631996"/>
                  <a:gd name="connsiteX29" fmla="*/ 857041 w 1439007"/>
                  <a:gd name="connsiteY29" fmla="*/ 548966 h 631996"/>
                  <a:gd name="connsiteX30" fmla="*/ 938509 w 1439007"/>
                  <a:gd name="connsiteY30" fmla="*/ 498467 h 631996"/>
                  <a:gd name="connsiteX31" fmla="*/ 1298597 w 1439007"/>
                  <a:gd name="connsiteY31" fmla="*/ 259822 h 631996"/>
                  <a:gd name="connsiteX32" fmla="*/ 1363771 w 1439007"/>
                  <a:gd name="connsiteY32" fmla="*/ 207695 h 631996"/>
                  <a:gd name="connsiteX33" fmla="*/ 1372732 w 1439007"/>
                  <a:gd name="connsiteY33" fmla="*/ 176744 h 631996"/>
                  <a:gd name="connsiteX34" fmla="*/ 1345033 w 1439007"/>
                  <a:gd name="connsiteY34" fmla="*/ 166156 h 631996"/>
                  <a:gd name="connsiteX35" fmla="*/ 1326296 w 1439007"/>
                  <a:gd name="connsiteY35" fmla="*/ 171043 h 631996"/>
                  <a:gd name="connsiteX36" fmla="*/ 952359 w 1439007"/>
                  <a:gd name="connsiteY36" fmla="*/ 337199 h 631996"/>
                  <a:gd name="connsiteX37" fmla="*/ 939324 w 1439007"/>
                  <a:gd name="connsiteY37" fmla="*/ 352674 h 631996"/>
                  <a:gd name="connsiteX38" fmla="*/ 891258 w 1439007"/>
                  <a:gd name="connsiteY38" fmla="*/ 412946 h 631996"/>
                  <a:gd name="connsiteX39" fmla="*/ 817937 w 1439007"/>
                  <a:gd name="connsiteY39" fmla="*/ 428421 h 631996"/>
                  <a:gd name="connsiteX40" fmla="*/ 550722 w 1439007"/>
                  <a:gd name="connsiteY40" fmla="*/ 388511 h 631996"/>
                  <a:gd name="connsiteX41" fmla="*/ 521394 w 1439007"/>
                  <a:gd name="connsiteY41" fmla="*/ 351859 h 631996"/>
                  <a:gd name="connsiteX42" fmla="*/ 563757 w 1439007"/>
                  <a:gd name="connsiteY42" fmla="*/ 329054 h 631996"/>
                  <a:gd name="connsiteX43" fmla="*/ 623229 w 1439007"/>
                  <a:gd name="connsiteY43" fmla="*/ 342086 h 631996"/>
                  <a:gd name="connsiteX44" fmla="*/ 819566 w 1439007"/>
                  <a:gd name="connsiteY44" fmla="*/ 367335 h 631996"/>
                  <a:gd name="connsiteX45" fmla="*/ 857856 w 1439007"/>
                  <a:gd name="connsiteY45" fmla="*/ 360819 h 631996"/>
                  <a:gd name="connsiteX46" fmla="*/ 880667 w 1439007"/>
                  <a:gd name="connsiteY46" fmla="*/ 311135 h 631996"/>
                  <a:gd name="connsiteX47" fmla="*/ 854597 w 1439007"/>
                  <a:gd name="connsiteY47" fmla="*/ 281813 h 631996"/>
                  <a:gd name="connsiteX48" fmla="*/ 802458 w 1439007"/>
                  <a:gd name="connsiteY48" fmla="*/ 272854 h 631996"/>
                  <a:gd name="connsiteX49" fmla="*/ 540946 w 1439007"/>
                  <a:gd name="connsiteY49" fmla="*/ 176744 h 631996"/>
                  <a:gd name="connsiteX50" fmla="*/ 458664 w 1439007"/>
                  <a:gd name="connsiteY50" fmla="*/ 121359 h 631996"/>
                  <a:gd name="connsiteX51" fmla="*/ 319354 w 1439007"/>
                  <a:gd name="connsiteY51" fmla="*/ 91223 h 631996"/>
                  <a:gd name="connsiteX52" fmla="*/ 61916 w 1439007"/>
                  <a:gd name="connsiteY52" fmla="*/ 61901 h 631996"/>
                  <a:gd name="connsiteX53" fmla="*/ 61916 w 1439007"/>
                  <a:gd name="connsiteY53" fmla="*/ 491137 h 631996"/>
                  <a:gd name="connsiteX54" fmla="*/ 255809 w 1439007"/>
                  <a:gd name="connsiteY54" fmla="*/ 491137 h 631996"/>
                  <a:gd name="connsiteX55" fmla="*/ 255809 w 1439007"/>
                  <a:gd name="connsiteY55" fmla="*/ 61901 h 631996"/>
                  <a:gd name="connsiteX56" fmla="*/ 61916 w 1439007"/>
                  <a:gd name="connsiteY56" fmla="*/ 61901 h 63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39007" h="631996">
                    <a:moveTo>
                      <a:pt x="936880" y="276112"/>
                    </a:moveTo>
                    <a:cubicBezTo>
                      <a:pt x="1001239" y="247605"/>
                      <a:pt x="1064784" y="219098"/>
                      <a:pt x="1128329" y="191405"/>
                    </a:cubicBezTo>
                    <a:cubicBezTo>
                      <a:pt x="1189430" y="164527"/>
                      <a:pt x="1250531" y="136834"/>
                      <a:pt x="1312446" y="110771"/>
                    </a:cubicBezTo>
                    <a:cubicBezTo>
                      <a:pt x="1348292" y="95295"/>
                      <a:pt x="1406949" y="100997"/>
                      <a:pt x="1428945" y="147423"/>
                    </a:cubicBezTo>
                    <a:cubicBezTo>
                      <a:pt x="1446053" y="183260"/>
                      <a:pt x="1441980" y="219098"/>
                      <a:pt x="1411837" y="245976"/>
                    </a:cubicBezTo>
                    <a:cubicBezTo>
                      <a:pt x="1380065" y="274483"/>
                      <a:pt x="1346663" y="302990"/>
                      <a:pt x="1310817" y="326610"/>
                    </a:cubicBezTo>
                    <a:cubicBezTo>
                      <a:pt x="1166619" y="421905"/>
                      <a:pt x="1021606" y="516386"/>
                      <a:pt x="874964" y="609238"/>
                    </a:cubicBezTo>
                    <a:cubicBezTo>
                      <a:pt x="830972" y="636931"/>
                      <a:pt x="781276" y="636116"/>
                      <a:pt x="731581" y="623899"/>
                    </a:cubicBezTo>
                    <a:cubicBezTo>
                      <a:pt x="597159" y="590505"/>
                      <a:pt x="461923" y="556296"/>
                      <a:pt x="327501" y="522902"/>
                    </a:cubicBezTo>
                    <a:cubicBezTo>
                      <a:pt x="325871" y="522902"/>
                      <a:pt x="323427" y="522902"/>
                      <a:pt x="320168" y="521273"/>
                    </a:cubicBezTo>
                    <a:cubicBezTo>
                      <a:pt x="315280" y="548966"/>
                      <a:pt x="295728" y="553038"/>
                      <a:pt x="272102" y="552224"/>
                    </a:cubicBezTo>
                    <a:cubicBezTo>
                      <a:pt x="194708" y="551409"/>
                      <a:pt x="116499" y="552224"/>
                      <a:pt x="39105" y="552224"/>
                    </a:cubicBezTo>
                    <a:cubicBezTo>
                      <a:pt x="10591" y="552224"/>
                      <a:pt x="0" y="541635"/>
                      <a:pt x="0" y="513943"/>
                    </a:cubicBezTo>
                    <a:cubicBezTo>
                      <a:pt x="0" y="355117"/>
                      <a:pt x="0" y="197106"/>
                      <a:pt x="0" y="38281"/>
                    </a:cubicBezTo>
                    <a:cubicBezTo>
                      <a:pt x="0" y="9774"/>
                      <a:pt x="10591" y="0"/>
                      <a:pt x="39105" y="0"/>
                    </a:cubicBezTo>
                    <a:cubicBezTo>
                      <a:pt x="119758" y="0"/>
                      <a:pt x="200411" y="0"/>
                      <a:pt x="281064" y="0"/>
                    </a:cubicBezTo>
                    <a:cubicBezTo>
                      <a:pt x="298987" y="0"/>
                      <a:pt x="311207" y="4887"/>
                      <a:pt x="317724" y="22806"/>
                    </a:cubicBezTo>
                    <a:cubicBezTo>
                      <a:pt x="318539" y="26064"/>
                      <a:pt x="325056" y="28507"/>
                      <a:pt x="329130" y="29322"/>
                    </a:cubicBezTo>
                    <a:cubicBezTo>
                      <a:pt x="350312" y="31765"/>
                      <a:pt x="371493" y="32580"/>
                      <a:pt x="392675" y="35023"/>
                    </a:cubicBezTo>
                    <a:cubicBezTo>
                      <a:pt x="439111" y="39910"/>
                      <a:pt x="480660" y="58643"/>
                      <a:pt x="518950" y="84707"/>
                    </a:cubicBezTo>
                    <a:cubicBezTo>
                      <a:pt x="552352" y="107512"/>
                      <a:pt x="585753" y="131133"/>
                      <a:pt x="619155" y="153938"/>
                    </a:cubicBezTo>
                    <a:cubicBezTo>
                      <a:pt x="668036" y="187333"/>
                      <a:pt x="722620" y="201993"/>
                      <a:pt x="780461" y="207695"/>
                    </a:cubicBezTo>
                    <a:cubicBezTo>
                      <a:pt x="804087" y="210138"/>
                      <a:pt x="827713" y="213396"/>
                      <a:pt x="851339" y="216654"/>
                    </a:cubicBezTo>
                    <a:cubicBezTo>
                      <a:pt x="887999" y="222355"/>
                      <a:pt x="918957" y="238645"/>
                      <a:pt x="936880" y="276112"/>
                    </a:cubicBezTo>
                    <a:close/>
                    <a:moveTo>
                      <a:pt x="320168" y="91223"/>
                    </a:moveTo>
                    <a:cubicBezTo>
                      <a:pt x="320168" y="94481"/>
                      <a:pt x="318539" y="96924"/>
                      <a:pt x="318539" y="98553"/>
                    </a:cubicBezTo>
                    <a:cubicBezTo>
                      <a:pt x="318539" y="215025"/>
                      <a:pt x="318539" y="332312"/>
                      <a:pt x="318539" y="448784"/>
                    </a:cubicBezTo>
                    <a:cubicBezTo>
                      <a:pt x="318539" y="452856"/>
                      <a:pt x="324242" y="459372"/>
                      <a:pt x="328315" y="460186"/>
                    </a:cubicBezTo>
                    <a:cubicBezTo>
                      <a:pt x="470069" y="496024"/>
                      <a:pt x="612638" y="531861"/>
                      <a:pt x="755207" y="566885"/>
                    </a:cubicBezTo>
                    <a:cubicBezTo>
                      <a:pt x="791052" y="575844"/>
                      <a:pt x="825269" y="570143"/>
                      <a:pt x="857041" y="548966"/>
                    </a:cubicBezTo>
                    <a:cubicBezTo>
                      <a:pt x="883926" y="531047"/>
                      <a:pt x="911625" y="515572"/>
                      <a:pt x="938509" y="498467"/>
                    </a:cubicBezTo>
                    <a:cubicBezTo>
                      <a:pt x="1059081" y="419462"/>
                      <a:pt x="1178839" y="339642"/>
                      <a:pt x="1298597" y="259822"/>
                    </a:cubicBezTo>
                    <a:cubicBezTo>
                      <a:pt x="1321408" y="244347"/>
                      <a:pt x="1342589" y="225613"/>
                      <a:pt x="1363771" y="207695"/>
                    </a:cubicBezTo>
                    <a:cubicBezTo>
                      <a:pt x="1373547" y="199550"/>
                      <a:pt x="1378435" y="189776"/>
                      <a:pt x="1372732" y="176744"/>
                    </a:cubicBezTo>
                    <a:cubicBezTo>
                      <a:pt x="1367030" y="163712"/>
                      <a:pt x="1355624" y="165341"/>
                      <a:pt x="1345033" y="166156"/>
                    </a:cubicBezTo>
                    <a:cubicBezTo>
                      <a:pt x="1338516" y="166156"/>
                      <a:pt x="1331999" y="168599"/>
                      <a:pt x="1326296" y="171043"/>
                    </a:cubicBezTo>
                    <a:cubicBezTo>
                      <a:pt x="1201650" y="226428"/>
                      <a:pt x="1077004" y="280999"/>
                      <a:pt x="952359" y="337199"/>
                    </a:cubicBezTo>
                    <a:cubicBezTo>
                      <a:pt x="946656" y="339642"/>
                      <a:pt x="940953" y="346973"/>
                      <a:pt x="939324" y="352674"/>
                    </a:cubicBezTo>
                    <a:cubicBezTo>
                      <a:pt x="931992" y="379552"/>
                      <a:pt x="915698" y="399914"/>
                      <a:pt x="891258" y="412946"/>
                    </a:cubicBezTo>
                    <a:cubicBezTo>
                      <a:pt x="868447" y="425978"/>
                      <a:pt x="844006" y="429236"/>
                      <a:pt x="817937" y="428421"/>
                    </a:cubicBezTo>
                    <a:cubicBezTo>
                      <a:pt x="727507" y="425978"/>
                      <a:pt x="638708" y="408059"/>
                      <a:pt x="550722" y="388511"/>
                    </a:cubicBezTo>
                    <a:cubicBezTo>
                      <a:pt x="528726" y="383625"/>
                      <a:pt x="517321" y="369778"/>
                      <a:pt x="521394" y="351859"/>
                    </a:cubicBezTo>
                    <a:cubicBezTo>
                      <a:pt x="525467" y="332312"/>
                      <a:pt x="540946" y="324167"/>
                      <a:pt x="563757" y="329054"/>
                    </a:cubicBezTo>
                    <a:cubicBezTo>
                      <a:pt x="583310" y="333126"/>
                      <a:pt x="602862" y="338828"/>
                      <a:pt x="623229" y="342086"/>
                    </a:cubicBezTo>
                    <a:cubicBezTo>
                      <a:pt x="688403" y="351045"/>
                      <a:pt x="753577" y="360004"/>
                      <a:pt x="819566" y="367335"/>
                    </a:cubicBezTo>
                    <a:cubicBezTo>
                      <a:pt x="831786" y="368964"/>
                      <a:pt x="845636" y="365706"/>
                      <a:pt x="857856" y="360819"/>
                    </a:cubicBezTo>
                    <a:cubicBezTo>
                      <a:pt x="877408" y="354303"/>
                      <a:pt x="883111" y="339642"/>
                      <a:pt x="880667" y="311135"/>
                    </a:cubicBezTo>
                    <a:cubicBezTo>
                      <a:pt x="879852" y="294845"/>
                      <a:pt x="869262" y="285071"/>
                      <a:pt x="854597" y="281813"/>
                    </a:cubicBezTo>
                    <a:cubicBezTo>
                      <a:pt x="837489" y="277741"/>
                      <a:pt x="819566" y="274483"/>
                      <a:pt x="802458" y="272854"/>
                    </a:cubicBezTo>
                    <a:cubicBezTo>
                      <a:pt x="705511" y="267152"/>
                      <a:pt x="617526" y="237016"/>
                      <a:pt x="540946" y="176744"/>
                    </a:cubicBezTo>
                    <a:cubicBezTo>
                      <a:pt x="514877" y="156382"/>
                      <a:pt x="487177" y="138463"/>
                      <a:pt x="458664" y="121359"/>
                    </a:cubicBezTo>
                    <a:cubicBezTo>
                      <a:pt x="416301" y="95295"/>
                      <a:pt x="367420" y="92852"/>
                      <a:pt x="319354" y="91223"/>
                    </a:cubicBezTo>
                    <a:close/>
                    <a:moveTo>
                      <a:pt x="61916" y="61901"/>
                    </a:moveTo>
                    <a:lnTo>
                      <a:pt x="61916" y="491137"/>
                    </a:lnTo>
                    <a:lnTo>
                      <a:pt x="255809" y="491137"/>
                    </a:lnTo>
                    <a:lnTo>
                      <a:pt x="255809" y="61901"/>
                    </a:lnTo>
                    <a:lnTo>
                      <a:pt x="61916" y="61901"/>
                    </a:lnTo>
                    <a:close/>
                  </a:path>
                </a:pathLst>
              </a:custGeom>
              <a:grpFill/>
              <a:ln w="8132" cap="flat">
                <a:noFill/>
                <a:prstDash val="solid"/>
                <a:miter/>
              </a:ln>
            </p:spPr>
            <p:txBody>
              <a:bodyPr rtlCol="0" anchor="ctr"/>
              <a:lstStyle/>
              <a:p>
                <a:endParaRPr lang="en-US"/>
              </a:p>
            </p:txBody>
          </p:sp>
          <p:sp>
            <p:nvSpPr>
              <p:cNvPr id="105" name="Freeform 7">
                <a:extLst>
                  <a:ext uri="{FF2B5EF4-FFF2-40B4-BE49-F238E27FC236}">
                    <a16:creationId xmlns:a16="http://schemas.microsoft.com/office/drawing/2014/main" id="{156D3BF5-5B51-C758-2498-9D409F21AA4A}"/>
                  </a:ext>
                </a:extLst>
              </p:cNvPr>
              <p:cNvSpPr/>
              <p:nvPr/>
            </p:nvSpPr>
            <p:spPr>
              <a:xfrm>
                <a:off x="5768068" y="2716950"/>
                <a:ext cx="941772" cy="813556"/>
              </a:xfrm>
              <a:custGeom>
                <a:avLst/>
                <a:gdLst>
                  <a:gd name="connsiteX0" fmla="*/ 470541 w 941772"/>
                  <a:gd name="connsiteY0" fmla="*/ 84078 h 813556"/>
                  <a:gd name="connsiteX1" fmla="*/ 632662 w 941772"/>
                  <a:gd name="connsiteY1" fmla="*/ 3444 h 813556"/>
                  <a:gd name="connsiteX2" fmla="*/ 934093 w 941772"/>
                  <a:gd name="connsiteY2" fmla="*/ 216840 h 813556"/>
                  <a:gd name="connsiteX3" fmla="*/ 858328 w 941772"/>
                  <a:gd name="connsiteY3" fmla="*/ 485622 h 813556"/>
                  <a:gd name="connsiteX4" fmla="*/ 620442 w 941772"/>
                  <a:gd name="connsiteY4" fmla="*/ 707977 h 813556"/>
                  <a:gd name="connsiteX5" fmla="*/ 521866 w 941772"/>
                  <a:gd name="connsiteY5" fmla="*/ 791869 h 813556"/>
                  <a:gd name="connsiteX6" fmla="*/ 420031 w 941772"/>
                  <a:gd name="connsiteY6" fmla="*/ 791869 h 813556"/>
                  <a:gd name="connsiteX7" fmla="*/ 99863 w 941772"/>
                  <a:gd name="connsiteY7" fmla="*/ 503540 h 813556"/>
                  <a:gd name="connsiteX8" fmla="*/ 2916 w 941772"/>
                  <a:gd name="connsiteY8" fmla="*/ 317837 h 813556"/>
                  <a:gd name="connsiteX9" fmla="*/ 147114 w 941772"/>
                  <a:gd name="connsiteY9" fmla="*/ 31951 h 813556"/>
                  <a:gd name="connsiteX10" fmla="*/ 460765 w 941772"/>
                  <a:gd name="connsiteY10" fmla="*/ 73490 h 813556"/>
                  <a:gd name="connsiteX11" fmla="*/ 470541 w 941772"/>
                  <a:gd name="connsiteY11" fmla="*/ 82449 h 813556"/>
                  <a:gd name="connsiteX12" fmla="*/ 60758 w 941772"/>
                  <a:gd name="connsiteY12" fmla="*/ 279556 h 813556"/>
                  <a:gd name="connsiteX13" fmla="*/ 63202 w 941772"/>
                  <a:gd name="connsiteY13" fmla="*/ 309692 h 813556"/>
                  <a:gd name="connsiteX14" fmla="*/ 143856 w 941772"/>
                  <a:gd name="connsiteY14" fmla="*/ 462816 h 813556"/>
                  <a:gd name="connsiteX15" fmla="*/ 459136 w 941772"/>
                  <a:gd name="connsiteY15" fmla="*/ 746258 h 813556"/>
                  <a:gd name="connsiteX16" fmla="*/ 482762 w 941772"/>
                  <a:gd name="connsiteY16" fmla="*/ 744629 h 813556"/>
                  <a:gd name="connsiteX17" fmla="*/ 641624 w 941772"/>
                  <a:gd name="connsiteY17" fmla="*/ 606980 h 813556"/>
                  <a:gd name="connsiteX18" fmla="*/ 815150 w 941772"/>
                  <a:gd name="connsiteY18" fmla="*/ 440825 h 813556"/>
                  <a:gd name="connsiteX19" fmla="*/ 874622 w 941772"/>
                  <a:gd name="connsiteY19" fmla="*/ 242904 h 813556"/>
                  <a:gd name="connsiteX20" fmla="*/ 731238 w 941772"/>
                  <a:gd name="connsiteY20" fmla="*/ 74304 h 813556"/>
                  <a:gd name="connsiteX21" fmla="*/ 516978 w 941772"/>
                  <a:gd name="connsiteY21" fmla="*/ 123988 h 813556"/>
                  <a:gd name="connsiteX22" fmla="*/ 493352 w 941772"/>
                  <a:gd name="connsiteY22" fmla="*/ 147609 h 813556"/>
                  <a:gd name="connsiteX23" fmla="*/ 445286 w 941772"/>
                  <a:gd name="connsiteY23" fmla="*/ 147609 h 813556"/>
                  <a:gd name="connsiteX24" fmla="*/ 427363 w 941772"/>
                  <a:gd name="connsiteY24" fmla="*/ 128875 h 813556"/>
                  <a:gd name="connsiteX25" fmla="*/ 193551 w 941772"/>
                  <a:gd name="connsiteY25" fmla="*/ 78377 h 813556"/>
                  <a:gd name="connsiteX26" fmla="*/ 59944 w 941772"/>
                  <a:gd name="connsiteY26" fmla="*/ 279556 h 81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1772" h="813556">
                    <a:moveTo>
                      <a:pt x="470541" y="84078"/>
                    </a:moveTo>
                    <a:cubicBezTo>
                      <a:pt x="516163" y="39281"/>
                      <a:pt x="569932" y="11589"/>
                      <a:pt x="632662" y="3444"/>
                    </a:cubicBezTo>
                    <a:cubicBezTo>
                      <a:pt x="771158" y="-14475"/>
                      <a:pt x="904765" y="79191"/>
                      <a:pt x="934093" y="216840"/>
                    </a:cubicBezTo>
                    <a:cubicBezTo>
                      <a:pt x="956089" y="319466"/>
                      <a:pt x="930835" y="411503"/>
                      <a:pt x="858328" y="485622"/>
                    </a:cubicBezTo>
                    <a:cubicBezTo>
                      <a:pt x="782563" y="562998"/>
                      <a:pt x="700281" y="634673"/>
                      <a:pt x="620442" y="707977"/>
                    </a:cubicBezTo>
                    <a:cubicBezTo>
                      <a:pt x="588670" y="737299"/>
                      <a:pt x="555268" y="764177"/>
                      <a:pt x="521866" y="791869"/>
                    </a:cubicBezTo>
                    <a:cubicBezTo>
                      <a:pt x="487650" y="820377"/>
                      <a:pt x="454248" y="821191"/>
                      <a:pt x="420031" y="791869"/>
                    </a:cubicBezTo>
                    <a:cubicBezTo>
                      <a:pt x="310050" y="699018"/>
                      <a:pt x="200883" y="606166"/>
                      <a:pt x="99863" y="503540"/>
                    </a:cubicBezTo>
                    <a:cubicBezTo>
                      <a:pt x="48538" y="451413"/>
                      <a:pt x="13507" y="391141"/>
                      <a:pt x="2916" y="317837"/>
                    </a:cubicBezTo>
                    <a:cubicBezTo>
                      <a:pt x="-14192" y="204623"/>
                      <a:pt x="45279" y="85707"/>
                      <a:pt x="147114" y="31951"/>
                    </a:cubicBezTo>
                    <a:cubicBezTo>
                      <a:pt x="250578" y="-22620"/>
                      <a:pt x="376039" y="-6330"/>
                      <a:pt x="460765" y="73490"/>
                    </a:cubicBezTo>
                    <a:cubicBezTo>
                      <a:pt x="464024" y="75933"/>
                      <a:pt x="466468" y="79191"/>
                      <a:pt x="470541" y="82449"/>
                    </a:cubicBezTo>
                    <a:close/>
                    <a:moveTo>
                      <a:pt x="60758" y="279556"/>
                    </a:moveTo>
                    <a:cubicBezTo>
                      <a:pt x="60758" y="289330"/>
                      <a:pt x="61573" y="299918"/>
                      <a:pt x="63202" y="309692"/>
                    </a:cubicBezTo>
                    <a:cubicBezTo>
                      <a:pt x="71349" y="370779"/>
                      <a:pt x="101492" y="419648"/>
                      <a:pt x="143856" y="462816"/>
                    </a:cubicBezTo>
                    <a:cubicBezTo>
                      <a:pt x="244061" y="562998"/>
                      <a:pt x="351598" y="654221"/>
                      <a:pt x="459136" y="746258"/>
                    </a:cubicBezTo>
                    <a:cubicBezTo>
                      <a:pt x="468912" y="754403"/>
                      <a:pt x="474615" y="751959"/>
                      <a:pt x="482762" y="744629"/>
                    </a:cubicBezTo>
                    <a:cubicBezTo>
                      <a:pt x="535716" y="699018"/>
                      <a:pt x="590299" y="654221"/>
                      <a:pt x="641624" y="606980"/>
                    </a:cubicBezTo>
                    <a:cubicBezTo>
                      <a:pt x="701095" y="553224"/>
                      <a:pt x="759752" y="498653"/>
                      <a:pt x="815150" y="440825"/>
                    </a:cubicBezTo>
                    <a:cubicBezTo>
                      <a:pt x="867290" y="386254"/>
                      <a:pt x="888471" y="317837"/>
                      <a:pt x="874622" y="242904"/>
                    </a:cubicBezTo>
                    <a:cubicBezTo>
                      <a:pt x="859957" y="159826"/>
                      <a:pt x="811892" y="101183"/>
                      <a:pt x="731238" y="74304"/>
                    </a:cubicBezTo>
                    <a:cubicBezTo>
                      <a:pt x="651400" y="47426"/>
                      <a:pt x="578894" y="66160"/>
                      <a:pt x="516978" y="123988"/>
                    </a:cubicBezTo>
                    <a:cubicBezTo>
                      <a:pt x="508831" y="131319"/>
                      <a:pt x="501499" y="140278"/>
                      <a:pt x="493352" y="147609"/>
                    </a:cubicBezTo>
                    <a:cubicBezTo>
                      <a:pt x="477059" y="163084"/>
                      <a:pt x="460765" y="163084"/>
                      <a:pt x="445286" y="147609"/>
                    </a:cubicBezTo>
                    <a:cubicBezTo>
                      <a:pt x="438769" y="141907"/>
                      <a:pt x="433066" y="135391"/>
                      <a:pt x="427363" y="128875"/>
                    </a:cubicBezTo>
                    <a:cubicBezTo>
                      <a:pt x="363819" y="64531"/>
                      <a:pt x="274204" y="44983"/>
                      <a:pt x="193551" y="78377"/>
                    </a:cubicBezTo>
                    <a:cubicBezTo>
                      <a:pt x="112898" y="111771"/>
                      <a:pt x="60758" y="190776"/>
                      <a:pt x="59944" y="279556"/>
                    </a:cubicBezTo>
                    <a:close/>
                  </a:path>
                </a:pathLst>
              </a:custGeom>
              <a:grpFill/>
              <a:ln w="8132" cap="flat">
                <a:noFill/>
                <a:prstDash val="solid"/>
                <a:miter/>
              </a:ln>
            </p:spPr>
            <p:txBody>
              <a:bodyPr rtlCol="0" anchor="ctr"/>
              <a:lstStyle/>
              <a:p>
                <a:endParaRPr lang="en-US"/>
              </a:p>
            </p:txBody>
          </p:sp>
        </p:grpSp>
        <p:sp>
          <p:nvSpPr>
            <p:cNvPr id="103" name="Freeform 8">
              <a:extLst>
                <a:ext uri="{FF2B5EF4-FFF2-40B4-BE49-F238E27FC236}">
                  <a16:creationId xmlns:a16="http://schemas.microsoft.com/office/drawing/2014/main" id="{012E88D9-B3AF-4F2D-FF7B-D3977A9BFAA1}"/>
                </a:ext>
              </a:extLst>
            </p:cNvPr>
            <p:cNvSpPr/>
            <p:nvPr/>
          </p:nvSpPr>
          <p:spPr>
            <a:xfrm>
              <a:off x="5828826" y="2779264"/>
              <a:ext cx="818816" cy="688776"/>
            </a:xfrm>
            <a:custGeom>
              <a:avLst/>
              <a:gdLst>
                <a:gd name="connsiteX0" fmla="*/ 0 w 818816"/>
                <a:gd name="connsiteY0" fmla="*/ 217242 h 688776"/>
                <a:gd name="connsiteX1" fmla="*/ 133607 w 818816"/>
                <a:gd name="connsiteY1" fmla="*/ 16063 h 688776"/>
                <a:gd name="connsiteX2" fmla="*/ 367420 w 818816"/>
                <a:gd name="connsiteY2" fmla="*/ 66561 h 688776"/>
                <a:gd name="connsiteX3" fmla="*/ 385343 w 818816"/>
                <a:gd name="connsiteY3" fmla="*/ 85295 h 688776"/>
                <a:gd name="connsiteX4" fmla="*/ 433409 w 818816"/>
                <a:gd name="connsiteY4" fmla="*/ 85295 h 688776"/>
                <a:gd name="connsiteX5" fmla="*/ 457034 w 818816"/>
                <a:gd name="connsiteY5" fmla="*/ 61674 h 688776"/>
                <a:gd name="connsiteX6" fmla="*/ 671295 w 818816"/>
                <a:gd name="connsiteY6" fmla="*/ 11991 h 688776"/>
                <a:gd name="connsiteX7" fmla="*/ 814678 w 818816"/>
                <a:gd name="connsiteY7" fmla="*/ 180590 h 688776"/>
                <a:gd name="connsiteX8" fmla="*/ 755207 w 818816"/>
                <a:gd name="connsiteY8" fmla="*/ 378511 h 688776"/>
                <a:gd name="connsiteX9" fmla="*/ 581680 w 818816"/>
                <a:gd name="connsiteY9" fmla="*/ 544667 h 688776"/>
                <a:gd name="connsiteX10" fmla="*/ 422818 w 818816"/>
                <a:gd name="connsiteY10" fmla="*/ 682315 h 688776"/>
                <a:gd name="connsiteX11" fmla="*/ 399192 w 818816"/>
                <a:gd name="connsiteY11" fmla="*/ 683945 h 688776"/>
                <a:gd name="connsiteX12" fmla="*/ 83912 w 818816"/>
                <a:gd name="connsiteY12" fmla="*/ 400502 h 688776"/>
                <a:gd name="connsiteX13" fmla="*/ 3259 w 818816"/>
                <a:gd name="connsiteY13" fmla="*/ 247378 h 688776"/>
                <a:gd name="connsiteX14" fmla="*/ 815 w 818816"/>
                <a:gd name="connsiteY14" fmla="*/ 217242 h 68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8816" h="688776">
                  <a:moveTo>
                    <a:pt x="0" y="217242"/>
                  </a:moveTo>
                  <a:cubicBezTo>
                    <a:pt x="0" y="128463"/>
                    <a:pt x="52954" y="49457"/>
                    <a:pt x="133607" y="16063"/>
                  </a:cubicBezTo>
                  <a:cubicBezTo>
                    <a:pt x="214260" y="-17331"/>
                    <a:pt x="303875" y="2217"/>
                    <a:pt x="367420" y="66561"/>
                  </a:cubicBezTo>
                  <a:cubicBezTo>
                    <a:pt x="373123" y="73078"/>
                    <a:pt x="379640" y="78779"/>
                    <a:pt x="385343" y="85295"/>
                  </a:cubicBezTo>
                  <a:cubicBezTo>
                    <a:pt x="400822" y="100770"/>
                    <a:pt x="417115" y="100770"/>
                    <a:pt x="433409" y="85295"/>
                  </a:cubicBezTo>
                  <a:cubicBezTo>
                    <a:pt x="441556" y="77150"/>
                    <a:pt x="448888" y="69005"/>
                    <a:pt x="457034" y="61674"/>
                  </a:cubicBezTo>
                  <a:cubicBezTo>
                    <a:pt x="518950" y="4660"/>
                    <a:pt x="590642" y="-14073"/>
                    <a:pt x="671295" y="11991"/>
                  </a:cubicBezTo>
                  <a:cubicBezTo>
                    <a:pt x="751948" y="38869"/>
                    <a:pt x="800014" y="97512"/>
                    <a:pt x="814678" y="180590"/>
                  </a:cubicBezTo>
                  <a:cubicBezTo>
                    <a:pt x="828528" y="256338"/>
                    <a:pt x="807346" y="323940"/>
                    <a:pt x="755207" y="378511"/>
                  </a:cubicBezTo>
                  <a:cubicBezTo>
                    <a:pt x="699808" y="436340"/>
                    <a:pt x="640337" y="490910"/>
                    <a:pt x="581680" y="544667"/>
                  </a:cubicBezTo>
                  <a:cubicBezTo>
                    <a:pt x="529541" y="591907"/>
                    <a:pt x="475772" y="636704"/>
                    <a:pt x="422818" y="682315"/>
                  </a:cubicBezTo>
                  <a:cubicBezTo>
                    <a:pt x="414671" y="688831"/>
                    <a:pt x="408968" y="692089"/>
                    <a:pt x="399192" y="683945"/>
                  </a:cubicBezTo>
                  <a:cubicBezTo>
                    <a:pt x="291655" y="592722"/>
                    <a:pt x="184117" y="500684"/>
                    <a:pt x="83912" y="400502"/>
                  </a:cubicBezTo>
                  <a:cubicBezTo>
                    <a:pt x="41549" y="357334"/>
                    <a:pt x="10591" y="308465"/>
                    <a:pt x="3259" y="247378"/>
                  </a:cubicBezTo>
                  <a:cubicBezTo>
                    <a:pt x="1629" y="237604"/>
                    <a:pt x="1629" y="227016"/>
                    <a:pt x="815" y="217242"/>
                  </a:cubicBezTo>
                  <a:close/>
                </a:path>
              </a:pathLst>
            </a:custGeom>
            <a:solidFill>
              <a:srgbClr val="F26F46"/>
            </a:solidFill>
            <a:ln w="8132" cap="flat">
              <a:noFill/>
              <a:prstDash val="solid"/>
              <a:miter/>
            </a:ln>
          </p:spPr>
          <p:txBody>
            <a:bodyPr rtlCol="0" anchor="ctr"/>
            <a:lstStyle/>
            <a:p>
              <a:endParaRPr lang="en-US"/>
            </a:p>
          </p:txBody>
        </p:sp>
      </p:grpSp>
    </p:spTree>
    <p:extLst>
      <p:ext uri="{BB962C8B-B14F-4D97-AF65-F5344CB8AC3E}">
        <p14:creationId xmlns:p14="http://schemas.microsoft.com/office/powerpoint/2010/main" val="1180376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F9445-C411-4EAB-6083-D75F89B8471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613D3E8-4438-E2A6-FD4C-DDCA5031D207}"/>
              </a:ext>
            </a:extLst>
          </p:cNvPr>
          <p:cNvSpPr>
            <a:spLocks noGrp="1"/>
          </p:cNvSpPr>
          <p:nvPr>
            <p:ph type="body" sz="quarter" idx="18"/>
          </p:nvPr>
        </p:nvSpPr>
        <p:spPr>
          <a:xfrm>
            <a:off x="4063537" y="4590704"/>
            <a:ext cx="4064926" cy="577734"/>
          </a:xfrm>
        </p:spPr>
        <p:txBody>
          <a:bodyPr/>
          <a:lstStyle/>
          <a:p>
            <a:r>
              <a:rPr lang="en-IE" sz="2400" b="1" i="0"/>
              <a:t>Antonia </a:t>
            </a:r>
            <a:r>
              <a:rPr lang="en-IE" sz="2400" b="1" i="0" err="1"/>
              <a:t>Trichopoulou</a:t>
            </a:r>
            <a:r>
              <a:rPr lang="en-IE" b="1"/>
              <a:t>, 2021</a:t>
            </a:r>
            <a:endParaRPr lang="en-IE" sz="2400" b="1" i="0"/>
          </a:p>
        </p:txBody>
      </p:sp>
      <p:sp>
        <p:nvSpPr>
          <p:cNvPr id="4" name="Text Placeholder 3">
            <a:extLst>
              <a:ext uri="{FF2B5EF4-FFF2-40B4-BE49-F238E27FC236}">
                <a16:creationId xmlns:a16="http://schemas.microsoft.com/office/drawing/2014/main" id="{ADA71D33-BAE0-A6A8-636C-0952FE722BDE}"/>
              </a:ext>
            </a:extLst>
          </p:cNvPr>
          <p:cNvSpPr>
            <a:spLocks noGrp="1"/>
          </p:cNvSpPr>
          <p:nvPr>
            <p:ph type="body" sz="quarter" idx="19"/>
          </p:nvPr>
        </p:nvSpPr>
        <p:spPr>
          <a:xfrm>
            <a:off x="2031073" y="2070919"/>
            <a:ext cx="8226109" cy="1985691"/>
          </a:xfrm>
        </p:spPr>
        <p:txBody>
          <a:bodyPr/>
          <a:lstStyle/>
          <a:p>
            <a:r>
              <a:rPr lang="en-US" sz="2800" b="1" i="1" dirty="0"/>
              <a:t>Nu ons 'regionale' mediterrane dieet de basis vormt voor een wereldwijd referentiedieet met alle erkende voordelen, zijn we het erover eens dat 'de mensheid als geheel' baat zal hebben bij het behoud ervan en bij wetenschappelijk onderbouwd bewijs. Een echt 'immaterieel cultureel erfgoed van de mensheid'.</a:t>
            </a:r>
          </a:p>
        </p:txBody>
      </p:sp>
      <p:grpSp>
        <p:nvGrpSpPr>
          <p:cNvPr id="7" name="Group 6">
            <a:extLst>
              <a:ext uri="{FF2B5EF4-FFF2-40B4-BE49-F238E27FC236}">
                <a16:creationId xmlns:a16="http://schemas.microsoft.com/office/drawing/2014/main" id="{EB850A2E-E8C6-DCBE-CEAB-32265040B6D0}"/>
              </a:ext>
            </a:extLst>
          </p:cNvPr>
          <p:cNvGrpSpPr/>
          <p:nvPr/>
        </p:nvGrpSpPr>
        <p:grpSpPr>
          <a:xfrm>
            <a:off x="5506376" y="792447"/>
            <a:ext cx="1487826" cy="1083162"/>
            <a:chOff x="3400450" y="986392"/>
            <a:chExt cx="1487826" cy="1083162"/>
          </a:xfrm>
        </p:grpSpPr>
        <p:sp>
          <p:nvSpPr>
            <p:cNvPr id="8" name="Freeform 7">
              <a:extLst>
                <a:ext uri="{FF2B5EF4-FFF2-40B4-BE49-F238E27FC236}">
                  <a16:creationId xmlns:a16="http://schemas.microsoft.com/office/drawing/2014/main" id="{83BE1FC1-62BF-6828-16DB-EF1D444A0D02}"/>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26F46"/>
            </a:solidFill>
            <a:ln w="8971"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CB5A2101-B425-6998-C917-A8D564DA818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92668"/>
            </a:solidFill>
            <a:ln w="8971" cap="flat">
              <a:noFill/>
              <a:prstDash val="solid"/>
              <a:miter/>
            </a:ln>
          </p:spPr>
          <p:txBody>
            <a:bodyPr rtlCol="0" anchor="ctr"/>
            <a:lstStyle/>
            <a:p>
              <a:endParaRPr lang="en-US"/>
            </a:p>
          </p:txBody>
        </p:sp>
      </p:grpSp>
      <p:pic>
        <p:nvPicPr>
          <p:cNvPr id="5" name="Picture Placeholder 11">
            <a:extLst>
              <a:ext uri="{FF2B5EF4-FFF2-40B4-BE49-F238E27FC236}">
                <a16:creationId xmlns:a16="http://schemas.microsoft.com/office/drawing/2014/main" id="{10F75CE7-D0EA-C3F7-7029-503ABCDCCD15}"/>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p:pic>
      <p:sp>
        <p:nvSpPr>
          <p:cNvPr id="2" name="CaixaDeTexto 1">
            <a:hlinkClick r:id="rId3"/>
            <a:extLst>
              <a:ext uri="{FF2B5EF4-FFF2-40B4-BE49-F238E27FC236}">
                <a16:creationId xmlns:a16="http://schemas.microsoft.com/office/drawing/2014/main" id="{C3CF11BD-97DB-481F-91AA-A577EA7EF60B}"/>
              </a:ext>
            </a:extLst>
          </p:cNvPr>
          <p:cNvSpPr txBox="1"/>
          <p:nvPr/>
        </p:nvSpPr>
        <p:spPr>
          <a:xfrm>
            <a:off x="5262114" y="5815641"/>
            <a:ext cx="631166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u="sng" dirty="0" err="1">
                <a:solidFill>
                  <a:srgbClr val="87A66E"/>
                </a:solidFill>
              </a:rPr>
              <a:t>Trichopoulou </a:t>
            </a:r>
            <a:r>
              <a:rPr lang="en-US" sz="1400" u="sng" dirty="0">
                <a:solidFill>
                  <a:srgbClr val="87A66E"/>
                </a:solidFill>
              </a:rPr>
              <a:t>A. Het mediterrane dieet als immaterieel erfgoed van de mensheid: 10 jaar later. </a:t>
            </a:r>
            <a:r>
              <a:rPr lang="en-US" sz="1400" u="sng" dirty="0" err="1">
                <a:solidFill>
                  <a:srgbClr val="87A66E"/>
                </a:solidFill>
              </a:rPr>
              <a:t>Nutr Metab </a:t>
            </a:r>
            <a:r>
              <a:rPr lang="en-US" sz="1400" u="sng" dirty="0">
                <a:solidFill>
                  <a:srgbClr val="87A66E"/>
                </a:solidFill>
              </a:rPr>
              <a:t>Cardiovasc Dis. 2021</a:t>
            </a:r>
            <a:r>
              <a:rPr lang="en-US" sz="1400" dirty="0"/>
              <a:t>.</a:t>
            </a:r>
            <a:endParaRPr lang="pt-BR" sz="1400" dirty="0">
              <a:ea typeface="Calibri"/>
              <a:cs typeface="Calibri"/>
            </a:endParaRPr>
          </a:p>
        </p:txBody>
      </p:sp>
      <p:pic>
        <p:nvPicPr>
          <p:cNvPr id="11" name="Picture 10">
            <a:extLst>
              <a:ext uri="{FF2B5EF4-FFF2-40B4-BE49-F238E27FC236}">
                <a16:creationId xmlns:a16="http://schemas.microsoft.com/office/drawing/2014/main" id="{6518280F-FA5A-7C4E-19E8-C7F0705517A2}"/>
              </a:ext>
            </a:extLst>
          </p:cNvPr>
          <p:cNvPicPr>
            <a:picLocks noChangeAspect="1"/>
          </p:cNvPicPr>
          <p:nvPr/>
        </p:nvPicPr>
        <p:blipFill>
          <a:blip r:embed="rId4"/>
          <a:stretch>
            <a:fillRect/>
          </a:stretch>
        </p:blipFill>
        <p:spPr>
          <a:xfrm>
            <a:off x="8064345" y="5985262"/>
            <a:ext cx="353599" cy="353599"/>
          </a:xfrm>
          <a:prstGeom prst="rect">
            <a:avLst/>
          </a:prstGeom>
        </p:spPr>
      </p:pic>
    </p:spTree>
    <p:extLst>
      <p:ext uri="{BB962C8B-B14F-4D97-AF65-F5344CB8AC3E}">
        <p14:creationId xmlns:p14="http://schemas.microsoft.com/office/powerpoint/2010/main" val="3155375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F1E8F0-9BC9-D119-6083-A1D17D7C6051}"/>
              </a:ext>
            </a:extLst>
          </p:cNvPr>
          <p:cNvSpPr>
            <a:spLocks noGrp="1"/>
          </p:cNvSpPr>
          <p:nvPr>
            <p:ph type="body" sz="quarter" idx="10"/>
          </p:nvPr>
        </p:nvSpPr>
        <p:spPr/>
        <p:txBody>
          <a:bodyPr/>
          <a:lstStyle/>
          <a:p>
            <a:r>
              <a:rPr lang="en-US"/>
              <a:t>INHOUDSOPGAVE</a:t>
            </a:r>
          </a:p>
        </p:txBody>
      </p:sp>
      <p:sp>
        <p:nvSpPr>
          <p:cNvPr id="4" name="Text Placeholder 3">
            <a:extLst>
              <a:ext uri="{FF2B5EF4-FFF2-40B4-BE49-F238E27FC236}">
                <a16:creationId xmlns:a16="http://schemas.microsoft.com/office/drawing/2014/main" id="{0B64A7B8-7825-5103-00F3-B9E4EA1B4487}"/>
              </a:ext>
            </a:extLst>
          </p:cNvPr>
          <p:cNvSpPr>
            <a:spLocks noGrp="1"/>
          </p:cNvSpPr>
          <p:nvPr>
            <p:ph type="body" sz="quarter" idx="14"/>
          </p:nvPr>
        </p:nvSpPr>
        <p:spPr>
          <a:xfrm>
            <a:off x="4862457" y="814160"/>
            <a:ext cx="5857689" cy="689519"/>
          </a:xfrm>
        </p:spPr>
        <p:txBody>
          <a:bodyPr/>
          <a:lstStyle/>
          <a:p>
            <a:r>
              <a:rPr lang="en-US" dirty="0"/>
              <a:t>Inleiding &amp; Leerresultaten</a:t>
            </a:r>
          </a:p>
        </p:txBody>
      </p:sp>
      <p:sp>
        <p:nvSpPr>
          <p:cNvPr id="5" name="Text Placeholder 4">
            <a:extLst>
              <a:ext uri="{FF2B5EF4-FFF2-40B4-BE49-F238E27FC236}">
                <a16:creationId xmlns:a16="http://schemas.microsoft.com/office/drawing/2014/main" id="{8DCFBF39-FA3B-67DC-90A4-DF069BBA88F3}"/>
              </a:ext>
            </a:extLst>
          </p:cNvPr>
          <p:cNvSpPr>
            <a:spLocks noGrp="1"/>
          </p:cNvSpPr>
          <p:nvPr>
            <p:ph type="body" sz="quarter" idx="15"/>
          </p:nvPr>
        </p:nvSpPr>
        <p:spPr>
          <a:xfrm>
            <a:off x="4162070" y="874219"/>
            <a:ext cx="700387" cy="689518"/>
          </a:xfrm>
        </p:spPr>
        <p:txBody>
          <a:bodyPr/>
          <a:lstStyle/>
          <a:p>
            <a:r>
              <a:rPr lang="en-US"/>
              <a:t>01</a:t>
            </a:r>
          </a:p>
        </p:txBody>
      </p:sp>
      <p:sp>
        <p:nvSpPr>
          <p:cNvPr id="6" name="Text Placeholder 5">
            <a:extLst>
              <a:ext uri="{FF2B5EF4-FFF2-40B4-BE49-F238E27FC236}">
                <a16:creationId xmlns:a16="http://schemas.microsoft.com/office/drawing/2014/main" id="{4EB23375-653C-7DE6-AC4B-16E02D64191B}"/>
              </a:ext>
            </a:extLst>
          </p:cNvPr>
          <p:cNvSpPr>
            <a:spLocks noGrp="1"/>
          </p:cNvSpPr>
          <p:nvPr>
            <p:ph type="body" sz="quarter" idx="29"/>
          </p:nvPr>
        </p:nvSpPr>
        <p:spPr>
          <a:xfrm>
            <a:off x="4183773" y="1628787"/>
            <a:ext cx="700387" cy="689518"/>
          </a:xfrm>
        </p:spPr>
        <p:txBody>
          <a:bodyPr/>
          <a:lstStyle/>
          <a:p>
            <a:r>
              <a:rPr lang="en-US"/>
              <a:t>02</a:t>
            </a:r>
          </a:p>
        </p:txBody>
      </p:sp>
      <p:sp>
        <p:nvSpPr>
          <p:cNvPr id="7" name="Text Placeholder 6">
            <a:extLst>
              <a:ext uri="{FF2B5EF4-FFF2-40B4-BE49-F238E27FC236}">
                <a16:creationId xmlns:a16="http://schemas.microsoft.com/office/drawing/2014/main" id="{6223FA0E-247D-D9A0-B6F2-989D47FD1B7B}"/>
              </a:ext>
            </a:extLst>
          </p:cNvPr>
          <p:cNvSpPr>
            <a:spLocks noGrp="1"/>
          </p:cNvSpPr>
          <p:nvPr>
            <p:ph type="body" sz="quarter" idx="30"/>
          </p:nvPr>
        </p:nvSpPr>
        <p:spPr>
          <a:xfrm>
            <a:off x="4884160" y="1568728"/>
            <a:ext cx="5857689" cy="689519"/>
          </a:xfrm>
        </p:spPr>
        <p:txBody>
          <a:bodyPr/>
          <a:lstStyle/>
          <a:p>
            <a:r>
              <a:rPr lang="en-US"/>
              <a:t>Onderwerp 1 – Gezonde voeding</a:t>
            </a:r>
          </a:p>
        </p:txBody>
      </p:sp>
      <p:sp>
        <p:nvSpPr>
          <p:cNvPr id="8" name="Text Placeholder 7">
            <a:extLst>
              <a:ext uri="{FF2B5EF4-FFF2-40B4-BE49-F238E27FC236}">
                <a16:creationId xmlns:a16="http://schemas.microsoft.com/office/drawing/2014/main" id="{EE9907E9-3557-65F0-07F2-880BA1859012}"/>
              </a:ext>
            </a:extLst>
          </p:cNvPr>
          <p:cNvSpPr>
            <a:spLocks noGrp="1"/>
          </p:cNvSpPr>
          <p:nvPr>
            <p:ph type="body" sz="quarter" idx="31"/>
          </p:nvPr>
        </p:nvSpPr>
        <p:spPr>
          <a:xfrm>
            <a:off x="4190352" y="2431480"/>
            <a:ext cx="700387" cy="689518"/>
          </a:xfrm>
        </p:spPr>
        <p:txBody>
          <a:bodyPr/>
          <a:lstStyle/>
          <a:p>
            <a:r>
              <a:rPr lang="en-US"/>
              <a:t>03</a:t>
            </a:r>
          </a:p>
        </p:txBody>
      </p:sp>
      <p:sp>
        <p:nvSpPr>
          <p:cNvPr id="9" name="Text Placeholder 8">
            <a:extLst>
              <a:ext uri="{FF2B5EF4-FFF2-40B4-BE49-F238E27FC236}">
                <a16:creationId xmlns:a16="http://schemas.microsoft.com/office/drawing/2014/main" id="{66DC35D7-B9E1-F7E8-2A8F-1FC2D3CBDAE5}"/>
              </a:ext>
            </a:extLst>
          </p:cNvPr>
          <p:cNvSpPr>
            <a:spLocks noGrp="1"/>
          </p:cNvSpPr>
          <p:nvPr>
            <p:ph type="body" sz="quarter" idx="32"/>
          </p:nvPr>
        </p:nvSpPr>
        <p:spPr>
          <a:xfrm>
            <a:off x="4890738" y="2371421"/>
            <a:ext cx="7726255" cy="689519"/>
          </a:xfrm>
        </p:spPr>
        <p:txBody>
          <a:bodyPr/>
          <a:lstStyle/>
          <a:p>
            <a:r>
              <a:rPr lang="en-US" dirty="0"/>
              <a:t>Onderwerp 2 – Thuis koken en gezonde kookvaardigheden</a:t>
            </a:r>
          </a:p>
        </p:txBody>
      </p:sp>
      <p:sp>
        <p:nvSpPr>
          <p:cNvPr id="10" name="Text Placeholder 9">
            <a:extLst>
              <a:ext uri="{FF2B5EF4-FFF2-40B4-BE49-F238E27FC236}">
                <a16:creationId xmlns:a16="http://schemas.microsoft.com/office/drawing/2014/main" id="{9B99DB50-2639-C722-31B4-9AA2883D7EB0}"/>
              </a:ext>
            </a:extLst>
          </p:cNvPr>
          <p:cNvSpPr>
            <a:spLocks noGrp="1"/>
          </p:cNvSpPr>
          <p:nvPr>
            <p:ph type="body" sz="quarter" idx="33"/>
          </p:nvPr>
        </p:nvSpPr>
        <p:spPr>
          <a:xfrm>
            <a:off x="4212055" y="3202090"/>
            <a:ext cx="700387" cy="689518"/>
          </a:xfrm>
        </p:spPr>
        <p:txBody>
          <a:bodyPr/>
          <a:lstStyle/>
          <a:p>
            <a:r>
              <a:rPr lang="en-US"/>
              <a:t>04</a:t>
            </a:r>
          </a:p>
        </p:txBody>
      </p:sp>
      <p:sp>
        <p:nvSpPr>
          <p:cNvPr id="11" name="Text Placeholder 10">
            <a:extLst>
              <a:ext uri="{FF2B5EF4-FFF2-40B4-BE49-F238E27FC236}">
                <a16:creationId xmlns:a16="http://schemas.microsoft.com/office/drawing/2014/main" id="{A6E22E7A-78A9-83C7-F1A9-ACFE1DD40E11}"/>
              </a:ext>
            </a:extLst>
          </p:cNvPr>
          <p:cNvSpPr>
            <a:spLocks noGrp="1"/>
          </p:cNvSpPr>
          <p:nvPr>
            <p:ph type="body" sz="quarter" idx="34"/>
          </p:nvPr>
        </p:nvSpPr>
        <p:spPr>
          <a:xfrm>
            <a:off x="4912442" y="3142031"/>
            <a:ext cx="5857689" cy="689519"/>
          </a:xfrm>
        </p:spPr>
        <p:txBody>
          <a:bodyPr lIns="91440" tIns="45720" rIns="91440" bIns="45720" anchor="ctr">
            <a:noAutofit/>
          </a:bodyPr>
          <a:lstStyle/>
          <a:p>
            <a:r>
              <a:rPr lang="en-US"/>
              <a:t>Onderwerp 3 – Voedingswaarde-etikettering</a:t>
            </a:r>
          </a:p>
        </p:txBody>
      </p:sp>
      <p:sp>
        <p:nvSpPr>
          <p:cNvPr id="12" name="Text Placeholder 11">
            <a:extLst>
              <a:ext uri="{FF2B5EF4-FFF2-40B4-BE49-F238E27FC236}">
                <a16:creationId xmlns:a16="http://schemas.microsoft.com/office/drawing/2014/main" id="{C570D5EE-43BE-EBB3-E8CC-FE93546EDAA5}"/>
              </a:ext>
            </a:extLst>
          </p:cNvPr>
          <p:cNvSpPr>
            <a:spLocks noGrp="1"/>
          </p:cNvSpPr>
          <p:nvPr>
            <p:ph type="body" sz="quarter" idx="35"/>
          </p:nvPr>
        </p:nvSpPr>
        <p:spPr>
          <a:xfrm>
            <a:off x="4190352" y="3956657"/>
            <a:ext cx="700387" cy="689518"/>
          </a:xfrm>
        </p:spPr>
        <p:txBody>
          <a:bodyPr/>
          <a:lstStyle/>
          <a:p>
            <a:r>
              <a:rPr lang="en-US"/>
              <a:t>05</a:t>
            </a:r>
          </a:p>
        </p:txBody>
      </p:sp>
      <p:sp>
        <p:nvSpPr>
          <p:cNvPr id="13" name="Text Placeholder 12">
            <a:extLst>
              <a:ext uri="{FF2B5EF4-FFF2-40B4-BE49-F238E27FC236}">
                <a16:creationId xmlns:a16="http://schemas.microsoft.com/office/drawing/2014/main" id="{A811B8CF-E6D5-F08C-8B07-F1F5397294B0}"/>
              </a:ext>
            </a:extLst>
          </p:cNvPr>
          <p:cNvSpPr>
            <a:spLocks noGrp="1"/>
          </p:cNvSpPr>
          <p:nvPr>
            <p:ph type="body" sz="quarter" idx="36"/>
          </p:nvPr>
        </p:nvSpPr>
        <p:spPr>
          <a:xfrm>
            <a:off x="4912442" y="3896597"/>
            <a:ext cx="5857689" cy="689519"/>
          </a:xfrm>
        </p:spPr>
        <p:txBody>
          <a:bodyPr/>
          <a:lstStyle/>
          <a:p>
            <a:r>
              <a:rPr lang="en-US"/>
              <a:t>Conclusie</a:t>
            </a:r>
          </a:p>
        </p:txBody>
      </p:sp>
    </p:spTree>
    <p:extLst>
      <p:ext uri="{BB962C8B-B14F-4D97-AF65-F5344CB8AC3E}">
        <p14:creationId xmlns:p14="http://schemas.microsoft.com/office/powerpoint/2010/main" val="1910683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134F0-843D-7FA1-8872-1A35449D269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7E35066-FC11-010F-2DD3-106CA16B25C1}"/>
              </a:ext>
            </a:extLst>
          </p:cNvPr>
          <p:cNvSpPr>
            <a:spLocks noGrp="1"/>
          </p:cNvSpPr>
          <p:nvPr>
            <p:ph type="body" sz="quarter" idx="16"/>
          </p:nvPr>
        </p:nvSpPr>
        <p:spPr>
          <a:prstGeom prst="rect">
            <a:avLst/>
          </a:prstGeom>
        </p:spPr>
        <p:txBody>
          <a:bodyPr/>
          <a:lstStyle/>
          <a:p>
            <a:r>
              <a:rPr lang="en-US"/>
              <a:t>Oefening voor leerlingen</a:t>
            </a:r>
          </a:p>
        </p:txBody>
      </p:sp>
      <p:sp>
        <p:nvSpPr>
          <p:cNvPr id="3" name="Text Placeholder 2">
            <a:extLst>
              <a:ext uri="{FF2B5EF4-FFF2-40B4-BE49-F238E27FC236}">
                <a16:creationId xmlns:a16="http://schemas.microsoft.com/office/drawing/2014/main" id="{E074D46F-2F73-65B5-8320-83E11BA5F695}"/>
              </a:ext>
            </a:extLst>
          </p:cNvPr>
          <p:cNvSpPr>
            <a:spLocks noGrp="1"/>
          </p:cNvSpPr>
          <p:nvPr>
            <p:ph type="body" sz="quarter" idx="19"/>
          </p:nvPr>
        </p:nvSpPr>
        <p:spPr>
          <a:xfrm>
            <a:off x="442721" y="2186089"/>
            <a:ext cx="7664850" cy="4243372"/>
          </a:xfrm>
          <a:prstGeom prst="rect">
            <a:avLst/>
          </a:prstGeom>
        </p:spPr>
        <p:txBody>
          <a:bodyPr/>
          <a:lstStyle/>
          <a:p>
            <a:pPr marL="0" indent="0" algn="just">
              <a:lnSpc>
                <a:spcPct val="150000"/>
              </a:lnSpc>
            </a:pPr>
            <a:r>
              <a:rPr lang="en-US" b="1" dirty="0"/>
              <a:t>Aanpassing van een bekend recept</a:t>
            </a:r>
          </a:p>
          <a:p>
            <a:pPr marL="0" indent="0" algn="just">
              <a:lnSpc>
                <a:spcPct val="100000"/>
              </a:lnSpc>
            </a:pPr>
            <a:r>
              <a:rPr lang="en-US" b="1" dirty="0"/>
              <a:t>OPDRACHT: </a:t>
            </a:r>
            <a:r>
              <a:rPr lang="en-US" dirty="0"/>
              <a:t>Pas een van uw lokale of familierecepten aan door enkele principes van het mediterrane dieet toe te passen: </a:t>
            </a:r>
            <a:r>
              <a:rPr lang="en-US" dirty="0">
                <a:ea typeface="+mn-lt"/>
                <a:cs typeface="+mn-lt"/>
              </a:rPr>
              <a:t> </a:t>
            </a:r>
          </a:p>
          <a:p>
            <a:pPr marL="342900" indent="-342900" algn="just">
              <a:lnSpc>
                <a:spcPct val="150000"/>
              </a:lnSpc>
              <a:buFont typeface="Arial" panose="020B0604020202020204" pitchFamily="34" charset="0"/>
              <a:buChar char="•"/>
            </a:pPr>
            <a:r>
              <a:rPr lang="en-US" dirty="0"/>
              <a:t>Probeer dierlijke vetten te vervangen en het vetgehalte te verminderen.</a:t>
            </a:r>
          </a:p>
          <a:p>
            <a:pPr marL="342900" indent="-342900" algn="just">
              <a:lnSpc>
                <a:spcPct val="150000"/>
              </a:lnSpc>
              <a:buFont typeface="Arial" panose="020B0604020202020204" pitchFamily="34" charset="0"/>
              <a:buChar char="•"/>
            </a:pPr>
            <a:r>
              <a:rPr lang="en-US" dirty="0"/>
              <a:t>Gebruik meer groenten en peulvruchten.</a:t>
            </a:r>
          </a:p>
          <a:p>
            <a:pPr marL="342900" indent="-342900" algn="just">
              <a:lnSpc>
                <a:spcPct val="150000"/>
              </a:lnSpc>
              <a:buFont typeface="Arial" panose="020B0604020202020204" pitchFamily="34" charset="0"/>
              <a:buChar char="•"/>
            </a:pPr>
            <a:r>
              <a:rPr lang="en-US" dirty="0"/>
              <a:t>Gebruik indien mogelijk volkorenproducten.</a:t>
            </a:r>
          </a:p>
          <a:p>
            <a:pPr marL="342900" indent="-342900" algn="just">
              <a:lnSpc>
                <a:spcPct val="150000"/>
              </a:lnSpc>
              <a:buFont typeface="Arial" panose="020B0604020202020204" pitchFamily="34" charset="0"/>
              <a:buChar char="•"/>
            </a:pPr>
            <a:endParaRPr lang="en-US" sz="1100" dirty="0"/>
          </a:p>
          <a:p>
            <a:pPr marL="0" indent="0" algn="just">
              <a:lnSpc>
                <a:spcPct val="150000"/>
              </a:lnSpc>
            </a:pPr>
            <a:endParaRPr lang="en-US" dirty="0"/>
          </a:p>
          <a:p>
            <a:pPr marL="0" indent="0" algn="just">
              <a:lnSpc>
                <a:spcPct val="150000"/>
              </a:lnSpc>
            </a:pPr>
            <a:endParaRPr lang="en-US" dirty="0"/>
          </a:p>
          <a:p>
            <a:pPr marL="342900" indent="-342900" algn="just">
              <a:lnSpc>
                <a:spcPct val="150000"/>
              </a:lnSpc>
              <a:buFont typeface="Arial" panose="020B0604020202020204" pitchFamily="34" charset="0"/>
              <a:buChar char="•"/>
            </a:pPr>
            <a:endParaRPr lang="en-US" dirty="0"/>
          </a:p>
          <a:p>
            <a:pPr algn="just">
              <a:lnSpc>
                <a:spcPct val="150000"/>
              </a:lnSpc>
            </a:pPr>
            <a:endParaRPr lang="en-US" dirty="0"/>
          </a:p>
        </p:txBody>
      </p:sp>
      <p:grpSp>
        <p:nvGrpSpPr>
          <p:cNvPr id="2" name="Group 1">
            <a:extLst>
              <a:ext uri="{FF2B5EF4-FFF2-40B4-BE49-F238E27FC236}">
                <a16:creationId xmlns:a16="http://schemas.microsoft.com/office/drawing/2014/main" id="{69216262-5D09-7863-9193-3F4BF0EB83D0}"/>
              </a:ext>
            </a:extLst>
          </p:cNvPr>
          <p:cNvGrpSpPr/>
          <p:nvPr/>
        </p:nvGrpSpPr>
        <p:grpSpPr>
          <a:xfrm>
            <a:off x="9825379" y="-181962"/>
            <a:ext cx="2366621" cy="2933183"/>
            <a:chOff x="2887563" y="4517695"/>
            <a:chExt cx="1145987" cy="1420333"/>
          </a:xfrm>
          <a:solidFill>
            <a:schemeClr val="bg1">
              <a:alpha val="26000"/>
            </a:schemeClr>
          </a:solidFill>
        </p:grpSpPr>
        <p:sp>
          <p:nvSpPr>
            <p:cNvPr id="5" name="Freeform 4">
              <a:extLst>
                <a:ext uri="{FF2B5EF4-FFF2-40B4-BE49-F238E27FC236}">
                  <a16:creationId xmlns:a16="http://schemas.microsoft.com/office/drawing/2014/main" id="{2720381E-40A9-A4DF-A500-AB0ADE1451B3}"/>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6" name="Graphic 10">
              <a:extLst>
                <a:ext uri="{FF2B5EF4-FFF2-40B4-BE49-F238E27FC236}">
                  <a16:creationId xmlns:a16="http://schemas.microsoft.com/office/drawing/2014/main" id="{5F60084D-81FC-4EF5-5319-9D3C64F5FBB7}"/>
                </a:ext>
              </a:extLst>
            </p:cNvPr>
            <p:cNvGrpSpPr/>
            <p:nvPr/>
          </p:nvGrpSpPr>
          <p:grpSpPr>
            <a:xfrm>
              <a:off x="3495254" y="4781992"/>
              <a:ext cx="536857" cy="499528"/>
              <a:chOff x="3495254" y="4781992"/>
              <a:chExt cx="536857" cy="499528"/>
            </a:xfrm>
            <a:grpFill/>
          </p:grpSpPr>
          <p:sp>
            <p:nvSpPr>
              <p:cNvPr id="11" name="Freeform 10">
                <a:extLst>
                  <a:ext uri="{FF2B5EF4-FFF2-40B4-BE49-F238E27FC236}">
                    <a16:creationId xmlns:a16="http://schemas.microsoft.com/office/drawing/2014/main" id="{54340E9A-219A-5677-82FF-C5C990EB33E9}"/>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CDDEEBD-0D6D-1D2E-25BF-C847C75F9745}"/>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29B4C6A-454F-DED1-5196-196375C36342}"/>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C38ECD18-C38D-8291-7B37-48CE221CC37E}"/>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3FD24F4B-A21D-564F-5C02-CA91E96D2B8B}"/>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6E293A8-3D8A-3111-41F9-5F83BA7FF9CF}"/>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3101105-8E7E-2BB9-DAAF-5D5053B3E05C}"/>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3DC6642-4C9B-1785-F840-26603C68B88D}"/>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grpSp>
        <p:nvGrpSpPr>
          <p:cNvPr id="15" name="Graphic 3">
            <a:extLst>
              <a:ext uri="{FF2B5EF4-FFF2-40B4-BE49-F238E27FC236}">
                <a16:creationId xmlns:a16="http://schemas.microsoft.com/office/drawing/2014/main" id="{B54F1F4E-FB3C-3EA8-E814-50686D7A9254}"/>
              </a:ext>
            </a:extLst>
          </p:cNvPr>
          <p:cNvGrpSpPr/>
          <p:nvPr/>
        </p:nvGrpSpPr>
        <p:grpSpPr>
          <a:xfrm>
            <a:off x="7071506" y="428539"/>
            <a:ext cx="1088878" cy="1111078"/>
            <a:chOff x="8424689" y="5374597"/>
            <a:chExt cx="1088878" cy="1111078"/>
          </a:xfrm>
          <a:solidFill>
            <a:schemeClr val="bg1"/>
          </a:solidFill>
        </p:grpSpPr>
        <p:sp>
          <p:nvSpPr>
            <p:cNvPr id="16" name="Freeform 1258">
              <a:extLst>
                <a:ext uri="{FF2B5EF4-FFF2-40B4-BE49-F238E27FC236}">
                  <a16:creationId xmlns:a16="http://schemas.microsoft.com/office/drawing/2014/main" id="{8B95DDF3-E260-E729-58BF-87C23CBEC1FB}"/>
                </a:ext>
              </a:extLst>
            </p:cNvPr>
            <p:cNvSpPr/>
            <p:nvPr/>
          </p:nvSpPr>
          <p:spPr>
            <a:xfrm>
              <a:off x="8819647" y="5399542"/>
              <a:ext cx="400988" cy="469012"/>
            </a:xfrm>
            <a:custGeom>
              <a:avLst/>
              <a:gdLst>
                <a:gd name="connsiteX0" fmla="*/ 400444 w 400988"/>
                <a:gd name="connsiteY0" fmla="*/ 189250 h 469012"/>
                <a:gd name="connsiteX1" fmla="*/ 400444 w 400988"/>
                <a:gd name="connsiteY1" fmla="*/ 208450 h 469012"/>
                <a:gd name="connsiteX2" fmla="*/ 342846 w 400988"/>
                <a:gd name="connsiteY2" fmla="*/ 359302 h 469012"/>
                <a:gd name="connsiteX3" fmla="*/ 285248 w 400988"/>
                <a:gd name="connsiteY3" fmla="*/ 469013 h 469012"/>
                <a:gd name="connsiteX4" fmla="*/ 115197 w 400988"/>
                <a:gd name="connsiteY4" fmla="*/ 469013 h 469012"/>
                <a:gd name="connsiteX5" fmla="*/ 57598 w 400988"/>
                <a:gd name="connsiteY5" fmla="*/ 359302 h 469012"/>
                <a:gd name="connsiteX6" fmla="*/ 0 w 400988"/>
                <a:gd name="connsiteY6" fmla="*/ 208450 h 469012"/>
                <a:gd name="connsiteX7" fmla="*/ 60341 w 400988"/>
                <a:gd name="connsiteY7" fmla="*/ 57598 h 469012"/>
                <a:gd name="connsiteX8" fmla="*/ 200222 w 400988"/>
                <a:gd name="connsiteY8" fmla="*/ 0 h 469012"/>
                <a:gd name="connsiteX9" fmla="*/ 200222 w 400988"/>
                <a:gd name="connsiteY9" fmla="*/ 0 h 469012"/>
                <a:gd name="connsiteX10" fmla="*/ 320904 w 400988"/>
                <a:gd name="connsiteY10" fmla="*/ 38399 h 469012"/>
                <a:gd name="connsiteX11" fmla="*/ 400444 w 400988"/>
                <a:gd name="connsiteY11" fmla="*/ 189250 h 46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988" h="469012">
                  <a:moveTo>
                    <a:pt x="400444" y="189250"/>
                  </a:moveTo>
                  <a:cubicBezTo>
                    <a:pt x="400444" y="194736"/>
                    <a:pt x="400444" y="202964"/>
                    <a:pt x="400444" y="208450"/>
                  </a:cubicBezTo>
                  <a:cubicBezTo>
                    <a:pt x="400444" y="279762"/>
                    <a:pt x="373017" y="318161"/>
                    <a:pt x="342846" y="359302"/>
                  </a:cubicBezTo>
                  <a:cubicBezTo>
                    <a:pt x="320904" y="389473"/>
                    <a:pt x="296219" y="422385"/>
                    <a:pt x="285248" y="469013"/>
                  </a:cubicBezTo>
                  <a:lnTo>
                    <a:pt x="115197" y="469013"/>
                  </a:lnTo>
                  <a:cubicBezTo>
                    <a:pt x="104225" y="422385"/>
                    <a:pt x="79540" y="392216"/>
                    <a:pt x="57598" y="359302"/>
                  </a:cubicBezTo>
                  <a:cubicBezTo>
                    <a:pt x="27428" y="318161"/>
                    <a:pt x="0" y="279762"/>
                    <a:pt x="0" y="208450"/>
                  </a:cubicBezTo>
                  <a:cubicBezTo>
                    <a:pt x="0" y="131653"/>
                    <a:pt x="32914" y="85026"/>
                    <a:pt x="60341" y="57598"/>
                  </a:cubicBezTo>
                  <a:cubicBezTo>
                    <a:pt x="98740" y="21943"/>
                    <a:pt x="148109" y="0"/>
                    <a:pt x="200222" y="0"/>
                  </a:cubicBezTo>
                  <a:cubicBezTo>
                    <a:pt x="200222" y="0"/>
                    <a:pt x="200222" y="0"/>
                    <a:pt x="200222" y="0"/>
                  </a:cubicBezTo>
                  <a:cubicBezTo>
                    <a:pt x="241363" y="0"/>
                    <a:pt x="285248" y="13714"/>
                    <a:pt x="320904" y="38399"/>
                  </a:cubicBezTo>
                  <a:cubicBezTo>
                    <a:pt x="320904" y="41141"/>
                    <a:pt x="408672" y="109710"/>
                    <a:pt x="400444" y="189250"/>
                  </a:cubicBezTo>
                  <a:close/>
                </a:path>
              </a:pathLst>
            </a:custGeom>
            <a:solidFill>
              <a:srgbClr val="F26F46"/>
            </a:solidFill>
            <a:ln w="27426" cap="flat">
              <a:noFill/>
              <a:prstDash val="solid"/>
              <a:miter/>
            </a:ln>
          </p:spPr>
          <p:txBody>
            <a:bodyPr rtlCol="0" anchor="ctr"/>
            <a:lstStyle/>
            <a:p>
              <a:endParaRPr lang="en-US"/>
            </a:p>
          </p:txBody>
        </p:sp>
        <p:grpSp>
          <p:nvGrpSpPr>
            <p:cNvPr id="17" name="Graphic 3">
              <a:extLst>
                <a:ext uri="{FF2B5EF4-FFF2-40B4-BE49-F238E27FC236}">
                  <a16:creationId xmlns:a16="http://schemas.microsoft.com/office/drawing/2014/main" id="{21E10BEC-1F41-B942-5F98-086826D930DF}"/>
                </a:ext>
              </a:extLst>
            </p:cNvPr>
            <p:cNvGrpSpPr/>
            <p:nvPr/>
          </p:nvGrpSpPr>
          <p:grpSpPr>
            <a:xfrm>
              <a:off x="8424689" y="5374597"/>
              <a:ext cx="1088878" cy="1111078"/>
              <a:chOff x="8424689" y="5374597"/>
              <a:chExt cx="1088878" cy="1111078"/>
            </a:xfrm>
            <a:grpFill/>
          </p:grpSpPr>
          <p:grpSp>
            <p:nvGrpSpPr>
              <p:cNvPr id="18" name="Graphic 3">
                <a:extLst>
                  <a:ext uri="{FF2B5EF4-FFF2-40B4-BE49-F238E27FC236}">
                    <a16:creationId xmlns:a16="http://schemas.microsoft.com/office/drawing/2014/main" id="{DF08DDB1-79D9-CA3C-B8FD-08FD732D68BC}"/>
                  </a:ext>
                </a:extLst>
              </p:cNvPr>
              <p:cNvGrpSpPr/>
              <p:nvPr/>
            </p:nvGrpSpPr>
            <p:grpSpPr>
              <a:xfrm>
                <a:off x="8424689" y="5374597"/>
                <a:ext cx="943956" cy="1111078"/>
                <a:chOff x="8424689" y="5374597"/>
                <a:chExt cx="943956" cy="1111078"/>
              </a:xfrm>
              <a:grpFill/>
            </p:grpSpPr>
            <p:sp>
              <p:nvSpPr>
                <p:cNvPr id="28" name="Freeform 1270">
                  <a:extLst>
                    <a:ext uri="{FF2B5EF4-FFF2-40B4-BE49-F238E27FC236}">
                      <a16:creationId xmlns:a16="http://schemas.microsoft.com/office/drawing/2014/main" id="{00C7DCD9-209A-6E38-65B9-F5484C320B66}"/>
                    </a:ext>
                  </a:extLst>
                </p:cNvPr>
                <p:cNvSpPr/>
                <p:nvPr/>
              </p:nvSpPr>
              <p:spPr>
                <a:xfrm>
                  <a:off x="8424689" y="6118146"/>
                  <a:ext cx="943956" cy="367529"/>
                </a:xfrm>
                <a:custGeom>
                  <a:avLst/>
                  <a:gdLst>
                    <a:gd name="connsiteX0" fmla="*/ 833801 w 943956"/>
                    <a:gd name="connsiteY0" fmla="*/ 24685 h 367529"/>
                    <a:gd name="connsiteX1" fmla="*/ 671978 w 943956"/>
                    <a:gd name="connsiteY1" fmla="*/ 106968 h 367529"/>
                    <a:gd name="connsiteX2" fmla="*/ 617123 w 943956"/>
                    <a:gd name="connsiteY2" fmla="*/ 85026 h 367529"/>
                    <a:gd name="connsiteX3" fmla="*/ 507412 w 943956"/>
                    <a:gd name="connsiteY3" fmla="*/ 85026 h 367529"/>
                    <a:gd name="connsiteX4" fmla="*/ 499183 w 943956"/>
                    <a:gd name="connsiteY4" fmla="*/ 85026 h 367529"/>
                    <a:gd name="connsiteX5" fmla="*/ 493698 w 943956"/>
                    <a:gd name="connsiteY5" fmla="*/ 79540 h 367529"/>
                    <a:gd name="connsiteX6" fmla="*/ 493698 w 943956"/>
                    <a:gd name="connsiteY6" fmla="*/ 79540 h 367529"/>
                    <a:gd name="connsiteX7" fmla="*/ 241363 w 943956"/>
                    <a:gd name="connsiteY7" fmla="*/ 32913 h 367529"/>
                    <a:gd name="connsiteX8" fmla="*/ 213936 w 943956"/>
                    <a:gd name="connsiteY8" fmla="*/ 38399 h 367529"/>
                    <a:gd name="connsiteX9" fmla="*/ 189251 w 943956"/>
                    <a:gd name="connsiteY9" fmla="*/ 38399 h 367529"/>
                    <a:gd name="connsiteX10" fmla="*/ 137138 w 943956"/>
                    <a:gd name="connsiteY10" fmla="*/ 0 h 367529"/>
                    <a:gd name="connsiteX11" fmla="*/ 54855 w 943956"/>
                    <a:gd name="connsiteY11" fmla="*/ 0 h 367529"/>
                    <a:gd name="connsiteX12" fmla="*/ 0 w 943956"/>
                    <a:gd name="connsiteY12" fmla="*/ 54855 h 367529"/>
                    <a:gd name="connsiteX13" fmla="*/ 0 w 943956"/>
                    <a:gd name="connsiteY13" fmla="*/ 268790 h 367529"/>
                    <a:gd name="connsiteX14" fmla="*/ 54855 w 943956"/>
                    <a:gd name="connsiteY14" fmla="*/ 323646 h 367529"/>
                    <a:gd name="connsiteX15" fmla="*/ 137138 w 943956"/>
                    <a:gd name="connsiteY15" fmla="*/ 323646 h 367529"/>
                    <a:gd name="connsiteX16" fmla="*/ 189251 w 943956"/>
                    <a:gd name="connsiteY16" fmla="*/ 285247 h 367529"/>
                    <a:gd name="connsiteX17" fmla="*/ 233135 w 943956"/>
                    <a:gd name="connsiteY17" fmla="*/ 285247 h 367529"/>
                    <a:gd name="connsiteX18" fmla="*/ 246849 w 943956"/>
                    <a:gd name="connsiteY18" fmla="*/ 287990 h 367529"/>
                    <a:gd name="connsiteX19" fmla="*/ 458042 w 943956"/>
                    <a:gd name="connsiteY19" fmla="*/ 345588 h 367529"/>
                    <a:gd name="connsiteX20" fmla="*/ 482727 w 943956"/>
                    <a:gd name="connsiteY20" fmla="*/ 353816 h 367529"/>
                    <a:gd name="connsiteX21" fmla="*/ 556781 w 943956"/>
                    <a:gd name="connsiteY21" fmla="*/ 367530 h 367529"/>
                    <a:gd name="connsiteX22" fmla="*/ 650035 w 943956"/>
                    <a:gd name="connsiteY22" fmla="*/ 334616 h 367529"/>
                    <a:gd name="connsiteX23" fmla="*/ 650035 w 943956"/>
                    <a:gd name="connsiteY23" fmla="*/ 334616 h 367529"/>
                    <a:gd name="connsiteX24" fmla="*/ 910598 w 943956"/>
                    <a:gd name="connsiteY24" fmla="*/ 150852 h 367529"/>
                    <a:gd name="connsiteX25" fmla="*/ 932541 w 943956"/>
                    <a:gd name="connsiteY25" fmla="*/ 49369 h 367529"/>
                    <a:gd name="connsiteX26" fmla="*/ 833801 w 943956"/>
                    <a:gd name="connsiteY26" fmla="*/ 24685 h 367529"/>
                    <a:gd name="connsiteX27" fmla="*/ 833801 w 943956"/>
                    <a:gd name="connsiteY27" fmla="*/ 24685 h 367529"/>
                    <a:gd name="connsiteX28" fmla="*/ 148109 w 943956"/>
                    <a:gd name="connsiteY28" fmla="*/ 271533 h 367529"/>
                    <a:gd name="connsiteX29" fmla="*/ 137138 w 943956"/>
                    <a:gd name="connsiteY29" fmla="*/ 282504 h 367529"/>
                    <a:gd name="connsiteX30" fmla="*/ 54855 w 943956"/>
                    <a:gd name="connsiteY30" fmla="*/ 282504 h 367529"/>
                    <a:gd name="connsiteX31" fmla="*/ 43884 w 943956"/>
                    <a:gd name="connsiteY31" fmla="*/ 271533 h 367529"/>
                    <a:gd name="connsiteX32" fmla="*/ 43884 w 943956"/>
                    <a:gd name="connsiteY32" fmla="*/ 57598 h 367529"/>
                    <a:gd name="connsiteX33" fmla="*/ 54855 w 943956"/>
                    <a:gd name="connsiteY33" fmla="*/ 46626 h 367529"/>
                    <a:gd name="connsiteX34" fmla="*/ 137138 w 943956"/>
                    <a:gd name="connsiteY34" fmla="*/ 46626 h 367529"/>
                    <a:gd name="connsiteX35" fmla="*/ 148109 w 943956"/>
                    <a:gd name="connsiteY35" fmla="*/ 57598 h 367529"/>
                    <a:gd name="connsiteX36" fmla="*/ 148109 w 943956"/>
                    <a:gd name="connsiteY36" fmla="*/ 271533 h 367529"/>
                    <a:gd name="connsiteX37" fmla="*/ 885914 w 943956"/>
                    <a:gd name="connsiteY37" fmla="*/ 117938 h 367529"/>
                    <a:gd name="connsiteX38" fmla="*/ 625351 w 943956"/>
                    <a:gd name="connsiteY38" fmla="*/ 301704 h 367529"/>
                    <a:gd name="connsiteX39" fmla="*/ 496441 w 943956"/>
                    <a:gd name="connsiteY39" fmla="*/ 315418 h 367529"/>
                    <a:gd name="connsiteX40" fmla="*/ 469013 w 943956"/>
                    <a:gd name="connsiteY40" fmla="*/ 307189 h 367529"/>
                    <a:gd name="connsiteX41" fmla="*/ 257820 w 943956"/>
                    <a:gd name="connsiteY41" fmla="*/ 249592 h 367529"/>
                    <a:gd name="connsiteX42" fmla="*/ 230392 w 943956"/>
                    <a:gd name="connsiteY42" fmla="*/ 244106 h 367529"/>
                    <a:gd name="connsiteX43" fmla="*/ 189251 w 943956"/>
                    <a:gd name="connsiteY43" fmla="*/ 244106 h 367529"/>
                    <a:gd name="connsiteX44" fmla="*/ 189251 w 943956"/>
                    <a:gd name="connsiteY44" fmla="*/ 82283 h 367529"/>
                    <a:gd name="connsiteX45" fmla="*/ 211193 w 943956"/>
                    <a:gd name="connsiteY45" fmla="*/ 82283 h 367529"/>
                    <a:gd name="connsiteX46" fmla="*/ 252334 w 943956"/>
                    <a:gd name="connsiteY46" fmla="*/ 74054 h 367529"/>
                    <a:gd name="connsiteX47" fmla="*/ 458042 w 943956"/>
                    <a:gd name="connsiteY47" fmla="*/ 109710 h 367529"/>
                    <a:gd name="connsiteX48" fmla="*/ 458042 w 943956"/>
                    <a:gd name="connsiteY48" fmla="*/ 109710 h 367529"/>
                    <a:gd name="connsiteX49" fmla="*/ 501926 w 943956"/>
                    <a:gd name="connsiteY49" fmla="*/ 126167 h 367529"/>
                    <a:gd name="connsiteX50" fmla="*/ 611637 w 943956"/>
                    <a:gd name="connsiteY50" fmla="*/ 126167 h 367529"/>
                    <a:gd name="connsiteX51" fmla="*/ 644550 w 943956"/>
                    <a:gd name="connsiteY51" fmla="*/ 159080 h 367529"/>
                    <a:gd name="connsiteX52" fmla="*/ 611637 w 943956"/>
                    <a:gd name="connsiteY52" fmla="*/ 191993 h 367529"/>
                    <a:gd name="connsiteX53" fmla="*/ 433357 w 943956"/>
                    <a:gd name="connsiteY53" fmla="*/ 191993 h 367529"/>
                    <a:gd name="connsiteX54" fmla="*/ 411415 w 943956"/>
                    <a:gd name="connsiteY54" fmla="*/ 213935 h 367529"/>
                    <a:gd name="connsiteX55" fmla="*/ 433357 w 943956"/>
                    <a:gd name="connsiteY55" fmla="*/ 235878 h 367529"/>
                    <a:gd name="connsiteX56" fmla="*/ 611637 w 943956"/>
                    <a:gd name="connsiteY56" fmla="*/ 235878 h 367529"/>
                    <a:gd name="connsiteX57" fmla="*/ 688435 w 943956"/>
                    <a:gd name="connsiteY57" fmla="*/ 159080 h 367529"/>
                    <a:gd name="connsiteX58" fmla="*/ 685692 w 943956"/>
                    <a:gd name="connsiteY58" fmla="*/ 142623 h 367529"/>
                    <a:gd name="connsiteX59" fmla="*/ 844772 w 943956"/>
                    <a:gd name="connsiteY59" fmla="*/ 60340 h 367529"/>
                    <a:gd name="connsiteX60" fmla="*/ 888656 w 943956"/>
                    <a:gd name="connsiteY60" fmla="*/ 68569 h 367529"/>
                    <a:gd name="connsiteX61" fmla="*/ 885914 w 943956"/>
                    <a:gd name="connsiteY61" fmla="*/ 117938 h 367529"/>
                    <a:gd name="connsiteX62" fmla="*/ 885914 w 943956"/>
                    <a:gd name="connsiteY62" fmla="*/ 117938 h 36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943956" h="367529">
                      <a:moveTo>
                        <a:pt x="833801" y="24685"/>
                      </a:moveTo>
                      <a:lnTo>
                        <a:pt x="671978" y="106968"/>
                      </a:lnTo>
                      <a:cubicBezTo>
                        <a:pt x="658264" y="93254"/>
                        <a:pt x="639064" y="85026"/>
                        <a:pt x="617123" y="85026"/>
                      </a:cubicBezTo>
                      <a:lnTo>
                        <a:pt x="507412" y="85026"/>
                      </a:lnTo>
                      <a:cubicBezTo>
                        <a:pt x="501926" y="85026"/>
                        <a:pt x="501926" y="85026"/>
                        <a:pt x="499183" y="85026"/>
                      </a:cubicBezTo>
                      <a:cubicBezTo>
                        <a:pt x="499183" y="85026"/>
                        <a:pt x="496441" y="82283"/>
                        <a:pt x="493698" y="79540"/>
                      </a:cubicBezTo>
                      <a:lnTo>
                        <a:pt x="493698" y="79540"/>
                      </a:lnTo>
                      <a:cubicBezTo>
                        <a:pt x="403186" y="-5486"/>
                        <a:pt x="326389" y="0"/>
                        <a:pt x="241363" y="32913"/>
                      </a:cubicBezTo>
                      <a:cubicBezTo>
                        <a:pt x="227649" y="38399"/>
                        <a:pt x="227649" y="38399"/>
                        <a:pt x="213936" y="38399"/>
                      </a:cubicBezTo>
                      <a:lnTo>
                        <a:pt x="189251" y="38399"/>
                      </a:lnTo>
                      <a:cubicBezTo>
                        <a:pt x="181023" y="16457"/>
                        <a:pt x="161823" y="0"/>
                        <a:pt x="137138" y="0"/>
                      </a:cubicBezTo>
                      <a:lnTo>
                        <a:pt x="54855" y="0"/>
                      </a:lnTo>
                      <a:cubicBezTo>
                        <a:pt x="24685" y="0"/>
                        <a:pt x="0" y="24685"/>
                        <a:pt x="0" y="54855"/>
                      </a:cubicBezTo>
                      <a:lnTo>
                        <a:pt x="0" y="268790"/>
                      </a:lnTo>
                      <a:cubicBezTo>
                        <a:pt x="0" y="298961"/>
                        <a:pt x="24685" y="323646"/>
                        <a:pt x="54855" y="323646"/>
                      </a:cubicBezTo>
                      <a:lnTo>
                        <a:pt x="137138" y="323646"/>
                      </a:lnTo>
                      <a:cubicBezTo>
                        <a:pt x="161823" y="323646"/>
                        <a:pt x="181023" y="307189"/>
                        <a:pt x="189251" y="285247"/>
                      </a:cubicBezTo>
                      <a:lnTo>
                        <a:pt x="233135" y="285247"/>
                      </a:lnTo>
                      <a:cubicBezTo>
                        <a:pt x="238620" y="285247"/>
                        <a:pt x="244106" y="287990"/>
                        <a:pt x="246849" y="287990"/>
                      </a:cubicBezTo>
                      <a:lnTo>
                        <a:pt x="458042" y="345588"/>
                      </a:lnTo>
                      <a:cubicBezTo>
                        <a:pt x="466270" y="348330"/>
                        <a:pt x="474498" y="351073"/>
                        <a:pt x="482727" y="353816"/>
                      </a:cubicBezTo>
                      <a:cubicBezTo>
                        <a:pt x="510155" y="362044"/>
                        <a:pt x="532097" y="367530"/>
                        <a:pt x="556781" y="367530"/>
                      </a:cubicBezTo>
                      <a:cubicBezTo>
                        <a:pt x="584209" y="367530"/>
                        <a:pt x="611637" y="359302"/>
                        <a:pt x="650035" y="334616"/>
                      </a:cubicBezTo>
                      <a:cubicBezTo>
                        <a:pt x="650035" y="334616"/>
                        <a:pt x="650035" y="334616"/>
                        <a:pt x="650035" y="334616"/>
                      </a:cubicBezTo>
                      <a:lnTo>
                        <a:pt x="910598" y="150852"/>
                      </a:lnTo>
                      <a:cubicBezTo>
                        <a:pt x="943512" y="126167"/>
                        <a:pt x="954483" y="82283"/>
                        <a:pt x="932541" y="49369"/>
                      </a:cubicBezTo>
                      <a:cubicBezTo>
                        <a:pt x="913341" y="16457"/>
                        <a:pt x="869457" y="5485"/>
                        <a:pt x="833801" y="24685"/>
                      </a:cubicBezTo>
                      <a:lnTo>
                        <a:pt x="833801" y="24685"/>
                      </a:lnTo>
                      <a:close/>
                      <a:moveTo>
                        <a:pt x="148109" y="271533"/>
                      </a:moveTo>
                      <a:cubicBezTo>
                        <a:pt x="148109" y="277019"/>
                        <a:pt x="142623" y="282504"/>
                        <a:pt x="137138" y="282504"/>
                      </a:cubicBezTo>
                      <a:lnTo>
                        <a:pt x="54855" y="282504"/>
                      </a:lnTo>
                      <a:cubicBezTo>
                        <a:pt x="49369" y="282504"/>
                        <a:pt x="43884" y="277019"/>
                        <a:pt x="43884" y="271533"/>
                      </a:cubicBezTo>
                      <a:lnTo>
                        <a:pt x="43884" y="57598"/>
                      </a:lnTo>
                      <a:cubicBezTo>
                        <a:pt x="43884" y="52112"/>
                        <a:pt x="49369" y="46626"/>
                        <a:pt x="54855" y="46626"/>
                      </a:cubicBezTo>
                      <a:lnTo>
                        <a:pt x="137138" y="46626"/>
                      </a:lnTo>
                      <a:cubicBezTo>
                        <a:pt x="142623" y="46626"/>
                        <a:pt x="148109" y="52112"/>
                        <a:pt x="148109" y="57598"/>
                      </a:cubicBezTo>
                      <a:lnTo>
                        <a:pt x="148109" y="271533"/>
                      </a:lnTo>
                      <a:close/>
                      <a:moveTo>
                        <a:pt x="885914" y="117938"/>
                      </a:moveTo>
                      <a:lnTo>
                        <a:pt x="625351" y="301704"/>
                      </a:lnTo>
                      <a:cubicBezTo>
                        <a:pt x="573238" y="337359"/>
                        <a:pt x="551296" y="329131"/>
                        <a:pt x="496441" y="315418"/>
                      </a:cubicBezTo>
                      <a:cubicBezTo>
                        <a:pt x="488212" y="312675"/>
                        <a:pt x="479984" y="309932"/>
                        <a:pt x="469013" y="307189"/>
                      </a:cubicBezTo>
                      <a:lnTo>
                        <a:pt x="257820" y="249592"/>
                      </a:lnTo>
                      <a:cubicBezTo>
                        <a:pt x="249592" y="246849"/>
                        <a:pt x="241363" y="244106"/>
                        <a:pt x="230392" y="244106"/>
                      </a:cubicBezTo>
                      <a:lnTo>
                        <a:pt x="189251" y="244106"/>
                      </a:lnTo>
                      <a:lnTo>
                        <a:pt x="189251" y="82283"/>
                      </a:lnTo>
                      <a:lnTo>
                        <a:pt x="211193" y="82283"/>
                      </a:lnTo>
                      <a:cubicBezTo>
                        <a:pt x="227649" y="82283"/>
                        <a:pt x="233135" y="82283"/>
                        <a:pt x="252334" y="74054"/>
                      </a:cubicBezTo>
                      <a:cubicBezTo>
                        <a:pt x="326389" y="43884"/>
                        <a:pt x="383987" y="41141"/>
                        <a:pt x="458042" y="109710"/>
                      </a:cubicBezTo>
                      <a:lnTo>
                        <a:pt x="458042" y="109710"/>
                      </a:lnTo>
                      <a:cubicBezTo>
                        <a:pt x="471755" y="120681"/>
                        <a:pt x="479984" y="126167"/>
                        <a:pt x="501926" y="126167"/>
                      </a:cubicBezTo>
                      <a:lnTo>
                        <a:pt x="611637" y="126167"/>
                      </a:lnTo>
                      <a:cubicBezTo>
                        <a:pt x="630837" y="126167"/>
                        <a:pt x="644550" y="139881"/>
                        <a:pt x="644550" y="159080"/>
                      </a:cubicBezTo>
                      <a:cubicBezTo>
                        <a:pt x="644550" y="178280"/>
                        <a:pt x="630837" y="191993"/>
                        <a:pt x="611637" y="191993"/>
                      </a:cubicBezTo>
                      <a:lnTo>
                        <a:pt x="433357" y="191993"/>
                      </a:lnTo>
                      <a:cubicBezTo>
                        <a:pt x="422386" y="191993"/>
                        <a:pt x="411415" y="202964"/>
                        <a:pt x="411415" y="213935"/>
                      </a:cubicBezTo>
                      <a:cubicBezTo>
                        <a:pt x="411415" y="224906"/>
                        <a:pt x="422386" y="235878"/>
                        <a:pt x="433357" y="235878"/>
                      </a:cubicBezTo>
                      <a:lnTo>
                        <a:pt x="611637" y="235878"/>
                      </a:lnTo>
                      <a:cubicBezTo>
                        <a:pt x="652778" y="235878"/>
                        <a:pt x="688435" y="200221"/>
                        <a:pt x="688435" y="159080"/>
                      </a:cubicBezTo>
                      <a:cubicBezTo>
                        <a:pt x="688435" y="153595"/>
                        <a:pt x="688435" y="148109"/>
                        <a:pt x="685692" y="142623"/>
                      </a:cubicBezTo>
                      <a:lnTo>
                        <a:pt x="844772" y="60340"/>
                      </a:lnTo>
                      <a:cubicBezTo>
                        <a:pt x="858486" y="52112"/>
                        <a:pt x="880429" y="54855"/>
                        <a:pt x="888656" y="68569"/>
                      </a:cubicBezTo>
                      <a:cubicBezTo>
                        <a:pt x="905113" y="87768"/>
                        <a:pt x="902370" y="106968"/>
                        <a:pt x="885914" y="117938"/>
                      </a:cubicBezTo>
                      <a:lnTo>
                        <a:pt x="885914" y="117938"/>
                      </a:lnTo>
                      <a:close/>
                    </a:path>
                  </a:pathLst>
                </a:custGeom>
                <a:grpFill/>
                <a:ln w="27426" cap="flat">
                  <a:noFill/>
                  <a:prstDash val="solid"/>
                  <a:miter/>
                </a:ln>
              </p:spPr>
              <p:txBody>
                <a:bodyPr rtlCol="0" anchor="ctr"/>
                <a:lstStyle/>
                <a:p>
                  <a:endParaRPr lang="en-US"/>
                </a:p>
              </p:txBody>
            </p:sp>
            <p:sp>
              <p:nvSpPr>
                <p:cNvPr id="29" name="Freeform 1271">
                  <a:extLst>
                    <a:ext uri="{FF2B5EF4-FFF2-40B4-BE49-F238E27FC236}">
                      <a16:creationId xmlns:a16="http://schemas.microsoft.com/office/drawing/2014/main" id="{E1916910-4437-632E-3E59-ED3205BFA314}"/>
                    </a:ext>
                  </a:extLst>
                </p:cNvPr>
                <p:cNvSpPr/>
                <p:nvPr/>
              </p:nvSpPr>
              <p:spPr>
                <a:xfrm>
                  <a:off x="8803190" y="5374597"/>
                  <a:ext cx="488213" cy="746291"/>
                </a:xfrm>
                <a:custGeom>
                  <a:avLst/>
                  <a:gdLst>
                    <a:gd name="connsiteX0" fmla="*/ 123425 w 488213"/>
                    <a:gd name="connsiteY0" fmla="*/ 513157 h 746291"/>
                    <a:gd name="connsiteX1" fmla="*/ 82283 w 488213"/>
                    <a:gd name="connsiteY1" fmla="*/ 576240 h 746291"/>
                    <a:gd name="connsiteX2" fmla="*/ 128910 w 488213"/>
                    <a:gd name="connsiteY2" fmla="*/ 642066 h 746291"/>
                    <a:gd name="connsiteX3" fmla="*/ 128910 w 488213"/>
                    <a:gd name="connsiteY3" fmla="*/ 674980 h 746291"/>
                    <a:gd name="connsiteX4" fmla="*/ 200223 w 488213"/>
                    <a:gd name="connsiteY4" fmla="*/ 746292 h 746291"/>
                    <a:gd name="connsiteX5" fmla="*/ 296219 w 488213"/>
                    <a:gd name="connsiteY5" fmla="*/ 746292 h 746291"/>
                    <a:gd name="connsiteX6" fmla="*/ 367531 w 488213"/>
                    <a:gd name="connsiteY6" fmla="*/ 674980 h 746291"/>
                    <a:gd name="connsiteX7" fmla="*/ 367531 w 488213"/>
                    <a:gd name="connsiteY7" fmla="*/ 644809 h 746291"/>
                    <a:gd name="connsiteX8" fmla="*/ 414158 w 488213"/>
                    <a:gd name="connsiteY8" fmla="*/ 578983 h 746291"/>
                    <a:gd name="connsiteX9" fmla="*/ 373017 w 488213"/>
                    <a:gd name="connsiteY9" fmla="*/ 515899 h 746291"/>
                    <a:gd name="connsiteX10" fmla="*/ 422386 w 488213"/>
                    <a:gd name="connsiteY10" fmla="*/ 425388 h 746291"/>
                    <a:gd name="connsiteX11" fmla="*/ 488213 w 488213"/>
                    <a:gd name="connsiteY11" fmla="*/ 249851 h 746291"/>
                    <a:gd name="connsiteX12" fmla="*/ 488213 w 488213"/>
                    <a:gd name="connsiteY12" fmla="*/ 227909 h 746291"/>
                    <a:gd name="connsiteX13" fmla="*/ 463528 w 488213"/>
                    <a:gd name="connsiteY13" fmla="*/ 208710 h 746291"/>
                    <a:gd name="connsiteX14" fmla="*/ 444329 w 488213"/>
                    <a:gd name="connsiteY14" fmla="*/ 233395 h 746291"/>
                    <a:gd name="connsiteX15" fmla="*/ 444329 w 488213"/>
                    <a:gd name="connsiteY15" fmla="*/ 252594 h 746291"/>
                    <a:gd name="connsiteX16" fmla="*/ 386730 w 488213"/>
                    <a:gd name="connsiteY16" fmla="*/ 403446 h 746291"/>
                    <a:gd name="connsiteX17" fmla="*/ 329132 w 488213"/>
                    <a:gd name="connsiteY17" fmla="*/ 513157 h 746291"/>
                    <a:gd name="connsiteX18" fmla="*/ 159081 w 488213"/>
                    <a:gd name="connsiteY18" fmla="*/ 513157 h 746291"/>
                    <a:gd name="connsiteX19" fmla="*/ 101483 w 488213"/>
                    <a:gd name="connsiteY19" fmla="*/ 403446 h 746291"/>
                    <a:gd name="connsiteX20" fmla="*/ 43884 w 488213"/>
                    <a:gd name="connsiteY20" fmla="*/ 252594 h 746291"/>
                    <a:gd name="connsiteX21" fmla="*/ 104226 w 488213"/>
                    <a:gd name="connsiteY21" fmla="*/ 101742 h 746291"/>
                    <a:gd name="connsiteX22" fmla="*/ 244106 w 488213"/>
                    <a:gd name="connsiteY22" fmla="*/ 44144 h 746291"/>
                    <a:gd name="connsiteX23" fmla="*/ 244106 w 488213"/>
                    <a:gd name="connsiteY23" fmla="*/ 44144 h 746291"/>
                    <a:gd name="connsiteX24" fmla="*/ 364789 w 488213"/>
                    <a:gd name="connsiteY24" fmla="*/ 82543 h 746291"/>
                    <a:gd name="connsiteX25" fmla="*/ 394958 w 488213"/>
                    <a:gd name="connsiteY25" fmla="*/ 77057 h 746291"/>
                    <a:gd name="connsiteX26" fmla="*/ 389473 w 488213"/>
                    <a:gd name="connsiteY26" fmla="*/ 46887 h 746291"/>
                    <a:gd name="connsiteX27" fmla="*/ 244106 w 488213"/>
                    <a:gd name="connsiteY27" fmla="*/ 260 h 746291"/>
                    <a:gd name="connsiteX28" fmla="*/ 71312 w 488213"/>
                    <a:gd name="connsiteY28" fmla="*/ 68829 h 746291"/>
                    <a:gd name="connsiteX29" fmla="*/ 0 w 488213"/>
                    <a:gd name="connsiteY29" fmla="*/ 249851 h 746291"/>
                    <a:gd name="connsiteX30" fmla="*/ 65826 w 488213"/>
                    <a:gd name="connsiteY30" fmla="*/ 425388 h 746291"/>
                    <a:gd name="connsiteX31" fmla="*/ 123425 w 488213"/>
                    <a:gd name="connsiteY31" fmla="*/ 513157 h 746291"/>
                    <a:gd name="connsiteX32" fmla="*/ 123425 w 488213"/>
                    <a:gd name="connsiteY32" fmla="*/ 513157 h 746291"/>
                    <a:gd name="connsiteX33" fmla="*/ 329132 w 488213"/>
                    <a:gd name="connsiteY33" fmla="*/ 677723 h 746291"/>
                    <a:gd name="connsiteX34" fmla="*/ 301704 w 488213"/>
                    <a:gd name="connsiteY34" fmla="*/ 705150 h 746291"/>
                    <a:gd name="connsiteX35" fmla="*/ 205708 w 488213"/>
                    <a:gd name="connsiteY35" fmla="*/ 705150 h 746291"/>
                    <a:gd name="connsiteX36" fmla="*/ 178280 w 488213"/>
                    <a:gd name="connsiteY36" fmla="*/ 677723 h 746291"/>
                    <a:gd name="connsiteX37" fmla="*/ 178280 w 488213"/>
                    <a:gd name="connsiteY37" fmla="*/ 650295 h 746291"/>
                    <a:gd name="connsiteX38" fmla="*/ 331875 w 488213"/>
                    <a:gd name="connsiteY38" fmla="*/ 650295 h 746291"/>
                    <a:gd name="connsiteX39" fmla="*/ 331875 w 488213"/>
                    <a:gd name="connsiteY39" fmla="*/ 677723 h 746291"/>
                    <a:gd name="connsiteX40" fmla="*/ 153595 w 488213"/>
                    <a:gd name="connsiteY40" fmla="*/ 551555 h 746291"/>
                    <a:gd name="connsiteX41" fmla="*/ 348332 w 488213"/>
                    <a:gd name="connsiteY41" fmla="*/ 551555 h 746291"/>
                    <a:gd name="connsiteX42" fmla="*/ 375759 w 488213"/>
                    <a:gd name="connsiteY42" fmla="*/ 578983 h 746291"/>
                    <a:gd name="connsiteX43" fmla="*/ 348332 w 488213"/>
                    <a:gd name="connsiteY43" fmla="*/ 606411 h 746291"/>
                    <a:gd name="connsiteX44" fmla="*/ 153595 w 488213"/>
                    <a:gd name="connsiteY44" fmla="*/ 606411 h 746291"/>
                    <a:gd name="connsiteX45" fmla="*/ 126167 w 488213"/>
                    <a:gd name="connsiteY45" fmla="*/ 578983 h 746291"/>
                    <a:gd name="connsiteX46" fmla="*/ 153595 w 488213"/>
                    <a:gd name="connsiteY46" fmla="*/ 551555 h 746291"/>
                    <a:gd name="connsiteX47" fmla="*/ 153595 w 488213"/>
                    <a:gd name="connsiteY47" fmla="*/ 551555 h 74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88213" h="746291">
                      <a:moveTo>
                        <a:pt x="123425" y="513157"/>
                      </a:moveTo>
                      <a:cubicBezTo>
                        <a:pt x="98740" y="524128"/>
                        <a:pt x="82283" y="548812"/>
                        <a:pt x="82283" y="576240"/>
                      </a:cubicBezTo>
                      <a:cubicBezTo>
                        <a:pt x="82283" y="606411"/>
                        <a:pt x="101483" y="633838"/>
                        <a:pt x="128910" y="642066"/>
                      </a:cubicBezTo>
                      <a:lnTo>
                        <a:pt x="128910" y="674980"/>
                      </a:lnTo>
                      <a:cubicBezTo>
                        <a:pt x="128910" y="716121"/>
                        <a:pt x="161823" y="746292"/>
                        <a:pt x="200223" y="746292"/>
                      </a:cubicBezTo>
                      <a:lnTo>
                        <a:pt x="296219" y="746292"/>
                      </a:lnTo>
                      <a:cubicBezTo>
                        <a:pt x="337361" y="746292"/>
                        <a:pt x="367531" y="713378"/>
                        <a:pt x="367531" y="674980"/>
                      </a:cubicBezTo>
                      <a:lnTo>
                        <a:pt x="367531" y="644809"/>
                      </a:lnTo>
                      <a:cubicBezTo>
                        <a:pt x="394958" y="633838"/>
                        <a:pt x="414158" y="609153"/>
                        <a:pt x="414158" y="578983"/>
                      </a:cubicBezTo>
                      <a:cubicBezTo>
                        <a:pt x="414158" y="551555"/>
                        <a:pt x="397701" y="526871"/>
                        <a:pt x="373017" y="515899"/>
                      </a:cubicBezTo>
                      <a:cubicBezTo>
                        <a:pt x="381245" y="480243"/>
                        <a:pt x="403187" y="452816"/>
                        <a:pt x="422386" y="425388"/>
                      </a:cubicBezTo>
                      <a:cubicBezTo>
                        <a:pt x="452557" y="381504"/>
                        <a:pt x="488213" y="334877"/>
                        <a:pt x="488213" y="249851"/>
                      </a:cubicBezTo>
                      <a:cubicBezTo>
                        <a:pt x="488213" y="241623"/>
                        <a:pt x="488213" y="233395"/>
                        <a:pt x="488213" y="227909"/>
                      </a:cubicBezTo>
                      <a:cubicBezTo>
                        <a:pt x="488213" y="216938"/>
                        <a:pt x="477241" y="205967"/>
                        <a:pt x="463528" y="208710"/>
                      </a:cubicBezTo>
                      <a:cubicBezTo>
                        <a:pt x="452557" y="208710"/>
                        <a:pt x="441586" y="219681"/>
                        <a:pt x="444329" y="233395"/>
                      </a:cubicBezTo>
                      <a:cubicBezTo>
                        <a:pt x="444329" y="238881"/>
                        <a:pt x="444329" y="247109"/>
                        <a:pt x="444329" y="252594"/>
                      </a:cubicBezTo>
                      <a:cubicBezTo>
                        <a:pt x="444329" y="323906"/>
                        <a:pt x="416901" y="362305"/>
                        <a:pt x="386730" y="403446"/>
                      </a:cubicBezTo>
                      <a:cubicBezTo>
                        <a:pt x="364789" y="433616"/>
                        <a:pt x="340103" y="466529"/>
                        <a:pt x="329132" y="513157"/>
                      </a:cubicBezTo>
                      <a:lnTo>
                        <a:pt x="159081" y="513157"/>
                      </a:lnTo>
                      <a:cubicBezTo>
                        <a:pt x="148109" y="466529"/>
                        <a:pt x="123425" y="436359"/>
                        <a:pt x="101483" y="403446"/>
                      </a:cubicBezTo>
                      <a:cubicBezTo>
                        <a:pt x="71312" y="362305"/>
                        <a:pt x="43884" y="323906"/>
                        <a:pt x="43884" y="252594"/>
                      </a:cubicBezTo>
                      <a:cubicBezTo>
                        <a:pt x="43884" y="175797"/>
                        <a:pt x="76798" y="129170"/>
                        <a:pt x="104226" y="101742"/>
                      </a:cubicBezTo>
                      <a:cubicBezTo>
                        <a:pt x="142624" y="66086"/>
                        <a:pt x="191994" y="44144"/>
                        <a:pt x="244106" y="44144"/>
                      </a:cubicBezTo>
                      <a:cubicBezTo>
                        <a:pt x="244106" y="44144"/>
                        <a:pt x="244106" y="44144"/>
                        <a:pt x="244106" y="44144"/>
                      </a:cubicBezTo>
                      <a:cubicBezTo>
                        <a:pt x="285248" y="44144"/>
                        <a:pt x="329132" y="57858"/>
                        <a:pt x="364789" y="82543"/>
                      </a:cubicBezTo>
                      <a:cubicBezTo>
                        <a:pt x="375759" y="90771"/>
                        <a:pt x="389473" y="88029"/>
                        <a:pt x="394958" y="77057"/>
                      </a:cubicBezTo>
                      <a:cubicBezTo>
                        <a:pt x="403187" y="66086"/>
                        <a:pt x="400444" y="52372"/>
                        <a:pt x="389473" y="46887"/>
                      </a:cubicBezTo>
                      <a:cubicBezTo>
                        <a:pt x="348332" y="16717"/>
                        <a:pt x="296219" y="-2483"/>
                        <a:pt x="244106" y="260"/>
                      </a:cubicBezTo>
                      <a:cubicBezTo>
                        <a:pt x="181023" y="260"/>
                        <a:pt x="117940" y="24945"/>
                        <a:pt x="71312" y="68829"/>
                      </a:cubicBezTo>
                      <a:cubicBezTo>
                        <a:pt x="24685" y="115456"/>
                        <a:pt x="0" y="178539"/>
                        <a:pt x="0" y="249851"/>
                      </a:cubicBezTo>
                      <a:cubicBezTo>
                        <a:pt x="0" y="334877"/>
                        <a:pt x="35656" y="384247"/>
                        <a:pt x="65826" y="425388"/>
                      </a:cubicBezTo>
                      <a:cubicBezTo>
                        <a:pt x="95997" y="452816"/>
                        <a:pt x="115197" y="477500"/>
                        <a:pt x="123425" y="513157"/>
                      </a:cubicBezTo>
                      <a:lnTo>
                        <a:pt x="123425" y="513157"/>
                      </a:lnTo>
                      <a:close/>
                      <a:moveTo>
                        <a:pt x="329132" y="677723"/>
                      </a:moveTo>
                      <a:cubicBezTo>
                        <a:pt x="329132" y="694178"/>
                        <a:pt x="315418" y="705150"/>
                        <a:pt x="301704" y="705150"/>
                      </a:cubicBezTo>
                      <a:lnTo>
                        <a:pt x="205708" y="705150"/>
                      </a:lnTo>
                      <a:cubicBezTo>
                        <a:pt x="189251" y="705150"/>
                        <a:pt x="178280" y="691436"/>
                        <a:pt x="178280" y="677723"/>
                      </a:cubicBezTo>
                      <a:lnTo>
                        <a:pt x="178280" y="650295"/>
                      </a:lnTo>
                      <a:lnTo>
                        <a:pt x="331875" y="650295"/>
                      </a:lnTo>
                      <a:lnTo>
                        <a:pt x="331875" y="677723"/>
                      </a:lnTo>
                      <a:close/>
                      <a:moveTo>
                        <a:pt x="153595" y="551555"/>
                      </a:moveTo>
                      <a:lnTo>
                        <a:pt x="348332" y="551555"/>
                      </a:lnTo>
                      <a:cubicBezTo>
                        <a:pt x="362046" y="551555"/>
                        <a:pt x="375759" y="562526"/>
                        <a:pt x="375759" y="578983"/>
                      </a:cubicBezTo>
                      <a:cubicBezTo>
                        <a:pt x="375759" y="592697"/>
                        <a:pt x="364789" y="606411"/>
                        <a:pt x="348332" y="606411"/>
                      </a:cubicBezTo>
                      <a:lnTo>
                        <a:pt x="153595" y="606411"/>
                      </a:lnTo>
                      <a:cubicBezTo>
                        <a:pt x="139881" y="606411"/>
                        <a:pt x="126167" y="595440"/>
                        <a:pt x="126167" y="578983"/>
                      </a:cubicBezTo>
                      <a:cubicBezTo>
                        <a:pt x="126167" y="562526"/>
                        <a:pt x="139881" y="551555"/>
                        <a:pt x="153595" y="551555"/>
                      </a:cubicBezTo>
                      <a:lnTo>
                        <a:pt x="153595" y="551555"/>
                      </a:lnTo>
                      <a:close/>
                    </a:path>
                  </a:pathLst>
                </a:custGeom>
                <a:grpFill/>
                <a:ln w="27426" cap="flat">
                  <a:noFill/>
                  <a:prstDash val="solid"/>
                  <a:miter/>
                </a:ln>
              </p:spPr>
              <p:txBody>
                <a:bodyPr rtlCol="0" anchor="ctr"/>
                <a:lstStyle/>
                <a:p>
                  <a:endParaRPr lang="en-US"/>
                </a:p>
              </p:txBody>
            </p:sp>
          </p:grpSp>
          <p:sp>
            <p:nvSpPr>
              <p:cNvPr id="19" name="Freeform 1261">
                <a:extLst>
                  <a:ext uri="{FF2B5EF4-FFF2-40B4-BE49-F238E27FC236}">
                    <a16:creationId xmlns:a16="http://schemas.microsoft.com/office/drawing/2014/main" id="{EC704E0B-6166-4102-6C6E-555FA7CDEA9E}"/>
                  </a:ext>
                </a:extLst>
              </p:cNvPr>
              <p:cNvSpPr/>
              <p:nvPr/>
            </p:nvSpPr>
            <p:spPr>
              <a:xfrm>
                <a:off x="9033583" y="5509252"/>
                <a:ext cx="43884" cy="178279"/>
              </a:xfrm>
              <a:custGeom>
                <a:avLst/>
                <a:gdLst>
                  <a:gd name="connsiteX0" fmla="*/ 43884 w 43884"/>
                  <a:gd name="connsiteY0" fmla="*/ 21943 h 178279"/>
                  <a:gd name="connsiteX1" fmla="*/ 21943 w 43884"/>
                  <a:gd name="connsiteY1" fmla="*/ 0 h 178279"/>
                  <a:gd name="connsiteX2" fmla="*/ 0 w 43884"/>
                  <a:gd name="connsiteY2" fmla="*/ 21943 h 178279"/>
                  <a:gd name="connsiteX3" fmla="*/ 0 w 43884"/>
                  <a:gd name="connsiteY3" fmla="*/ 156338 h 178279"/>
                  <a:gd name="connsiteX4" fmla="*/ 21943 w 43884"/>
                  <a:gd name="connsiteY4" fmla="*/ 178280 h 178279"/>
                  <a:gd name="connsiteX5" fmla="*/ 43884 w 43884"/>
                  <a:gd name="connsiteY5" fmla="*/ 156338 h 178279"/>
                  <a:gd name="connsiteX6" fmla="*/ 43884 w 43884"/>
                  <a:gd name="connsiteY6" fmla="*/ 21943 h 17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4" h="178279">
                    <a:moveTo>
                      <a:pt x="43884" y="21943"/>
                    </a:moveTo>
                    <a:cubicBezTo>
                      <a:pt x="43884" y="10971"/>
                      <a:pt x="32914" y="0"/>
                      <a:pt x="21943" y="0"/>
                    </a:cubicBezTo>
                    <a:cubicBezTo>
                      <a:pt x="10972" y="0"/>
                      <a:pt x="0" y="10971"/>
                      <a:pt x="0" y="21943"/>
                    </a:cubicBezTo>
                    <a:lnTo>
                      <a:pt x="0" y="156338"/>
                    </a:lnTo>
                    <a:cubicBezTo>
                      <a:pt x="0" y="167309"/>
                      <a:pt x="10972" y="178280"/>
                      <a:pt x="21943" y="178280"/>
                    </a:cubicBezTo>
                    <a:cubicBezTo>
                      <a:pt x="32914" y="178280"/>
                      <a:pt x="43884" y="167309"/>
                      <a:pt x="43884" y="156338"/>
                    </a:cubicBezTo>
                    <a:lnTo>
                      <a:pt x="43884" y="21943"/>
                    </a:lnTo>
                    <a:close/>
                  </a:path>
                </a:pathLst>
              </a:custGeom>
              <a:grpFill/>
              <a:ln w="27426" cap="flat">
                <a:noFill/>
                <a:prstDash val="solid"/>
                <a:miter/>
              </a:ln>
            </p:spPr>
            <p:txBody>
              <a:bodyPr rtlCol="0" anchor="ctr"/>
              <a:lstStyle/>
              <a:p>
                <a:endParaRPr lang="en-US"/>
              </a:p>
            </p:txBody>
          </p:sp>
          <p:sp>
            <p:nvSpPr>
              <p:cNvPr id="20" name="Freeform 1262">
                <a:extLst>
                  <a:ext uri="{FF2B5EF4-FFF2-40B4-BE49-F238E27FC236}">
                    <a16:creationId xmlns:a16="http://schemas.microsoft.com/office/drawing/2014/main" id="{C694A569-6D64-045A-11E9-636DBE7FB49E}"/>
                  </a:ext>
                </a:extLst>
              </p:cNvPr>
              <p:cNvSpPr/>
              <p:nvPr/>
            </p:nvSpPr>
            <p:spPr>
              <a:xfrm>
                <a:off x="9033583" y="5745130"/>
                <a:ext cx="43884" cy="43884"/>
              </a:xfrm>
              <a:custGeom>
                <a:avLst/>
                <a:gdLst>
                  <a:gd name="connsiteX0" fmla="*/ 21943 w 43884"/>
                  <a:gd name="connsiteY0" fmla="*/ 0 h 43884"/>
                  <a:gd name="connsiteX1" fmla="*/ 0 w 43884"/>
                  <a:gd name="connsiteY1" fmla="*/ 21942 h 43884"/>
                  <a:gd name="connsiteX2" fmla="*/ 0 w 43884"/>
                  <a:gd name="connsiteY2" fmla="*/ 21942 h 43884"/>
                  <a:gd name="connsiteX3" fmla="*/ 21943 w 43884"/>
                  <a:gd name="connsiteY3" fmla="*/ 43884 h 43884"/>
                  <a:gd name="connsiteX4" fmla="*/ 43884 w 43884"/>
                  <a:gd name="connsiteY4" fmla="*/ 21942 h 43884"/>
                  <a:gd name="connsiteX5" fmla="*/ 21943 w 43884"/>
                  <a:gd name="connsiteY5" fmla="*/ 0 h 43884"/>
                  <a:gd name="connsiteX6" fmla="*/ 21943 w 43884"/>
                  <a:gd name="connsiteY6" fmla="*/ 0 h 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4" h="43884">
                    <a:moveTo>
                      <a:pt x="21943" y="0"/>
                    </a:moveTo>
                    <a:cubicBezTo>
                      <a:pt x="10972" y="0"/>
                      <a:pt x="0" y="10971"/>
                      <a:pt x="0" y="21942"/>
                    </a:cubicBezTo>
                    <a:lnTo>
                      <a:pt x="0" y="21942"/>
                    </a:lnTo>
                    <a:cubicBezTo>
                      <a:pt x="0" y="32913"/>
                      <a:pt x="10972" y="43884"/>
                      <a:pt x="21943" y="43884"/>
                    </a:cubicBezTo>
                    <a:cubicBezTo>
                      <a:pt x="32914" y="43884"/>
                      <a:pt x="43884" y="32913"/>
                      <a:pt x="43884" y="21942"/>
                    </a:cubicBezTo>
                    <a:cubicBezTo>
                      <a:pt x="43884" y="8228"/>
                      <a:pt x="32914" y="0"/>
                      <a:pt x="21943" y="0"/>
                    </a:cubicBezTo>
                    <a:lnTo>
                      <a:pt x="21943" y="0"/>
                    </a:lnTo>
                    <a:close/>
                  </a:path>
                </a:pathLst>
              </a:custGeom>
              <a:grpFill/>
              <a:ln w="27426" cap="flat">
                <a:noFill/>
                <a:prstDash val="solid"/>
                <a:miter/>
              </a:ln>
            </p:spPr>
            <p:txBody>
              <a:bodyPr rtlCol="0" anchor="ctr"/>
              <a:lstStyle/>
              <a:p>
                <a:endParaRPr lang="en-US"/>
              </a:p>
            </p:txBody>
          </p:sp>
          <p:sp>
            <p:nvSpPr>
              <p:cNvPr id="21" name="Freeform 1263">
                <a:extLst>
                  <a:ext uri="{FF2B5EF4-FFF2-40B4-BE49-F238E27FC236}">
                    <a16:creationId xmlns:a16="http://schemas.microsoft.com/office/drawing/2014/main" id="{6C69C170-64CC-F42E-30C3-41CE8F03E289}"/>
                  </a:ext>
                </a:extLst>
              </p:cNvPr>
              <p:cNvSpPr/>
              <p:nvPr/>
            </p:nvSpPr>
            <p:spPr>
              <a:xfrm>
                <a:off x="9381914" y="5621705"/>
                <a:ext cx="131652" cy="43884"/>
              </a:xfrm>
              <a:custGeom>
                <a:avLst/>
                <a:gdLst>
                  <a:gd name="connsiteX0" fmla="*/ 109711 w 131652"/>
                  <a:gd name="connsiteY0" fmla="*/ 0 h 43884"/>
                  <a:gd name="connsiteX1" fmla="*/ 21942 w 131652"/>
                  <a:gd name="connsiteY1" fmla="*/ 0 h 43884"/>
                  <a:gd name="connsiteX2" fmla="*/ 0 w 131652"/>
                  <a:gd name="connsiteY2" fmla="*/ 21942 h 43884"/>
                  <a:gd name="connsiteX3" fmla="*/ 21942 w 131652"/>
                  <a:gd name="connsiteY3" fmla="*/ 43884 h 43884"/>
                  <a:gd name="connsiteX4" fmla="*/ 109711 w 131652"/>
                  <a:gd name="connsiteY4" fmla="*/ 43884 h 43884"/>
                  <a:gd name="connsiteX5" fmla="*/ 131653 w 131652"/>
                  <a:gd name="connsiteY5" fmla="*/ 21942 h 43884"/>
                  <a:gd name="connsiteX6" fmla="*/ 109711 w 131652"/>
                  <a:gd name="connsiteY6" fmla="*/ 0 h 43884"/>
                  <a:gd name="connsiteX7" fmla="*/ 109711 w 131652"/>
                  <a:gd name="connsiteY7" fmla="*/ 0 h 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652" h="43884">
                    <a:moveTo>
                      <a:pt x="109711" y="0"/>
                    </a:moveTo>
                    <a:lnTo>
                      <a:pt x="21942" y="0"/>
                    </a:lnTo>
                    <a:cubicBezTo>
                      <a:pt x="10971" y="0"/>
                      <a:pt x="0" y="10971"/>
                      <a:pt x="0" y="21942"/>
                    </a:cubicBezTo>
                    <a:cubicBezTo>
                      <a:pt x="0" y="32913"/>
                      <a:pt x="10971" y="43884"/>
                      <a:pt x="21942" y="43884"/>
                    </a:cubicBezTo>
                    <a:lnTo>
                      <a:pt x="109711" y="43884"/>
                    </a:lnTo>
                    <a:cubicBezTo>
                      <a:pt x="120682" y="43884"/>
                      <a:pt x="131653" y="32913"/>
                      <a:pt x="131653" y="21942"/>
                    </a:cubicBezTo>
                    <a:cubicBezTo>
                      <a:pt x="131653" y="10971"/>
                      <a:pt x="120682" y="0"/>
                      <a:pt x="109711" y="0"/>
                    </a:cubicBezTo>
                    <a:lnTo>
                      <a:pt x="109711" y="0"/>
                    </a:lnTo>
                    <a:close/>
                  </a:path>
                </a:pathLst>
              </a:custGeom>
              <a:grpFill/>
              <a:ln w="27426" cap="flat">
                <a:noFill/>
                <a:prstDash val="solid"/>
                <a:miter/>
              </a:ln>
            </p:spPr>
            <p:txBody>
              <a:bodyPr rtlCol="0" anchor="ctr"/>
              <a:lstStyle/>
              <a:p>
                <a:endParaRPr lang="en-US"/>
              </a:p>
            </p:txBody>
          </p:sp>
          <p:sp>
            <p:nvSpPr>
              <p:cNvPr id="22" name="Freeform 1264">
                <a:extLst>
                  <a:ext uri="{FF2B5EF4-FFF2-40B4-BE49-F238E27FC236}">
                    <a16:creationId xmlns:a16="http://schemas.microsoft.com/office/drawing/2014/main" id="{975F0AC7-D3D2-4747-2346-0E0D77F6F918}"/>
                  </a:ext>
                </a:extLst>
              </p:cNvPr>
              <p:cNvSpPr/>
              <p:nvPr/>
            </p:nvSpPr>
            <p:spPr>
              <a:xfrm>
                <a:off x="9341474" y="5389272"/>
                <a:ext cx="119279" cy="92552"/>
              </a:xfrm>
              <a:custGeom>
                <a:avLst/>
                <a:gdLst>
                  <a:gd name="connsiteX0" fmla="*/ 23984 w 119279"/>
                  <a:gd name="connsiteY0" fmla="*/ 92553 h 92552"/>
                  <a:gd name="connsiteX1" fmla="*/ 34954 w 119279"/>
                  <a:gd name="connsiteY1" fmla="*/ 89810 h 92552"/>
                  <a:gd name="connsiteX2" fmla="*/ 109009 w 119279"/>
                  <a:gd name="connsiteY2" fmla="*/ 40440 h 92552"/>
                  <a:gd name="connsiteX3" fmla="*/ 114495 w 119279"/>
                  <a:gd name="connsiteY3" fmla="*/ 10270 h 92552"/>
                  <a:gd name="connsiteX4" fmla="*/ 84325 w 119279"/>
                  <a:gd name="connsiteY4" fmla="*/ 4785 h 92552"/>
                  <a:gd name="connsiteX5" fmla="*/ 10270 w 119279"/>
                  <a:gd name="connsiteY5" fmla="*/ 54154 h 92552"/>
                  <a:gd name="connsiteX6" fmla="*/ 4785 w 119279"/>
                  <a:gd name="connsiteY6" fmla="*/ 84325 h 92552"/>
                  <a:gd name="connsiteX7" fmla="*/ 23984 w 119279"/>
                  <a:gd name="connsiteY7" fmla="*/ 92553 h 92552"/>
                  <a:gd name="connsiteX8" fmla="*/ 23984 w 119279"/>
                  <a:gd name="connsiteY8" fmla="*/ 92553 h 9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79" h="92552">
                    <a:moveTo>
                      <a:pt x="23984" y="92553"/>
                    </a:moveTo>
                    <a:cubicBezTo>
                      <a:pt x="29469" y="92553"/>
                      <a:pt x="32212" y="92553"/>
                      <a:pt x="34954" y="89810"/>
                    </a:cubicBezTo>
                    <a:lnTo>
                      <a:pt x="109009" y="40440"/>
                    </a:lnTo>
                    <a:cubicBezTo>
                      <a:pt x="119980" y="34954"/>
                      <a:pt x="122723" y="21241"/>
                      <a:pt x="114495" y="10270"/>
                    </a:cubicBezTo>
                    <a:cubicBezTo>
                      <a:pt x="109009" y="-701"/>
                      <a:pt x="95296" y="-3444"/>
                      <a:pt x="84325" y="4785"/>
                    </a:cubicBezTo>
                    <a:lnTo>
                      <a:pt x="10270" y="54154"/>
                    </a:lnTo>
                    <a:cubicBezTo>
                      <a:pt x="-701" y="59640"/>
                      <a:pt x="-3444" y="73354"/>
                      <a:pt x="4785" y="84325"/>
                    </a:cubicBezTo>
                    <a:cubicBezTo>
                      <a:pt x="10270" y="89810"/>
                      <a:pt x="18498" y="92553"/>
                      <a:pt x="23984" y="92553"/>
                    </a:cubicBezTo>
                    <a:lnTo>
                      <a:pt x="23984" y="92553"/>
                    </a:lnTo>
                    <a:close/>
                  </a:path>
                </a:pathLst>
              </a:custGeom>
              <a:grpFill/>
              <a:ln w="27426" cap="flat">
                <a:noFill/>
                <a:prstDash val="solid"/>
                <a:miter/>
              </a:ln>
            </p:spPr>
            <p:txBody>
              <a:bodyPr rtlCol="0" anchor="ctr"/>
              <a:lstStyle/>
              <a:p>
                <a:endParaRPr lang="en-US"/>
              </a:p>
            </p:txBody>
          </p:sp>
          <p:sp>
            <p:nvSpPr>
              <p:cNvPr id="23" name="Freeform 1265">
                <a:extLst>
                  <a:ext uri="{FF2B5EF4-FFF2-40B4-BE49-F238E27FC236}">
                    <a16:creationId xmlns:a16="http://schemas.microsoft.com/office/drawing/2014/main" id="{739A8EE7-A03B-03C5-A239-64EF2EA8C039}"/>
                  </a:ext>
                </a:extLst>
              </p:cNvPr>
              <p:cNvSpPr/>
              <p:nvPr/>
            </p:nvSpPr>
            <p:spPr>
              <a:xfrm>
                <a:off x="9343405" y="5808102"/>
                <a:ext cx="117348" cy="90622"/>
              </a:xfrm>
              <a:custGeom>
                <a:avLst/>
                <a:gdLst>
                  <a:gd name="connsiteX0" fmla="*/ 107079 w 117348"/>
                  <a:gd name="connsiteY0" fmla="*/ 52224 h 90622"/>
                  <a:gd name="connsiteX1" fmla="*/ 33024 w 117348"/>
                  <a:gd name="connsiteY1" fmla="*/ 2854 h 90622"/>
                  <a:gd name="connsiteX2" fmla="*/ 2854 w 117348"/>
                  <a:gd name="connsiteY2" fmla="*/ 8340 h 90622"/>
                  <a:gd name="connsiteX3" fmla="*/ 8339 w 117348"/>
                  <a:gd name="connsiteY3" fmla="*/ 38510 h 90622"/>
                  <a:gd name="connsiteX4" fmla="*/ 82394 w 117348"/>
                  <a:gd name="connsiteY4" fmla="*/ 87879 h 90622"/>
                  <a:gd name="connsiteX5" fmla="*/ 93365 w 117348"/>
                  <a:gd name="connsiteY5" fmla="*/ 90622 h 90622"/>
                  <a:gd name="connsiteX6" fmla="*/ 112565 w 117348"/>
                  <a:gd name="connsiteY6" fmla="*/ 79652 h 90622"/>
                  <a:gd name="connsiteX7" fmla="*/ 107079 w 117348"/>
                  <a:gd name="connsiteY7" fmla="*/ 52224 h 90622"/>
                  <a:gd name="connsiteX8" fmla="*/ 107079 w 117348"/>
                  <a:gd name="connsiteY8" fmla="*/ 52224 h 9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 h="90622">
                    <a:moveTo>
                      <a:pt x="107079" y="52224"/>
                    </a:moveTo>
                    <a:lnTo>
                      <a:pt x="33024" y="2854"/>
                    </a:lnTo>
                    <a:cubicBezTo>
                      <a:pt x="22053" y="-2631"/>
                      <a:pt x="8339" y="111"/>
                      <a:pt x="2854" y="8340"/>
                    </a:cubicBezTo>
                    <a:cubicBezTo>
                      <a:pt x="-2632" y="19310"/>
                      <a:pt x="111" y="33024"/>
                      <a:pt x="8339" y="38510"/>
                    </a:cubicBezTo>
                    <a:lnTo>
                      <a:pt x="82394" y="87879"/>
                    </a:lnTo>
                    <a:cubicBezTo>
                      <a:pt x="85137" y="90622"/>
                      <a:pt x="90622" y="90622"/>
                      <a:pt x="93365" y="90622"/>
                    </a:cubicBezTo>
                    <a:cubicBezTo>
                      <a:pt x="101593" y="90622"/>
                      <a:pt x="107079" y="87879"/>
                      <a:pt x="112565" y="79652"/>
                    </a:cubicBezTo>
                    <a:cubicBezTo>
                      <a:pt x="120793" y="71423"/>
                      <a:pt x="118050" y="57709"/>
                      <a:pt x="107079" y="52224"/>
                    </a:cubicBezTo>
                    <a:lnTo>
                      <a:pt x="107079" y="52224"/>
                    </a:lnTo>
                    <a:close/>
                  </a:path>
                </a:pathLst>
              </a:custGeom>
              <a:grpFill/>
              <a:ln w="27426" cap="flat">
                <a:noFill/>
                <a:prstDash val="solid"/>
                <a:miter/>
              </a:ln>
            </p:spPr>
            <p:txBody>
              <a:bodyPr rtlCol="0" anchor="ctr"/>
              <a:lstStyle/>
              <a:p>
                <a:endParaRPr lang="en-US"/>
              </a:p>
            </p:txBody>
          </p:sp>
          <p:sp>
            <p:nvSpPr>
              <p:cNvPr id="24" name="Freeform 1266">
                <a:extLst>
                  <a:ext uri="{FF2B5EF4-FFF2-40B4-BE49-F238E27FC236}">
                    <a16:creationId xmlns:a16="http://schemas.microsoft.com/office/drawing/2014/main" id="{5CFFFEB0-309F-F888-94A3-1BE57F1A1BB8}"/>
                  </a:ext>
                </a:extLst>
              </p:cNvPr>
              <p:cNvSpPr/>
              <p:nvPr/>
            </p:nvSpPr>
            <p:spPr>
              <a:xfrm>
                <a:off x="8597483" y="5621705"/>
                <a:ext cx="131653" cy="43884"/>
              </a:xfrm>
              <a:custGeom>
                <a:avLst/>
                <a:gdLst>
                  <a:gd name="connsiteX0" fmla="*/ 21943 w 131653"/>
                  <a:gd name="connsiteY0" fmla="*/ 43884 h 43884"/>
                  <a:gd name="connsiteX1" fmla="*/ 109711 w 131653"/>
                  <a:gd name="connsiteY1" fmla="*/ 43884 h 43884"/>
                  <a:gd name="connsiteX2" fmla="*/ 131653 w 131653"/>
                  <a:gd name="connsiteY2" fmla="*/ 21942 h 43884"/>
                  <a:gd name="connsiteX3" fmla="*/ 109711 w 131653"/>
                  <a:gd name="connsiteY3" fmla="*/ 0 h 43884"/>
                  <a:gd name="connsiteX4" fmla="*/ 21943 w 131653"/>
                  <a:gd name="connsiteY4" fmla="*/ 0 h 43884"/>
                  <a:gd name="connsiteX5" fmla="*/ 0 w 131653"/>
                  <a:gd name="connsiteY5" fmla="*/ 21942 h 43884"/>
                  <a:gd name="connsiteX6" fmla="*/ 21943 w 131653"/>
                  <a:gd name="connsiteY6" fmla="*/ 43884 h 43884"/>
                  <a:gd name="connsiteX7" fmla="*/ 21943 w 131653"/>
                  <a:gd name="connsiteY7" fmla="*/ 43884 h 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653" h="43884">
                    <a:moveTo>
                      <a:pt x="21943" y="43884"/>
                    </a:moveTo>
                    <a:lnTo>
                      <a:pt x="109711" y="43884"/>
                    </a:lnTo>
                    <a:cubicBezTo>
                      <a:pt x="120682" y="43884"/>
                      <a:pt x="131653" y="32913"/>
                      <a:pt x="131653" y="21942"/>
                    </a:cubicBezTo>
                    <a:cubicBezTo>
                      <a:pt x="131653" y="10971"/>
                      <a:pt x="120682" y="0"/>
                      <a:pt x="109711" y="0"/>
                    </a:cubicBezTo>
                    <a:lnTo>
                      <a:pt x="21943" y="0"/>
                    </a:lnTo>
                    <a:cubicBezTo>
                      <a:pt x="10971" y="0"/>
                      <a:pt x="0" y="10971"/>
                      <a:pt x="0" y="21942"/>
                    </a:cubicBezTo>
                    <a:cubicBezTo>
                      <a:pt x="0" y="35656"/>
                      <a:pt x="8229" y="43884"/>
                      <a:pt x="21943" y="43884"/>
                    </a:cubicBezTo>
                    <a:lnTo>
                      <a:pt x="21943" y="43884"/>
                    </a:lnTo>
                    <a:close/>
                  </a:path>
                </a:pathLst>
              </a:custGeom>
              <a:grpFill/>
              <a:ln w="27426" cap="flat">
                <a:noFill/>
                <a:prstDash val="solid"/>
                <a:miter/>
              </a:ln>
            </p:spPr>
            <p:txBody>
              <a:bodyPr rtlCol="0" anchor="ctr"/>
              <a:lstStyle/>
              <a:p>
                <a:endParaRPr lang="en-US"/>
              </a:p>
            </p:txBody>
          </p:sp>
          <p:sp>
            <p:nvSpPr>
              <p:cNvPr id="25" name="Freeform 1267">
                <a:extLst>
                  <a:ext uri="{FF2B5EF4-FFF2-40B4-BE49-F238E27FC236}">
                    <a16:creationId xmlns:a16="http://schemas.microsoft.com/office/drawing/2014/main" id="{2589925D-4743-22F0-CDCC-EF1B4DF4D3E3}"/>
                  </a:ext>
                </a:extLst>
              </p:cNvPr>
              <p:cNvSpPr/>
              <p:nvPr/>
            </p:nvSpPr>
            <p:spPr>
              <a:xfrm>
                <a:off x="8648735" y="5388459"/>
                <a:ext cx="116167" cy="93364"/>
              </a:xfrm>
              <a:custGeom>
                <a:avLst/>
                <a:gdLst>
                  <a:gd name="connsiteX0" fmla="*/ 9089 w 116167"/>
                  <a:gd name="connsiteY0" fmla="*/ 41253 h 93364"/>
                  <a:gd name="connsiteX1" fmla="*/ 83143 w 116167"/>
                  <a:gd name="connsiteY1" fmla="*/ 90622 h 93364"/>
                  <a:gd name="connsiteX2" fmla="*/ 94115 w 116167"/>
                  <a:gd name="connsiteY2" fmla="*/ 93365 h 93364"/>
                  <a:gd name="connsiteX3" fmla="*/ 113314 w 116167"/>
                  <a:gd name="connsiteY3" fmla="*/ 82394 h 93364"/>
                  <a:gd name="connsiteX4" fmla="*/ 107828 w 116167"/>
                  <a:gd name="connsiteY4" fmla="*/ 52223 h 93364"/>
                  <a:gd name="connsiteX5" fmla="*/ 33773 w 116167"/>
                  <a:gd name="connsiteY5" fmla="*/ 2854 h 93364"/>
                  <a:gd name="connsiteX6" fmla="*/ 3603 w 116167"/>
                  <a:gd name="connsiteY6" fmla="*/ 8339 h 93364"/>
                  <a:gd name="connsiteX7" fmla="*/ 9089 w 116167"/>
                  <a:gd name="connsiteY7" fmla="*/ 41253 h 93364"/>
                  <a:gd name="connsiteX8" fmla="*/ 9089 w 116167"/>
                  <a:gd name="connsiteY8" fmla="*/ 41253 h 9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67" h="93364">
                    <a:moveTo>
                      <a:pt x="9089" y="41253"/>
                    </a:moveTo>
                    <a:lnTo>
                      <a:pt x="83143" y="90622"/>
                    </a:lnTo>
                    <a:cubicBezTo>
                      <a:pt x="85886" y="93365"/>
                      <a:pt x="91372" y="93365"/>
                      <a:pt x="94115" y="93365"/>
                    </a:cubicBezTo>
                    <a:cubicBezTo>
                      <a:pt x="102343" y="93365"/>
                      <a:pt x="107828" y="90622"/>
                      <a:pt x="113314" y="82394"/>
                    </a:cubicBezTo>
                    <a:cubicBezTo>
                      <a:pt x="118799" y="71423"/>
                      <a:pt x="116056" y="57709"/>
                      <a:pt x="107828" y="52223"/>
                    </a:cubicBezTo>
                    <a:lnTo>
                      <a:pt x="33773" y="2854"/>
                    </a:lnTo>
                    <a:cubicBezTo>
                      <a:pt x="22803" y="-2632"/>
                      <a:pt x="9089" y="111"/>
                      <a:pt x="3603" y="8339"/>
                    </a:cubicBezTo>
                    <a:cubicBezTo>
                      <a:pt x="-1882" y="19311"/>
                      <a:pt x="-1882" y="33025"/>
                      <a:pt x="9089" y="41253"/>
                    </a:cubicBezTo>
                    <a:lnTo>
                      <a:pt x="9089" y="41253"/>
                    </a:lnTo>
                    <a:close/>
                  </a:path>
                </a:pathLst>
              </a:custGeom>
              <a:grpFill/>
              <a:ln w="27426" cap="flat">
                <a:noFill/>
                <a:prstDash val="solid"/>
                <a:miter/>
              </a:ln>
            </p:spPr>
            <p:txBody>
              <a:bodyPr rtlCol="0" anchor="ctr"/>
              <a:lstStyle/>
              <a:p>
                <a:endParaRPr lang="en-US"/>
              </a:p>
            </p:txBody>
          </p:sp>
          <p:sp>
            <p:nvSpPr>
              <p:cNvPr id="26" name="Freeform 1268">
                <a:extLst>
                  <a:ext uri="{FF2B5EF4-FFF2-40B4-BE49-F238E27FC236}">
                    <a16:creationId xmlns:a16="http://schemas.microsoft.com/office/drawing/2014/main" id="{739B9B64-64B8-B01F-2B6E-4E10B2D1F83C}"/>
                  </a:ext>
                </a:extLst>
              </p:cNvPr>
              <p:cNvSpPr/>
              <p:nvPr/>
            </p:nvSpPr>
            <p:spPr>
              <a:xfrm>
                <a:off x="8647554" y="5806328"/>
                <a:ext cx="119279" cy="95139"/>
              </a:xfrm>
              <a:custGeom>
                <a:avLst/>
                <a:gdLst>
                  <a:gd name="connsiteX0" fmla="*/ 84324 w 119279"/>
                  <a:gd name="connsiteY0" fmla="*/ 4628 h 95139"/>
                  <a:gd name="connsiteX1" fmla="*/ 10270 w 119279"/>
                  <a:gd name="connsiteY1" fmla="*/ 53998 h 95139"/>
                  <a:gd name="connsiteX2" fmla="*/ 4784 w 119279"/>
                  <a:gd name="connsiteY2" fmla="*/ 84168 h 95139"/>
                  <a:gd name="connsiteX3" fmla="*/ 23984 w 119279"/>
                  <a:gd name="connsiteY3" fmla="*/ 95140 h 95139"/>
                  <a:gd name="connsiteX4" fmla="*/ 34955 w 119279"/>
                  <a:gd name="connsiteY4" fmla="*/ 92397 h 95139"/>
                  <a:gd name="connsiteX5" fmla="*/ 109010 w 119279"/>
                  <a:gd name="connsiteY5" fmla="*/ 43027 h 95139"/>
                  <a:gd name="connsiteX6" fmla="*/ 114495 w 119279"/>
                  <a:gd name="connsiteY6" fmla="*/ 12857 h 95139"/>
                  <a:gd name="connsiteX7" fmla="*/ 84324 w 119279"/>
                  <a:gd name="connsiteY7" fmla="*/ 4628 h 95139"/>
                  <a:gd name="connsiteX8" fmla="*/ 84324 w 119279"/>
                  <a:gd name="connsiteY8" fmla="*/ 4628 h 9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79" h="95139">
                    <a:moveTo>
                      <a:pt x="84324" y="4628"/>
                    </a:moveTo>
                    <a:lnTo>
                      <a:pt x="10270" y="53998"/>
                    </a:lnTo>
                    <a:cubicBezTo>
                      <a:pt x="-701" y="59483"/>
                      <a:pt x="-3444" y="73197"/>
                      <a:pt x="4784" y="84168"/>
                    </a:cubicBezTo>
                    <a:cubicBezTo>
                      <a:pt x="10270" y="89654"/>
                      <a:pt x="15755" y="95140"/>
                      <a:pt x="23984" y="95140"/>
                    </a:cubicBezTo>
                    <a:cubicBezTo>
                      <a:pt x="29469" y="95140"/>
                      <a:pt x="32212" y="95140"/>
                      <a:pt x="34955" y="92397"/>
                    </a:cubicBezTo>
                    <a:lnTo>
                      <a:pt x="109010" y="43027"/>
                    </a:lnTo>
                    <a:cubicBezTo>
                      <a:pt x="119981" y="37542"/>
                      <a:pt x="122723" y="23828"/>
                      <a:pt x="114495" y="12857"/>
                    </a:cubicBezTo>
                    <a:cubicBezTo>
                      <a:pt x="109010" y="-857"/>
                      <a:pt x="95296" y="-3600"/>
                      <a:pt x="84324" y="4628"/>
                    </a:cubicBezTo>
                    <a:lnTo>
                      <a:pt x="84324" y="4628"/>
                    </a:lnTo>
                    <a:close/>
                  </a:path>
                </a:pathLst>
              </a:custGeom>
              <a:grpFill/>
              <a:ln w="27426" cap="flat">
                <a:noFill/>
                <a:prstDash val="solid"/>
                <a:miter/>
              </a:ln>
            </p:spPr>
            <p:txBody>
              <a:bodyPr rtlCol="0" anchor="ctr"/>
              <a:lstStyle/>
              <a:p>
                <a:endParaRPr lang="en-US"/>
              </a:p>
            </p:txBody>
          </p:sp>
          <p:sp>
            <p:nvSpPr>
              <p:cNvPr id="27" name="Freeform 1269">
                <a:extLst>
                  <a:ext uri="{FF2B5EF4-FFF2-40B4-BE49-F238E27FC236}">
                    <a16:creationId xmlns:a16="http://schemas.microsoft.com/office/drawing/2014/main" id="{2616AD11-77C3-D0D4-CF77-5441996CA4F4}"/>
                  </a:ext>
                </a:extLst>
              </p:cNvPr>
              <p:cNvSpPr/>
              <p:nvPr/>
            </p:nvSpPr>
            <p:spPr>
              <a:xfrm>
                <a:off x="9227940" y="5486624"/>
                <a:ext cx="44949" cy="41827"/>
              </a:xfrm>
              <a:custGeom>
                <a:avLst/>
                <a:gdLst>
                  <a:gd name="connsiteX0" fmla="*/ 5866 w 44949"/>
                  <a:gd name="connsiteY0" fmla="*/ 36342 h 41827"/>
                  <a:gd name="connsiteX1" fmla="*/ 22322 w 44949"/>
                  <a:gd name="connsiteY1" fmla="*/ 41827 h 41827"/>
                  <a:gd name="connsiteX2" fmla="*/ 38778 w 44949"/>
                  <a:gd name="connsiteY2" fmla="*/ 36342 h 41827"/>
                  <a:gd name="connsiteX3" fmla="*/ 38778 w 44949"/>
                  <a:gd name="connsiteY3" fmla="*/ 6171 h 41827"/>
                  <a:gd name="connsiteX4" fmla="*/ 8609 w 44949"/>
                  <a:gd name="connsiteY4" fmla="*/ 6171 h 41827"/>
                  <a:gd name="connsiteX5" fmla="*/ 5866 w 44949"/>
                  <a:gd name="connsiteY5" fmla="*/ 36342 h 41827"/>
                  <a:gd name="connsiteX6" fmla="*/ 5866 w 44949"/>
                  <a:gd name="connsiteY6" fmla="*/ 36342 h 4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49" h="41827">
                    <a:moveTo>
                      <a:pt x="5866" y="36342"/>
                    </a:moveTo>
                    <a:cubicBezTo>
                      <a:pt x="11351" y="41827"/>
                      <a:pt x="16837" y="41827"/>
                      <a:pt x="22322" y="41827"/>
                    </a:cubicBezTo>
                    <a:cubicBezTo>
                      <a:pt x="27807" y="41827"/>
                      <a:pt x="33293" y="39084"/>
                      <a:pt x="38778" y="36342"/>
                    </a:cubicBezTo>
                    <a:cubicBezTo>
                      <a:pt x="47007" y="28114"/>
                      <a:pt x="47007" y="14400"/>
                      <a:pt x="38778" y="6171"/>
                    </a:cubicBezTo>
                    <a:cubicBezTo>
                      <a:pt x="30550" y="-2057"/>
                      <a:pt x="16837" y="-2057"/>
                      <a:pt x="8609" y="6171"/>
                    </a:cubicBezTo>
                    <a:cubicBezTo>
                      <a:pt x="-2363" y="14400"/>
                      <a:pt x="-2363" y="28114"/>
                      <a:pt x="5866" y="36342"/>
                    </a:cubicBezTo>
                    <a:lnTo>
                      <a:pt x="5866" y="36342"/>
                    </a:lnTo>
                    <a:close/>
                  </a:path>
                </a:pathLst>
              </a:custGeom>
              <a:grpFill/>
              <a:ln w="27426" cap="flat">
                <a:noFill/>
                <a:prstDash val="solid"/>
                <a:miter/>
              </a:ln>
            </p:spPr>
            <p:txBody>
              <a:bodyPr rtlCol="0" anchor="ctr"/>
              <a:lstStyle/>
              <a:p>
                <a:endParaRPr lang="en-US"/>
              </a:p>
            </p:txBody>
          </p:sp>
        </p:grpSp>
      </p:grpSp>
      <p:pic>
        <p:nvPicPr>
          <p:cNvPr id="31" name="Picture 30" descr="Casserole dish with broccoli and cheese">
            <a:extLst>
              <a:ext uri="{FF2B5EF4-FFF2-40B4-BE49-F238E27FC236}">
                <a16:creationId xmlns:a16="http://schemas.microsoft.com/office/drawing/2014/main" id="{D1174F41-9491-EF26-9FE7-D4458AC477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8574199" y="2331670"/>
            <a:ext cx="2809875" cy="4214813"/>
          </a:xfrm>
          <a:prstGeom prst="rect">
            <a:avLst/>
          </a:prstGeom>
        </p:spPr>
      </p:pic>
    </p:spTree>
    <p:extLst>
      <p:ext uri="{BB962C8B-B14F-4D97-AF65-F5344CB8AC3E}">
        <p14:creationId xmlns:p14="http://schemas.microsoft.com/office/powerpoint/2010/main" val="32306768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FA4A6-A266-5517-3907-EE93F204ECEB}"/>
            </a:ext>
          </a:extLst>
        </p:cNvPr>
        <p:cNvGrpSpPr/>
        <p:nvPr/>
      </p:nvGrpSpPr>
      <p:grpSpPr>
        <a:xfrm>
          <a:off x="0" y="0"/>
          <a:ext cx="0" cy="0"/>
          <a:chOff x="0" y="0"/>
          <a:chExt cx="0" cy="0"/>
        </a:xfrm>
      </p:grpSpPr>
      <p:pic>
        <p:nvPicPr>
          <p:cNvPr id="9" name="Picture Placeholder 3" descr="Person cooking in kitchen">
            <a:extLst>
              <a:ext uri="{FF2B5EF4-FFF2-40B4-BE49-F238E27FC236}">
                <a16:creationId xmlns:a16="http://schemas.microsoft.com/office/drawing/2014/main" id="{2929B75B-7B1A-A745-8877-0D495BBFE30F}"/>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707"/>
          <a:stretch>
            <a:fillRect/>
          </a:stretch>
        </p:blipFill>
        <p:spPr>
          <a:xfrm>
            <a:off x="238772" y="2626822"/>
            <a:ext cx="8328758" cy="3634830"/>
          </a:xfrm>
        </p:spPr>
      </p:pic>
      <p:sp>
        <p:nvSpPr>
          <p:cNvPr id="14" name="Rectangle 13">
            <a:extLst>
              <a:ext uri="{FF2B5EF4-FFF2-40B4-BE49-F238E27FC236}">
                <a16:creationId xmlns:a16="http://schemas.microsoft.com/office/drawing/2014/main" id="{00561312-3B46-AFB7-040D-462E645CEE31}"/>
              </a:ext>
            </a:extLst>
          </p:cNvPr>
          <p:cNvSpPr/>
          <p:nvPr/>
        </p:nvSpPr>
        <p:spPr>
          <a:xfrm>
            <a:off x="1245141" y="3110948"/>
            <a:ext cx="9474740"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5" name="TextBox 14">
            <a:extLst>
              <a:ext uri="{FF2B5EF4-FFF2-40B4-BE49-F238E27FC236}">
                <a16:creationId xmlns:a16="http://schemas.microsoft.com/office/drawing/2014/main" id="{B74279E8-6B2C-35BA-EC1F-DBF31DCEC8B4}"/>
              </a:ext>
            </a:extLst>
          </p:cNvPr>
          <p:cNvSpPr txBox="1"/>
          <p:nvPr/>
        </p:nvSpPr>
        <p:spPr>
          <a:xfrm>
            <a:off x="1472120" y="3163246"/>
            <a:ext cx="9453485" cy="646331"/>
          </a:xfrm>
          <a:prstGeom prst="rect">
            <a:avLst/>
          </a:prstGeom>
          <a:noFill/>
        </p:spPr>
        <p:txBody>
          <a:bodyPr wrap="none" rtlCol="0">
            <a:spAutoFit/>
          </a:bodyPr>
          <a:lstStyle/>
          <a:p>
            <a:r>
              <a:rPr lang="en-US" sz="3600" b="1" dirty="0">
                <a:solidFill>
                  <a:srgbClr val="F26F46"/>
                </a:solidFill>
                <a:ea typeface="Calibri"/>
                <a:cs typeface="Calibri"/>
              </a:rPr>
              <a:t>THUIS KOKEN EN GEZOND KOKEN</a:t>
            </a:r>
          </a:p>
        </p:txBody>
      </p:sp>
      <p:grpSp>
        <p:nvGrpSpPr>
          <p:cNvPr id="10" name="Group 9">
            <a:extLst>
              <a:ext uri="{FF2B5EF4-FFF2-40B4-BE49-F238E27FC236}">
                <a16:creationId xmlns:a16="http://schemas.microsoft.com/office/drawing/2014/main" id="{6E8DA931-E457-DD0B-BB3D-3DA0BBFCB551}"/>
              </a:ext>
            </a:extLst>
          </p:cNvPr>
          <p:cNvGrpSpPr/>
          <p:nvPr/>
        </p:nvGrpSpPr>
        <p:grpSpPr>
          <a:xfrm>
            <a:off x="9256295" y="-181962"/>
            <a:ext cx="2366621" cy="2933183"/>
            <a:chOff x="2887563" y="4517695"/>
            <a:chExt cx="1145987" cy="1420333"/>
          </a:xfrm>
          <a:solidFill>
            <a:schemeClr val="bg1">
              <a:alpha val="26000"/>
            </a:schemeClr>
          </a:solidFill>
        </p:grpSpPr>
        <p:sp>
          <p:nvSpPr>
            <p:cNvPr id="11" name="Freeform 10">
              <a:extLst>
                <a:ext uri="{FF2B5EF4-FFF2-40B4-BE49-F238E27FC236}">
                  <a16:creationId xmlns:a16="http://schemas.microsoft.com/office/drawing/2014/main" id="{643A0C34-C818-5A98-0A1A-6D34222D339D}"/>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12" name="Graphic 10">
              <a:extLst>
                <a:ext uri="{FF2B5EF4-FFF2-40B4-BE49-F238E27FC236}">
                  <a16:creationId xmlns:a16="http://schemas.microsoft.com/office/drawing/2014/main" id="{669005B8-3BF1-BFEE-E06C-A3269AE6FD83}"/>
                </a:ext>
              </a:extLst>
            </p:cNvPr>
            <p:cNvGrpSpPr/>
            <p:nvPr/>
          </p:nvGrpSpPr>
          <p:grpSpPr>
            <a:xfrm>
              <a:off x="3495254" y="4781992"/>
              <a:ext cx="536857" cy="499528"/>
              <a:chOff x="3495254" y="4781992"/>
              <a:chExt cx="536857" cy="499528"/>
            </a:xfrm>
            <a:grpFill/>
          </p:grpSpPr>
          <p:sp>
            <p:nvSpPr>
              <p:cNvPr id="19" name="Freeform 18">
                <a:extLst>
                  <a:ext uri="{FF2B5EF4-FFF2-40B4-BE49-F238E27FC236}">
                    <a16:creationId xmlns:a16="http://schemas.microsoft.com/office/drawing/2014/main" id="{2CFDB231-2BAB-2865-C2A2-178A3B182092}"/>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87CB0AB-4E7F-4497-926D-617BC39DE6DD}"/>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27EEB92-68A0-B5D9-F1CA-5921950E0DA9}"/>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19F06EA-994A-B1D6-7153-0FDBB7997BF5}"/>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13" name="Freeform 12">
              <a:extLst>
                <a:ext uri="{FF2B5EF4-FFF2-40B4-BE49-F238E27FC236}">
                  <a16:creationId xmlns:a16="http://schemas.microsoft.com/office/drawing/2014/main" id="{576282A8-1CA0-EB34-A306-4635A7C0B309}"/>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A21C9D0-B60D-46D1-E8BE-4A1DFE0662F6}"/>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67AE5F9-0DDA-CA37-34F9-219C9907DAE6}"/>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7ECFE63-8149-0814-DC7B-C24632790CCF}"/>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
        <p:nvSpPr>
          <p:cNvPr id="2" name="Text Placeholder 4">
            <a:extLst>
              <a:ext uri="{FF2B5EF4-FFF2-40B4-BE49-F238E27FC236}">
                <a16:creationId xmlns:a16="http://schemas.microsoft.com/office/drawing/2014/main" id="{014E3820-4C10-0786-94D7-26793087F175}"/>
              </a:ext>
            </a:extLst>
          </p:cNvPr>
          <p:cNvSpPr>
            <a:spLocks noGrp="1"/>
          </p:cNvSpPr>
          <p:nvPr>
            <p:ph type="body" sz="quarter" idx="17"/>
          </p:nvPr>
        </p:nvSpPr>
        <p:spPr>
          <a:xfrm>
            <a:off x="6756180" y="911409"/>
            <a:ext cx="2066906" cy="582221"/>
          </a:xfrm>
        </p:spPr>
        <p:txBody>
          <a:bodyPr/>
          <a:lstStyle/>
          <a:p>
            <a:r>
              <a:rPr lang="en-US" dirty="0"/>
              <a:t>03</a:t>
            </a:r>
          </a:p>
        </p:txBody>
      </p:sp>
    </p:spTree>
    <p:extLst>
      <p:ext uri="{BB962C8B-B14F-4D97-AF65-F5344CB8AC3E}">
        <p14:creationId xmlns:p14="http://schemas.microsoft.com/office/powerpoint/2010/main" val="183648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30">
            <a:extLst>
              <a:ext uri="{FF2B5EF4-FFF2-40B4-BE49-F238E27FC236}">
                <a16:creationId xmlns:a16="http://schemas.microsoft.com/office/drawing/2014/main" id="{C2C98D1A-3AAA-2855-EC44-CE1FF1EE1B1D}"/>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a:xfrm>
            <a:off x="799128" y="746272"/>
            <a:ext cx="10203652" cy="5365455"/>
          </a:xfrm>
          <a:prstGeom prst="rect">
            <a:avLst/>
          </a:prstGeom>
        </p:spPr>
      </p:pic>
      <p:sp>
        <p:nvSpPr>
          <p:cNvPr id="15" name="Text Placeholder 14">
            <a:extLst>
              <a:ext uri="{FF2B5EF4-FFF2-40B4-BE49-F238E27FC236}">
                <a16:creationId xmlns:a16="http://schemas.microsoft.com/office/drawing/2014/main" id="{3F3FB26F-94EA-58F8-4C25-D213BCD4D0D3}"/>
              </a:ext>
            </a:extLst>
          </p:cNvPr>
          <p:cNvSpPr>
            <a:spLocks noGrp="1"/>
          </p:cNvSpPr>
          <p:nvPr>
            <p:ph type="body" sz="quarter" idx="19"/>
          </p:nvPr>
        </p:nvSpPr>
        <p:spPr>
          <a:xfrm>
            <a:off x="1643974" y="3612881"/>
            <a:ext cx="8672591" cy="1838739"/>
          </a:xfrm>
        </p:spPr>
        <p:txBody>
          <a:bodyPr/>
          <a:lstStyle/>
          <a:p>
            <a:pPr algn="ctr">
              <a:lnSpc>
                <a:spcPts val="3000"/>
              </a:lnSpc>
              <a:spcBef>
                <a:spcPts val="0"/>
              </a:spcBef>
            </a:pPr>
            <a:r>
              <a:rPr lang="en-US" sz="3200" b="1" dirty="0">
                <a:solidFill>
                  <a:srgbClr val="292668"/>
                </a:solidFill>
                <a:latin typeface="Calibri" panose="020F0502020204030204" pitchFamily="34" charset="0"/>
                <a:cs typeface="Calibri" panose="020F0502020204030204" pitchFamily="34" charset="0"/>
              </a:rPr>
              <a:t>Basisvaardigheden op het gebied van koken zijn een deugd. Het vermogen om jezelf en een paar anderen vakkundig te voeden, zou aan elke jonge man en vrouw moeten worden aangeleerd als een fundamentele vaardigheid.</a:t>
            </a:r>
          </a:p>
        </p:txBody>
      </p:sp>
      <p:sp>
        <p:nvSpPr>
          <p:cNvPr id="16" name="Text Placeholder 14">
            <a:extLst>
              <a:ext uri="{FF2B5EF4-FFF2-40B4-BE49-F238E27FC236}">
                <a16:creationId xmlns:a16="http://schemas.microsoft.com/office/drawing/2014/main" id="{9D317559-EBE8-C4A2-5DF7-166E484B6DB6}"/>
              </a:ext>
            </a:extLst>
          </p:cNvPr>
          <p:cNvSpPr txBox="1">
            <a:spLocks/>
          </p:cNvSpPr>
          <p:nvPr/>
        </p:nvSpPr>
        <p:spPr>
          <a:xfrm>
            <a:off x="784951" y="5264493"/>
            <a:ext cx="10098157" cy="630924"/>
          </a:xfrm>
          <a:prstGeom prst="rect">
            <a:avLst/>
          </a:prstGeom>
          <a:noFill/>
          <a:ln>
            <a:noFill/>
          </a:ln>
        </p:spPr>
        <p:txBody>
          <a:bodyPr anchor="ctr"/>
          <a:lstStyle>
            <a:lvl1pPr marL="228600" indent="-228600" algn="ctr" defTabSz="914400" rtl="0" eaLnBrk="1" latinLnBrk="0" hangingPunct="1">
              <a:lnSpc>
                <a:spcPct val="90000"/>
              </a:lnSpc>
              <a:spcBef>
                <a:spcPts val="1000"/>
              </a:spcBef>
              <a:buFont typeface="Arial" panose="020B0604020202020204" pitchFamily="34" charset="0"/>
              <a:buNone/>
              <a:defRPr sz="3000" b="0" i="0" kern="1200" spc="0">
                <a:solidFill>
                  <a:srgbClr val="29266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400" b="1" i="0" dirty="0">
                <a:solidFill>
                  <a:srgbClr val="F26F46"/>
                </a:solidFill>
              </a:rPr>
              <a:t>Anthony Bourdain</a:t>
            </a:r>
          </a:p>
        </p:txBody>
      </p:sp>
      <p:grpSp>
        <p:nvGrpSpPr>
          <p:cNvPr id="17" name="Group 16">
            <a:extLst>
              <a:ext uri="{FF2B5EF4-FFF2-40B4-BE49-F238E27FC236}">
                <a16:creationId xmlns:a16="http://schemas.microsoft.com/office/drawing/2014/main" id="{72F81353-4481-D709-2B3B-708AFFBDFB08}"/>
              </a:ext>
            </a:extLst>
          </p:cNvPr>
          <p:cNvGrpSpPr/>
          <p:nvPr/>
        </p:nvGrpSpPr>
        <p:grpSpPr>
          <a:xfrm>
            <a:off x="5090116" y="2463802"/>
            <a:ext cx="1487826" cy="1083162"/>
            <a:chOff x="3400450" y="986392"/>
            <a:chExt cx="1487826" cy="1083162"/>
          </a:xfrm>
        </p:grpSpPr>
        <p:sp>
          <p:nvSpPr>
            <p:cNvPr id="18" name="Freeform 17">
              <a:extLst>
                <a:ext uri="{FF2B5EF4-FFF2-40B4-BE49-F238E27FC236}">
                  <a16:creationId xmlns:a16="http://schemas.microsoft.com/office/drawing/2014/main" id="{20364B7C-729C-C6F6-40F1-3CE6180EC16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26F46"/>
            </a:solidFill>
            <a:ln w="897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A94A0FC-10FF-4CED-1CCB-64FA1D6DFF8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92668"/>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10079644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85C39-6724-C3F1-439A-24B5BD760FCE}"/>
            </a:ext>
          </a:extLst>
        </p:cNvPr>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E85E18EE-DDC7-A3B1-B628-9CCB5CEBC1A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9" name="Text Placeholder 8">
            <a:extLst>
              <a:ext uri="{FF2B5EF4-FFF2-40B4-BE49-F238E27FC236}">
                <a16:creationId xmlns:a16="http://schemas.microsoft.com/office/drawing/2014/main" id="{28A6EBED-9DF4-2799-AFE7-2C4ECB8E6B44}"/>
              </a:ext>
            </a:extLst>
          </p:cNvPr>
          <p:cNvSpPr>
            <a:spLocks noGrp="1"/>
          </p:cNvSpPr>
          <p:nvPr>
            <p:ph type="body" sz="quarter" idx="18"/>
          </p:nvPr>
        </p:nvSpPr>
        <p:spPr>
          <a:xfrm>
            <a:off x="4882588" y="1979267"/>
            <a:ext cx="6639592" cy="3784924"/>
          </a:xfrm>
        </p:spPr>
        <p:txBody>
          <a:bodyPr lIns="91440" tIns="45720" rIns="91440" bIns="45720" anchor="t"/>
          <a:lstStyle/>
          <a:p>
            <a:pPr marL="342900" indent="-342900">
              <a:buFont typeface="Arial" panose="020B0604020202020204" pitchFamily="34" charset="0"/>
              <a:buChar char="•"/>
            </a:pPr>
            <a:r>
              <a:rPr lang="en-US" dirty="0">
                <a:ea typeface="Calibri" panose="020F0502020204030204"/>
                <a:cs typeface="Calibri" panose="020F0502020204030204"/>
              </a:rPr>
              <a:t>Thuis koken verwijst naar het vermogen om zelfstandig maaltijden te plannen, te bereiden en te koken.</a:t>
            </a:r>
          </a:p>
          <a:p>
            <a:pPr marL="342900" indent="-342900">
              <a:buFont typeface="Arial" panose="020B0604020202020204" pitchFamily="34" charset="0"/>
              <a:buChar char="•"/>
            </a:pPr>
            <a:r>
              <a:rPr lang="en-US" dirty="0">
                <a:ea typeface="Calibri" panose="020F0502020204030204"/>
                <a:cs typeface="Calibri" panose="020F0502020204030204"/>
              </a:rPr>
              <a:t>Het is een essentiële levensvaardigheid die verband houdt met gezondere voeding, voedselautonomie en welzijn.</a:t>
            </a:r>
          </a:p>
          <a:p>
            <a:pPr marL="342900" indent="-342900">
              <a:buFont typeface="Arial" panose="020B0604020202020204" pitchFamily="34" charset="0"/>
              <a:buChar char="•"/>
            </a:pPr>
            <a:r>
              <a:rPr lang="en-US" dirty="0">
                <a:ea typeface="Calibri" panose="020F0502020204030204"/>
                <a:cs typeface="Calibri" panose="020F0502020204030204"/>
              </a:rPr>
              <a:t>Regelmatig thuis koken gaat gepaard met een betere voedingskwaliteit en een lagere consumptie van </a:t>
            </a:r>
            <a:r>
              <a:rPr lang="en-US" dirty="0">
                <a:solidFill>
                  <a:srgbClr val="87A66E"/>
                </a:solidFill>
                <a:ea typeface="Calibri" panose="020F0502020204030204"/>
                <a:cs typeface="Calibri" panose="020F0502020204030204"/>
                <a:hlinkClick r:id="rId4">
                  <a:extLst>
                    <a:ext uri="{A12FA001-AC4F-418D-AE19-62706E023703}">
                      <ahyp:hlinkClr xmlns:ahyp="http://schemas.microsoft.com/office/drawing/2018/hyperlinkcolor" val="tx"/>
                    </a:ext>
                  </a:extLst>
                </a:hlinkClick>
              </a:rPr>
              <a:t>ultraverwerkte voedingsmiddelen</a:t>
            </a:r>
            <a:r>
              <a:rPr lang="en-US" dirty="0">
                <a:ea typeface="Calibri" panose="020F0502020204030204"/>
                <a:cs typeface="Calibri" panose="020F0502020204030204"/>
              </a:rPr>
              <a:t>.</a:t>
            </a:r>
          </a:p>
          <a:p>
            <a:pPr marL="342900" indent="-342900">
              <a:buFont typeface="Arial" panose="020B0604020202020204" pitchFamily="34" charset="0"/>
              <a:buChar char="•"/>
            </a:pPr>
            <a:r>
              <a:rPr lang="en-US" dirty="0">
                <a:ea typeface="Calibri" panose="020F0502020204030204"/>
                <a:cs typeface="Calibri" panose="020F0502020204030204"/>
              </a:rPr>
              <a:t>Thuis koken draagt ook bij aan duurzaamheid door voedselverspilling te verminderen.</a:t>
            </a:r>
          </a:p>
        </p:txBody>
      </p:sp>
      <p:sp>
        <p:nvSpPr>
          <p:cNvPr id="13" name="Rectangle 12">
            <a:extLst>
              <a:ext uri="{FF2B5EF4-FFF2-40B4-BE49-F238E27FC236}">
                <a16:creationId xmlns:a16="http://schemas.microsoft.com/office/drawing/2014/main" id="{6FE30823-F5EF-CFB7-FBAF-A49289B5A2A6}"/>
              </a:ext>
            </a:extLst>
          </p:cNvPr>
          <p:cNvSpPr/>
          <p:nvPr/>
        </p:nvSpPr>
        <p:spPr>
          <a:xfrm>
            <a:off x="3926747" y="976206"/>
            <a:ext cx="6527893"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4" name="TextBox 13">
            <a:extLst>
              <a:ext uri="{FF2B5EF4-FFF2-40B4-BE49-F238E27FC236}">
                <a16:creationId xmlns:a16="http://schemas.microsoft.com/office/drawing/2014/main" id="{BB7DE219-4949-4D61-AED7-8FFD8C65B322}"/>
              </a:ext>
            </a:extLst>
          </p:cNvPr>
          <p:cNvSpPr txBox="1"/>
          <p:nvPr/>
        </p:nvSpPr>
        <p:spPr>
          <a:xfrm>
            <a:off x="4110770" y="976206"/>
            <a:ext cx="6943310" cy="1200329"/>
          </a:xfrm>
          <a:prstGeom prst="rect">
            <a:avLst/>
          </a:prstGeom>
          <a:noFill/>
        </p:spPr>
        <p:txBody>
          <a:bodyPr wrap="square" lIns="91440" tIns="45720" rIns="91440" bIns="45720" rtlCol="0" anchor="t">
            <a:spAutoFit/>
          </a:bodyPr>
          <a:lstStyle/>
          <a:p>
            <a:r>
              <a:rPr lang="en-US" sz="3600" b="1" spc="324" dirty="0">
                <a:solidFill>
                  <a:srgbClr val="F26F46"/>
                </a:solidFill>
                <a:latin typeface="Calibri"/>
                <a:ea typeface="Calibri"/>
                <a:cs typeface="Calibri"/>
              </a:rPr>
              <a:t>ONDERWERP 2 | THUIS KOKEN</a:t>
            </a:r>
          </a:p>
          <a:p>
            <a:endParaRPr lang="en-US" sz="3600" b="1" spc="324" dirty="0">
              <a:solidFill>
                <a:srgbClr val="F26F46"/>
              </a:solidFill>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C9792A73-A7BE-2796-8BE3-64BDC2090240}"/>
              </a:ext>
            </a:extLst>
          </p:cNvPr>
          <p:cNvGrpSpPr/>
          <p:nvPr/>
        </p:nvGrpSpPr>
        <p:grpSpPr>
          <a:xfrm>
            <a:off x="0" y="4438165"/>
            <a:ext cx="2366621" cy="2933183"/>
            <a:chOff x="2887563" y="4517695"/>
            <a:chExt cx="1145987" cy="1420333"/>
          </a:xfrm>
          <a:solidFill>
            <a:schemeClr val="bg1">
              <a:alpha val="26000"/>
            </a:schemeClr>
          </a:solidFill>
        </p:grpSpPr>
        <p:sp>
          <p:nvSpPr>
            <p:cNvPr id="15" name="Freeform 14">
              <a:extLst>
                <a:ext uri="{FF2B5EF4-FFF2-40B4-BE49-F238E27FC236}">
                  <a16:creationId xmlns:a16="http://schemas.microsoft.com/office/drawing/2014/main" id="{C185D8E6-6ABE-974F-5DF5-428823026405}"/>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16" name="Graphic 10">
              <a:extLst>
                <a:ext uri="{FF2B5EF4-FFF2-40B4-BE49-F238E27FC236}">
                  <a16:creationId xmlns:a16="http://schemas.microsoft.com/office/drawing/2014/main" id="{E4106722-1BE1-5A29-41A2-F3B0EE8593B1}"/>
                </a:ext>
              </a:extLst>
            </p:cNvPr>
            <p:cNvGrpSpPr/>
            <p:nvPr/>
          </p:nvGrpSpPr>
          <p:grpSpPr>
            <a:xfrm>
              <a:off x="3495254" y="4781992"/>
              <a:ext cx="536857" cy="499528"/>
              <a:chOff x="3495254" y="4781992"/>
              <a:chExt cx="536857" cy="499528"/>
            </a:xfrm>
            <a:grpFill/>
          </p:grpSpPr>
          <p:sp>
            <p:nvSpPr>
              <p:cNvPr id="21" name="Freeform 20">
                <a:extLst>
                  <a:ext uri="{FF2B5EF4-FFF2-40B4-BE49-F238E27FC236}">
                    <a16:creationId xmlns:a16="http://schemas.microsoft.com/office/drawing/2014/main" id="{94BEB05A-8E7D-DCF6-4986-FC25278CA84D}"/>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8A44AB7-C5B2-DF8E-80BD-6C227266E5F2}"/>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EA78766-11DC-079A-C1F8-07174C1D6FA7}"/>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E33207F1-EC19-7C62-0985-D105382ACB31}"/>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A3F19F53-651C-6454-4427-67725750C70A}"/>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4A32C1E-1CDF-19B0-8FC2-3555CB8A9049}"/>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1DC1227C-5D6E-E045-1DEE-605F8DCFD03A}"/>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E0FB494-9E85-6741-F6D2-1BB6D2FB83CE}"/>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3535785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6"/>
          </p:nvPr>
        </p:nvSpPr>
        <p:spPr>
          <a:xfrm>
            <a:off x="6451600" y="790192"/>
            <a:ext cx="4990998" cy="992652"/>
          </a:xfrm>
          <a:prstGeom prst="rect">
            <a:avLst/>
          </a:prstGeom>
        </p:spPr>
        <p:txBody>
          <a:bodyPr/>
          <a:lstStyle/>
          <a:p>
            <a:r>
              <a:rPr lang="en-US" dirty="0"/>
              <a:t>Onderzoek toont aan...</a:t>
            </a:r>
          </a:p>
          <a:p>
            <a:endParaRPr lang="en-US"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9"/>
          </p:nvPr>
        </p:nvSpPr>
        <p:spPr>
          <a:xfrm>
            <a:off x="6658250" y="1933132"/>
            <a:ext cx="4990998" cy="2717180"/>
          </a:xfrm>
          <a:prstGeom prst="rect">
            <a:avLst/>
          </a:prstGeom>
        </p:spPr>
        <p:txBody>
          <a:bodyPr/>
          <a:lstStyle/>
          <a:p>
            <a:pPr marL="0" indent="0">
              <a:lnSpc>
                <a:spcPct val="100000"/>
              </a:lnSpc>
            </a:pPr>
            <a:r>
              <a:rPr lang="en-US" dirty="0"/>
              <a:t>"Deelname aan een semesterlange cursus persoonlijke voedingsvaardigheden met een leskeuken kan de zelfredzaamheid, kookvaardigheden en groenteconsumptie onder studenten verbeteren."</a:t>
            </a:r>
          </a:p>
          <a:p>
            <a:pPr>
              <a:lnSpc>
                <a:spcPct val="100000"/>
              </a:lnSpc>
            </a:pPr>
            <a:endParaRPr lang="en-US" dirty="0"/>
          </a:p>
        </p:txBody>
      </p:sp>
      <p:pic>
        <p:nvPicPr>
          <p:cNvPr id="7" name="Picture 6">
            <a:hlinkClick r:id="rId3"/>
            <a:extLst>
              <a:ext uri="{FF2B5EF4-FFF2-40B4-BE49-F238E27FC236}">
                <a16:creationId xmlns:a16="http://schemas.microsoft.com/office/drawing/2014/main" id="{2281206B-7EBE-6972-9C64-BA119FCA0A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2051" y="2104139"/>
            <a:ext cx="4363882" cy="4102937"/>
          </a:xfrm>
          <a:prstGeom prst="rect">
            <a:avLst/>
          </a:prstGeom>
        </p:spPr>
      </p:pic>
      <p:sp>
        <p:nvSpPr>
          <p:cNvPr id="11" name="TextBox 10">
            <a:extLst>
              <a:ext uri="{FF2B5EF4-FFF2-40B4-BE49-F238E27FC236}">
                <a16:creationId xmlns:a16="http://schemas.microsoft.com/office/drawing/2014/main" id="{C4001F43-3EE4-9954-8174-5476B25C2D30}"/>
              </a:ext>
            </a:extLst>
          </p:cNvPr>
          <p:cNvSpPr txBox="1"/>
          <p:nvPr/>
        </p:nvSpPr>
        <p:spPr>
          <a:xfrm>
            <a:off x="6658250" y="5714049"/>
            <a:ext cx="4990998" cy="738664"/>
          </a:xfrm>
          <a:prstGeom prst="rect">
            <a:avLst/>
          </a:prstGeom>
          <a:noFill/>
        </p:spPr>
        <p:txBody>
          <a:bodyPr wrap="square">
            <a:spAutoFit/>
          </a:bodyPr>
          <a:lstStyle/>
          <a:p>
            <a:pPr marL="180975"/>
            <a:r>
              <a:rPr lang="en-US" sz="1400" dirty="0">
                <a:solidFill>
                  <a:srgbClr val="87A66E"/>
                </a:solidFill>
                <a:hlinkClick r:id="rId3">
                  <a:extLst>
                    <a:ext uri="{A12FA001-AC4F-418D-AE19-62706E023703}">
                      <ahyp:hlinkClr xmlns:ahyp="http://schemas.microsoft.com/office/drawing/2018/hyperlinkcolor" val="tx"/>
                    </a:ext>
                  </a:extLst>
                </a:hlinkClick>
              </a:rPr>
              <a:t>French C.D., et al. Impact van een cursus voedingsvaardigheden met een leskeuken op zelfredzaamheid en gedrag op het gebied van voeding en koken bij studenten. Nutrients. 21 februari 2024; 16(5):585.</a:t>
            </a:r>
            <a:endParaRPr lang="en-US" sz="1400" dirty="0">
              <a:solidFill>
                <a:srgbClr val="87A66E"/>
              </a:solidFill>
            </a:endParaRPr>
          </a:p>
        </p:txBody>
      </p:sp>
      <p:grpSp>
        <p:nvGrpSpPr>
          <p:cNvPr id="14" name="Group 13">
            <a:extLst>
              <a:ext uri="{FF2B5EF4-FFF2-40B4-BE49-F238E27FC236}">
                <a16:creationId xmlns:a16="http://schemas.microsoft.com/office/drawing/2014/main" id="{6CA1A502-1F4E-9834-DE15-5A10E91954D6}"/>
              </a:ext>
            </a:extLst>
          </p:cNvPr>
          <p:cNvGrpSpPr/>
          <p:nvPr/>
        </p:nvGrpSpPr>
        <p:grpSpPr>
          <a:xfrm>
            <a:off x="6095999" y="4618813"/>
            <a:ext cx="2129947" cy="1033481"/>
            <a:chOff x="6095999" y="4618813"/>
            <a:chExt cx="2129947" cy="1033481"/>
          </a:xfrm>
        </p:grpSpPr>
        <p:sp>
          <p:nvSpPr>
            <p:cNvPr id="3" name="Arrow: Right 2">
              <a:extLst>
                <a:ext uri="{FF2B5EF4-FFF2-40B4-BE49-F238E27FC236}">
                  <a16:creationId xmlns:a16="http://schemas.microsoft.com/office/drawing/2014/main" id="{CF378361-30BC-CEF9-4010-FD2263A9E5C2}"/>
                </a:ext>
              </a:extLst>
            </p:cNvPr>
            <p:cNvSpPr/>
            <p:nvPr/>
          </p:nvSpPr>
          <p:spPr>
            <a:xfrm rot="10800000">
              <a:off x="6096000" y="4618813"/>
              <a:ext cx="1768346" cy="1033481"/>
            </a:xfrm>
            <a:prstGeom prst="rightArrow">
              <a:avLst/>
            </a:prstGeom>
            <a:solidFill>
              <a:srgbClr val="F26F46"/>
            </a:solidFill>
            <a:ln>
              <a:solidFill>
                <a:srgbClr val="F26F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TextBox 12">
              <a:extLst>
                <a:ext uri="{FF2B5EF4-FFF2-40B4-BE49-F238E27FC236}">
                  <a16:creationId xmlns:a16="http://schemas.microsoft.com/office/drawing/2014/main" id="{54D50771-31D3-29B9-2DAC-4EFDCEF47420}"/>
                </a:ext>
              </a:extLst>
            </p:cNvPr>
            <p:cNvSpPr txBox="1"/>
            <p:nvPr/>
          </p:nvSpPr>
          <p:spPr>
            <a:xfrm>
              <a:off x="6095999" y="4950888"/>
              <a:ext cx="2129947" cy="369332"/>
            </a:xfrm>
            <a:prstGeom prst="rect">
              <a:avLst/>
            </a:prstGeom>
            <a:noFill/>
          </p:spPr>
          <p:txBody>
            <a:bodyPr wrap="square">
              <a:spAutoFit/>
            </a:bodyPr>
            <a:lstStyle/>
            <a:p>
              <a:pPr algn="ctr"/>
              <a:r>
                <a:rPr lang="en-IE" dirty="0">
                  <a:solidFill>
                    <a:schemeClr val="bg1"/>
                  </a:solidFill>
                </a:rPr>
                <a:t>Klik om te lezen</a:t>
              </a:r>
            </a:p>
          </p:txBody>
        </p:sp>
      </p:grpSp>
    </p:spTree>
    <p:extLst>
      <p:ext uri="{BB962C8B-B14F-4D97-AF65-F5344CB8AC3E}">
        <p14:creationId xmlns:p14="http://schemas.microsoft.com/office/powerpoint/2010/main" val="2155738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C912D-FD11-D45B-B714-059075F3681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E46DC60-2DEC-9B1C-2A15-D79A38AFDD25}"/>
              </a:ext>
            </a:extLst>
          </p:cNvPr>
          <p:cNvSpPr>
            <a:spLocks noGrp="1"/>
          </p:cNvSpPr>
          <p:nvPr>
            <p:ph type="body" sz="quarter" idx="16"/>
          </p:nvPr>
        </p:nvSpPr>
        <p:spPr/>
        <p:txBody>
          <a:bodyPr/>
          <a:lstStyle/>
          <a:p>
            <a:r>
              <a:rPr lang="en-IE" dirty="0"/>
              <a:t>Thuis koken en gezondheidsresultaten</a:t>
            </a:r>
          </a:p>
          <a:p>
            <a:endParaRPr lang="en-IE" dirty="0"/>
          </a:p>
        </p:txBody>
      </p:sp>
      <p:sp>
        <p:nvSpPr>
          <p:cNvPr id="4" name="Freeform 1">
            <a:extLst>
              <a:ext uri="{FF2B5EF4-FFF2-40B4-BE49-F238E27FC236}">
                <a16:creationId xmlns:a16="http://schemas.microsoft.com/office/drawing/2014/main" id="{F97FED9C-74D8-9C00-A7BF-937CF06900B1}"/>
              </a:ext>
            </a:extLst>
          </p:cNvPr>
          <p:cNvSpPr>
            <a:spLocks noChangeArrowheads="1"/>
          </p:cNvSpPr>
          <p:nvPr/>
        </p:nvSpPr>
        <p:spPr bwMode="auto">
          <a:xfrm>
            <a:off x="747814" y="3236663"/>
            <a:ext cx="2909712" cy="3104956"/>
          </a:xfrm>
          <a:custGeom>
            <a:avLst/>
            <a:gdLst>
              <a:gd name="T0" fmla="*/ 4116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6 w 4381"/>
              <a:gd name="T15" fmla="*/ 0 h 3421"/>
              <a:gd name="T16" fmla="*/ 4116 w 4381"/>
              <a:gd name="T17" fmla="*/ 0 h 3421"/>
              <a:gd name="T18" fmla="*/ 4380 w 4381"/>
              <a:gd name="T19" fmla="*/ 264 h 3421"/>
              <a:gd name="T20" fmla="*/ 4380 w 4381"/>
              <a:gd name="T21" fmla="*/ 3155 h 3421"/>
              <a:gd name="T22" fmla="*/ 4380 w 4381"/>
              <a:gd name="T23" fmla="*/ 3155 h 3421"/>
              <a:gd name="T24" fmla="*/ 4116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6" y="3420"/>
                </a:moveTo>
                <a:lnTo>
                  <a:pt x="264" y="3420"/>
                </a:lnTo>
                <a:lnTo>
                  <a:pt x="264" y="3420"/>
                </a:lnTo>
                <a:cubicBezTo>
                  <a:pt x="118" y="3420"/>
                  <a:pt x="0" y="3302"/>
                  <a:pt x="0" y="3155"/>
                </a:cubicBezTo>
                <a:lnTo>
                  <a:pt x="0" y="264"/>
                </a:lnTo>
                <a:lnTo>
                  <a:pt x="0" y="264"/>
                </a:lnTo>
                <a:cubicBezTo>
                  <a:pt x="0" y="118"/>
                  <a:pt x="118" y="0"/>
                  <a:pt x="264" y="0"/>
                </a:cubicBezTo>
                <a:lnTo>
                  <a:pt x="4116" y="0"/>
                </a:lnTo>
                <a:lnTo>
                  <a:pt x="4116" y="0"/>
                </a:lnTo>
                <a:cubicBezTo>
                  <a:pt x="4262" y="0"/>
                  <a:pt x="4380" y="118"/>
                  <a:pt x="4380" y="264"/>
                </a:cubicBezTo>
                <a:lnTo>
                  <a:pt x="4380" y="3155"/>
                </a:lnTo>
                <a:lnTo>
                  <a:pt x="4380" y="3155"/>
                </a:lnTo>
                <a:cubicBezTo>
                  <a:pt x="4380" y="3302"/>
                  <a:pt x="4262" y="3420"/>
                  <a:pt x="4116" y="3420"/>
                </a:cubicBezTo>
              </a:path>
            </a:pathLst>
          </a:custGeom>
          <a:solidFill>
            <a:srgbClr val="55854D"/>
          </a:solidFill>
          <a:ln>
            <a:noFill/>
          </a:ln>
          <a:effectLst/>
        </p:spPr>
        <p:txBody>
          <a:bodyPr wrap="none" anchor="ctr"/>
          <a:lstStyle/>
          <a:p>
            <a:endParaRPr lang="en-US" sz="900"/>
          </a:p>
        </p:txBody>
      </p:sp>
      <p:sp>
        <p:nvSpPr>
          <p:cNvPr id="5" name="Freeform 243">
            <a:extLst>
              <a:ext uri="{FF2B5EF4-FFF2-40B4-BE49-F238E27FC236}">
                <a16:creationId xmlns:a16="http://schemas.microsoft.com/office/drawing/2014/main" id="{F15ADAB1-AF99-D809-4F57-30A08B1929E2}"/>
              </a:ext>
            </a:extLst>
          </p:cNvPr>
          <p:cNvSpPr>
            <a:spLocks noChangeArrowheads="1"/>
          </p:cNvSpPr>
          <p:nvPr/>
        </p:nvSpPr>
        <p:spPr bwMode="auto">
          <a:xfrm>
            <a:off x="1352629" y="2073527"/>
            <a:ext cx="1581755" cy="1700704"/>
          </a:xfrm>
          <a:custGeom>
            <a:avLst/>
            <a:gdLst>
              <a:gd name="T0" fmla="*/ 1088 w 2757"/>
              <a:gd name="T1" fmla="*/ 2802 h 2964"/>
              <a:gd name="T2" fmla="*/ 417 w 2757"/>
              <a:gd name="T3" fmla="*/ 2131 h 2964"/>
              <a:gd name="T4" fmla="*/ 417 w 2757"/>
              <a:gd name="T5" fmla="*/ 2131 h 2964"/>
              <a:gd name="T6" fmla="*/ 417 w 2757"/>
              <a:gd name="T7" fmla="*/ 624 h 2964"/>
              <a:gd name="T8" fmla="*/ 624 w 2757"/>
              <a:gd name="T9" fmla="*/ 417 h 2964"/>
              <a:gd name="T10" fmla="*/ 624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8 w 2757"/>
              <a:gd name="T21" fmla="*/ 2802 h 2964"/>
              <a:gd name="T22" fmla="*/ 1668 w 2757"/>
              <a:gd name="T23" fmla="*/ 2802 h 2964"/>
              <a:gd name="T24" fmla="*/ 1088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8" y="2802"/>
                </a:moveTo>
                <a:lnTo>
                  <a:pt x="417" y="2131"/>
                </a:lnTo>
                <a:lnTo>
                  <a:pt x="417" y="2131"/>
                </a:lnTo>
                <a:cubicBezTo>
                  <a:pt x="0" y="1715"/>
                  <a:pt x="0" y="1041"/>
                  <a:pt x="417" y="624"/>
                </a:cubicBezTo>
                <a:lnTo>
                  <a:pt x="624" y="417"/>
                </a:lnTo>
                <a:lnTo>
                  <a:pt x="624" y="417"/>
                </a:lnTo>
                <a:cubicBezTo>
                  <a:pt x="1040" y="0"/>
                  <a:pt x="1715" y="0"/>
                  <a:pt x="2132" y="417"/>
                </a:cubicBezTo>
                <a:lnTo>
                  <a:pt x="2339" y="624"/>
                </a:lnTo>
                <a:lnTo>
                  <a:pt x="2339" y="624"/>
                </a:lnTo>
                <a:cubicBezTo>
                  <a:pt x="2756" y="1041"/>
                  <a:pt x="2756" y="1715"/>
                  <a:pt x="2339" y="2131"/>
                </a:cubicBezTo>
                <a:lnTo>
                  <a:pt x="1668" y="2802"/>
                </a:lnTo>
                <a:lnTo>
                  <a:pt x="1668" y="2802"/>
                </a:lnTo>
                <a:cubicBezTo>
                  <a:pt x="1508" y="2963"/>
                  <a:pt x="1248" y="2963"/>
                  <a:pt x="1088" y="2802"/>
                </a:cubicBezTo>
              </a:path>
            </a:pathLst>
          </a:custGeom>
          <a:solidFill>
            <a:srgbClr val="292668"/>
          </a:solidFill>
          <a:ln>
            <a:noFill/>
          </a:ln>
          <a:effectLst/>
        </p:spPr>
        <p:txBody>
          <a:bodyPr wrap="none" anchor="ctr"/>
          <a:lstStyle/>
          <a:p>
            <a:endParaRPr lang="en-US" sz="900"/>
          </a:p>
        </p:txBody>
      </p:sp>
      <p:sp>
        <p:nvSpPr>
          <p:cNvPr id="6" name="Freeform 244">
            <a:extLst>
              <a:ext uri="{FF2B5EF4-FFF2-40B4-BE49-F238E27FC236}">
                <a16:creationId xmlns:a16="http://schemas.microsoft.com/office/drawing/2014/main" id="{19E4ED81-2F10-61B1-FE6E-FDD77564FFCE}"/>
              </a:ext>
            </a:extLst>
          </p:cNvPr>
          <p:cNvSpPr>
            <a:spLocks noChangeArrowheads="1"/>
          </p:cNvSpPr>
          <p:nvPr/>
        </p:nvSpPr>
        <p:spPr bwMode="auto">
          <a:xfrm>
            <a:off x="4377926" y="3227669"/>
            <a:ext cx="2859305" cy="3104956"/>
          </a:xfrm>
          <a:custGeom>
            <a:avLst/>
            <a:gdLst>
              <a:gd name="T0" fmla="*/ 4115 w 4381"/>
              <a:gd name="T1" fmla="*/ 3420 h 3421"/>
              <a:gd name="T2" fmla="*/ 265 w 4381"/>
              <a:gd name="T3" fmla="*/ 3420 h 3421"/>
              <a:gd name="T4" fmla="*/ 265 w 4381"/>
              <a:gd name="T5" fmla="*/ 3420 h 3421"/>
              <a:gd name="T6" fmla="*/ 0 w 4381"/>
              <a:gd name="T7" fmla="*/ 3155 h 3421"/>
              <a:gd name="T8" fmla="*/ 0 w 4381"/>
              <a:gd name="T9" fmla="*/ 264 h 3421"/>
              <a:gd name="T10" fmla="*/ 0 w 4381"/>
              <a:gd name="T11" fmla="*/ 264 h 3421"/>
              <a:gd name="T12" fmla="*/ 265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5" y="3420"/>
                </a:lnTo>
                <a:lnTo>
                  <a:pt x="265" y="3420"/>
                </a:lnTo>
                <a:cubicBezTo>
                  <a:pt x="118" y="3420"/>
                  <a:pt x="0" y="3302"/>
                  <a:pt x="0" y="3155"/>
                </a:cubicBezTo>
                <a:lnTo>
                  <a:pt x="0" y="264"/>
                </a:lnTo>
                <a:lnTo>
                  <a:pt x="0" y="264"/>
                </a:lnTo>
                <a:cubicBezTo>
                  <a:pt x="0" y="118"/>
                  <a:pt x="118" y="0"/>
                  <a:pt x="265"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E25684"/>
          </a:solidFill>
          <a:ln>
            <a:noFill/>
          </a:ln>
          <a:effectLst/>
        </p:spPr>
        <p:txBody>
          <a:bodyPr wrap="none" anchor="ctr"/>
          <a:lstStyle/>
          <a:p>
            <a:endParaRPr lang="en-US" sz="900"/>
          </a:p>
        </p:txBody>
      </p:sp>
      <p:sp>
        <p:nvSpPr>
          <p:cNvPr id="7" name="Freeform 319">
            <a:extLst>
              <a:ext uri="{FF2B5EF4-FFF2-40B4-BE49-F238E27FC236}">
                <a16:creationId xmlns:a16="http://schemas.microsoft.com/office/drawing/2014/main" id="{63D35882-0542-51DA-4FA2-A1F39F2FD20F}"/>
              </a:ext>
            </a:extLst>
          </p:cNvPr>
          <p:cNvSpPr>
            <a:spLocks noChangeArrowheads="1"/>
          </p:cNvSpPr>
          <p:nvPr/>
        </p:nvSpPr>
        <p:spPr bwMode="auto">
          <a:xfrm>
            <a:off x="4986679" y="2073527"/>
            <a:ext cx="1581757" cy="1700704"/>
          </a:xfrm>
          <a:custGeom>
            <a:avLst/>
            <a:gdLst>
              <a:gd name="T0" fmla="*/ 1086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1 w 2756"/>
              <a:gd name="T13" fmla="*/ 417 h 2964"/>
              <a:gd name="T14" fmla="*/ 2338 w 2756"/>
              <a:gd name="T15" fmla="*/ 624 h 2964"/>
              <a:gd name="T16" fmla="*/ 2338 w 2756"/>
              <a:gd name="T17" fmla="*/ 624 h 2964"/>
              <a:gd name="T18" fmla="*/ 2338 w 2756"/>
              <a:gd name="T19" fmla="*/ 2131 h 2964"/>
              <a:gd name="T20" fmla="*/ 1668 w 2756"/>
              <a:gd name="T21" fmla="*/ 2802 h 2964"/>
              <a:gd name="T22" fmla="*/ 1668 w 2756"/>
              <a:gd name="T23" fmla="*/ 2802 h 2964"/>
              <a:gd name="T24" fmla="*/ 1086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6" y="2802"/>
                </a:moveTo>
                <a:lnTo>
                  <a:pt x="416" y="2131"/>
                </a:lnTo>
                <a:lnTo>
                  <a:pt x="416" y="2131"/>
                </a:lnTo>
                <a:cubicBezTo>
                  <a:pt x="0" y="1715"/>
                  <a:pt x="0" y="1041"/>
                  <a:pt x="416" y="624"/>
                </a:cubicBezTo>
                <a:lnTo>
                  <a:pt x="623" y="417"/>
                </a:lnTo>
                <a:lnTo>
                  <a:pt x="623" y="417"/>
                </a:lnTo>
                <a:cubicBezTo>
                  <a:pt x="1040" y="0"/>
                  <a:pt x="1715" y="0"/>
                  <a:pt x="2131" y="417"/>
                </a:cubicBezTo>
                <a:lnTo>
                  <a:pt x="2338" y="624"/>
                </a:lnTo>
                <a:lnTo>
                  <a:pt x="2338" y="624"/>
                </a:lnTo>
                <a:cubicBezTo>
                  <a:pt x="2755" y="1041"/>
                  <a:pt x="2755" y="1715"/>
                  <a:pt x="2338" y="2131"/>
                </a:cubicBezTo>
                <a:lnTo>
                  <a:pt x="1668" y="2802"/>
                </a:lnTo>
                <a:lnTo>
                  <a:pt x="1668" y="2802"/>
                </a:lnTo>
                <a:cubicBezTo>
                  <a:pt x="1507" y="2963"/>
                  <a:pt x="1247" y="2963"/>
                  <a:pt x="1086" y="2802"/>
                </a:cubicBezTo>
              </a:path>
            </a:pathLst>
          </a:custGeom>
          <a:solidFill>
            <a:srgbClr val="292668"/>
          </a:solidFill>
          <a:ln>
            <a:noFill/>
          </a:ln>
          <a:effectLst/>
        </p:spPr>
        <p:txBody>
          <a:bodyPr wrap="none" anchor="ctr"/>
          <a:lstStyle/>
          <a:p>
            <a:endParaRPr lang="en-US" sz="900"/>
          </a:p>
        </p:txBody>
      </p:sp>
      <p:sp>
        <p:nvSpPr>
          <p:cNvPr id="8" name="Freeform 320">
            <a:extLst>
              <a:ext uri="{FF2B5EF4-FFF2-40B4-BE49-F238E27FC236}">
                <a16:creationId xmlns:a16="http://schemas.microsoft.com/office/drawing/2014/main" id="{03BF1016-3717-554F-32F4-9C309963633F}"/>
              </a:ext>
            </a:extLst>
          </p:cNvPr>
          <p:cNvSpPr>
            <a:spLocks noChangeArrowheads="1"/>
          </p:cNvSpPr>
          <p:nvPr/>
        </p:nvSpPr>
        <p:spPr bwMode="auto">
          <a:xfrm>
            <a:off x="7868093" y="3248436"/>
            <a:ext cx="2909713" cy="3104955"/>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1" y="0"/>
                  <a:pt x="4380" y="118"/>
                  <a:pt x="4380" y="264"/>
                </a:cubicBezTo>
                <a:lnTo>
                  <a:pt x="4380" y="3155"/>
                </a:lnTo>
                <a:lnTo>
                  <a:pt x="4380" y="3155"/>
                </a:lnTo>
                <a:cubicBezTo>
                  <a:pt x="4380" y="3302"/>
                  <a:pt x="4261" y="3420"/>
                  <a:pt x="4115" y="3420"/>
                </a:cubicBezTo>
              </a:path>
            </a:pathLst>
          </a:custGeom>
          <a:solidFill>
            <a:srgbClr val="F26F46"/>
          </a:solidFill>
          <a:ln>
            <a:noFill/>
          </a:ln>
          <a:effectLst/>
        </p:spPr>
        <p:txBody>
          <a:bodyPr wrap="none" anchor="ctr"/>
          <a:lstStyle/>
          <a:p>
            <a:endParaRPr lang="en-US" sz="900"/>
          </a:p>
        </p:txBody>
      </p:sp>
      <p:sp>
        <p:nvSpPr>
          <p:cNvPr id="11" name="Freeform 469">
            <a:extLst>
              <a:ext uri="{FF2B5EF4-FFF2-40B4-BE49-F238E27FC236}">
                <a16:creationId xmlns:a16="http://schemas.microsoft.com/office/drawing/2014/main" id="{0B24D460-2064-03AD-812F-13FD495224B0}"/>
              </a:ext>
            </a:extLst>
          </p:cNvPr>
          <p:cNvSpPr>
            <a:spLocks noChangeArrowheads="1"/>
          </p:cNvSpPr>
          <p:nvPr/>
        </p:nvSpPr>
        <p:spPr bwMode="auto">
          <a:xfrm>
            <a:off x="8570545" y="2092661"/>
            <a:ext cx="1581755" cy="1700704"/>
          </a:xfrm>
          <a:custGeom>
            <a:avLst/>
            <a:gdLst>
              <a:gd name="T0" fmla="*/ 1087 w 2757"/>
              <a:gd name="T1" fmla="*/ 2802 h 2964"/>
              <a:gd name="T2" fmla="*/ 416 w 2757"/>
              <a:gd name="T3" fmla="*/ 2131 h 2964"/>
              <a:gd name="T4" fmla="*/ 416 w 2757"/>
              <a:gd name="T5" fmla="*/ 2131 h 2964"/>
              <a:gd name="T6" fmla="*/ 416 w 2757"/>
              <a:gd name="T7" fmla="*/ 624 h 2964"/>
              <a:gd name="T8" fmla="*/ 623 w 2757"/>
              <a:gd name="T9" fmla="*/ 417 h 2964"/>
              <a:gd name="T10" fmla="*/ 623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9 w 2757"/>
              <a:gd name="T21" fmla="*/ 2802 h 2964"/>
              <a:gd name="T22" fmla="*/ 1669 w 2757"/>
              <a:gd name="T23" fmla="*/ 2802 h 2964"/>
              <a:gd name="T24" fmla="*/ 1087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6" y="1041"/>
                  <a:pt x="2756" y="1715"/>
                  <a:pt x="2339" y="2131"/>
                </a:cubicBezTo>
                <a:lnTo>
                  <a:pt x="1669" y="2802"/>
                </a:lnTo>
                <a:lnTo>
                  <a:pt x="1669" y="2802"/>
                </a:lnTo>
                <a:cubicBezTo>
                  <a:pt x="1508" y="2963"/>
                  <a:pt x="1248" y="2963"/>
                  <a:pt x="1087" y="2802"/>
                </a:cubicBezTo>
              </a:path>
            </a:pathLst>
          </a:custGeom>
          <a:solidFill>
            <a:srgbClr val="292668"/>
          </a:solidFill>
          <a:ln>
            <a:noFill/>
          </a:ln>
          <a:effectLst/>
        </p:spPr>
        <p:txBody>
          <a:bodyPr wrap="none" anchor="ctr"/>
          <a:lstStyle/>
          <a:p>
            <a:endParaRPr lang="en-US" sz="900"/>
          </a:p>
        </p:txBody>
      </p:sp>
      <p:sp>
        <p:nvSpPr>
          <p:cNvPr id="12" name="CuadroTexto 553">
            <a:extLst>
              <a:ext uri="{FF2B5EF4-FFF2-40B4-BE49-F238E27FC236}">
                <a16:creationId xmlns:a16="http://schemas.microsoft.com/office/drawing/2014/main" id="{0EC0B342-3DFE-08DD-D63F-65163A7BD872}"/>
              </a:ext>
            </a:extLst>
          </p:cNvPr>
          <p:cNvSpPr txBox="1"/>
          <p:nvPr/>
        </p:nvSpPr>
        <p:spPr>
          <a:xfrm>
            <a:off x="813090" y="3774231"/>
            <a:ext cx="2779160" cy="2554545"/>
          </a:xfrm>
          <a:prstGeom prst="rect">
            <a:avLst/>
          </a:prstGeom>
          <a:noFill/>
        </p:spPr>
        <p:txBody>
          <a:bodyPr wrap="square" rtlCol="0">
            <a:spAutoFit/>
          </a:bodyPr>
          <a:lstStyle/>
          <a:p>
            <a:r>
              <a:rPr lang="en-US" sz="2000" b="1" dirty="0">
                <a:solidFill>
                  <a:schemeClr val="bg1"/>
                </a:solidFill>
                <a:latin typeface="Calibri" panose="020F0502020204030204" pitchFamily="34" charset="0"/>
                <a:ea typeface="Lato" charset="0"/>
                <a:cs typeface="Calibri" panose="020F0502020204030204" pitchFamily="34" charset="0"/>
              </a:rPr>
              <a:t>Mensen die vaker koken, consumeren doorgaans:</a:t>
            </a:r>
          </a:p>
          <a:p>
            <a:pPr marL="216000" indent="-216000">
              <a:buFont typeface="Arial" panose="020B0604020202020204" pitchFamily="34" charset="0"/>
              <a:buChar char="•"/>
            </a:pPr>
            <a:r>
              <a:rPr lang="en-US" sz="2000" b="1" dirty="0">
                <a:solidFill>
                  <a:schemeClr val="bg1"/>
                </a:solidFill>
                <a:latin typeface="Calibri" panose="020F0502020204030204" pitchFamily="34" charset="0"/>
                <a:ea typeface="Lato" charset="0"/>
                <a:cs typeface="Calibri" panose="020F0502020204030204" pitchFamily="34" charset="0"/>
              </a:rPr>
              <a:t>Meer fruit, groenten en volwaardige voeding</a:t>
            </a:r>
          </a:p>
          <a:p>
            <a:pPr marL="216000" indent="-216000">
              <a:buFont typeface="Arial" panose="020B0604020202020204" pitchFamily="34" charset="0"/>
              <a:buChar char="•"/>
            </a:pPr>
            <a:r>
              <a:rPr lang="en-US" sz="2000" b="1" dirty="0">
                <a:solidFill>
                  <a:schemeClr val="bg1"/>
                </a:solidFill>
                <a:latin typeface="Calibri" panose="020F0502020204030204" pitchFamily="34" charset="0"/>
                <a:ea typeface="Lato" charset="0"/>
                <a:cs typeface="Calibri" panose="020F0502020204030204" pitchFamily="34" charset="0"/>
              </a:rPr>
              <a:t>Minder zout, suiker en verzadigde vetten</a:t>
            </a:r>
          </a:p>
        </p:txBody>
      </p:sp>
      <p:sp>
        <p:nvSpPr>
          <p:cNvPr id="13" name="CuadroTexto 555">
            <a:extLst>
              <a:ext uri="{FF2B5EF4-FFF2-40B4-BE49-F238E27FC236}">
                <a16:creationId xmlns:a16="http://schemas.microsoft.com/office/drawing/2014/main" id="{7C09B0AC-C354-489F-0D36-4C55868ED723}"/>
              </a:ext>
            </a:extLst>
          </p:cNvPr>
          <p:cNvSpPr txBox="1"/>
          <p:nvPr/>
        </p:nvSpPr>
        <p:spPr>
          <a:xfrm>
            <a:off x="4473619" y="3804988"/>
            <a:ext cx="2859305" cy="2292935"/>
          </a:xfrm>
          <a:prstGeom prst="rect">
            <a:avLst/>
          </a:prstGeom>
          <a:noFill/>
        </p:spPr>
        <p:txBody>
          <a:bodyPr wrap="square" lIns="91440" tIns="45720" rIns="91440" bIns="45720" rtlCol="0" anchor="t">
            <a:spAutoFit/>
          </a:bodyPr>
          <a:lstStyle/>
          <a:p>
            <a:r>
              <a:rPr lang="en-US" sz="2000" b="1" dirty="0">
                <a:solidFill>
                  <a:schemeClr val="bg1"/>
                </a:solidFill>
                <a:latin typeface="Calibri"/>
                <a:ea typeface="Lato"/>
                <a:cs typeface="Calibri"/>
              </a:rPr>
              <a:t>Thuis koken ondersteunt:</a:t>
            </a:r>
          </a:p>
          <a:p>
            <a:pPr marL="180000" indent="-180000">
              <a:spcAft>
                <a:spcPts val="600"/>
              </a:spcAft>
              <a:buFont typeface="Arial" panose="020B0604020202020204" pitchFamily="34" charset="0"/>
              <a:buChar char="•"/>
            </a:pPr>
            <a:r>
              <a:rPr lang="en-US" b="1" dirty="0">
                <a:solidFill>
                  <a:schemeClr val="bg1"/>
                </a:solidFill>
                <a:latin typeface="Calibri"/>
                <a:ea typeface="Lato"/>
                <a:cs typeface="Calibri"/>
              </a:rPr>
              <a:t>Een beter gewichtsbeheer</a:t>
            </a:r>
          </a:p>
          <a:p>
            <a:pPr marL="180000" indent="-180000">
              <a:spcAft>
                <a:spcPts val="600"/>
              </a:spcAft>
              <a:buFont typeface="Arial" panose="020B0604020202020204" pitchFamily="34" charset="0"/>
              <a:buChar char="•"/>
            </a:pPr>
            <a:r>
              <a:rPr lang="en-US" b="1" dirty="0">
                <a:solidFill>
                  <a:schemeClr val="bg1"/>
                </a:solidFill>
                <a:latin typeface="Calibri"/>
                <a:ea typeface="Lato"/>
                <a:cs typeface="Calibri"/>
              </a:rPr>
              <a:t>Een betere stofwisseling</a:t>
            </a:r>
          </a:p>
          <a:p>
            <a:pPr marL="180000" indent="-180000">
              <a:spcAft>
                <a:spcPts val="600"/>
              </a:spcAft>
              <a:buFont typeface="Arial" panose="020B0604020202020204" pitchFamily="34" charset="0"/>
              <a:buChar char="•"/>
            </a:pPr>
            <a:r>
              <a:rPr lang="en-US" b="1" dirty="0">
                <a:solidFill>
                  <a:schemeClr val="bg1"/>
                </a:solidFill>
                <a:latin typeface="Calibri"/>
                <a:ea typeface="Lato"/>
                <a:cs typeface="Calibri"/>
              </a:rPr>
              <a:t>Langdurige eetgewoonten</a:t>
            </a:r>
            <a:endParaRPr lang="en-US" b="1" dirty="0">
              <a:solidFill>
                <a:schemeClr val="bg1"/>
              </a:solidFill>
              <a:latin typeface="Calibri" panose="020F0502020204030204" pitchFamily="34" charset="0"/>
              <a:ea typeface="Lato" charset="0"/>
              <a:cs typeface="Calibri" panose="020F0502020204030204" pitchFamily="34" charset="0"/>
            </a:endParaRPr>
          </a:p>
          <a:p>
            <a:pPr marL="180000" indent="-180000">
              <a:spcAft>
                <a:spcPts val="600"/>
              </a:spcAft>
              <a:buFont typeface="Arial" panose="020B0604020202020204" pitchFamily="34" charset="0"/>
              <a:buChar char="•"/>
            </a:pPr>
            <a:r>
              <a:rPr lang="en-US" b="1" dirty="0">
                <a:solidFill>
                  <a:schemeClr val="bg1"/>
                </a:solidFill>
                <a:latin typeface="Calibri"/>
                <a:ea typeface="Lato"/>
                <a:cs typeface="Calibri"/>
              </a:rPr>
              <a:t>Kosteneffectiviteit</a:t>
            </a:r>
            <a:endParaRPr lang="en-US" b="1" dirty="0">
              <a:solidFill>
                <a:schemeClr val="bg1"/>
              </a:solidFill>
              <a:latin typeface="Calibri" panose="020F0502020204030204" pitchFamily="34" charset="0"/>
              <a:ea typeface="Lato" charset="0"/>
              <a:cs typeface="Calibri" panose="020F0502020204030204" pitchFamily="34" charset="0"/>
            </a:endParaRPr>
          </a:p>
        </p:txBody>
      </p:sp>
      <p:sp>
        <p:nvSpPr>
          <p:cNvPr id="14" name="CuadroTexto 557">
            <a:extLst>
              <a:ext uri="{FF2B5EF4-FFF2-40B4-BE49-F238E27FC236}">
                <a16:creationId xmlns:a16="http://schemas.microsoft.com/office/drawing/2014/main" id="{78E79D0A-59A8-CC54-FB8A-A74163476F79}"/>
              </a:ext>
            </a:extLst>
          </p:cNvPr>
          <p:cNvSpPr txBox="1"/>
          <p:nvPr/>
        </p:nvSpPr>
        <p:spPr>
          <a:xfrm>
            <a:off x="7963787" y="3869985"/>
            <a:ext cx="2814019" cy="1891287"/>
          </a:xfrm>
          <a:prstGeom prst="rect">
            <a:avLst/>
          </a:prstGeom>
          <a:noFill/>
        </p:spPr>
        <p:txBody>
          <a:bodyPr wrap="square" rtlCol="0">
            <a:spAutoFit/>
          </a:bodyPr>
          <a:lstStyle/>
          <a:p>
            <a:pPr algn="ctr">
              <a:lnSpc>
                <a:spcPct val="150000"/>
              </a:lnSpc>
            </a:pPr>
            <a:r>
              <a:rPr lang="en-US" sz="2000" b="1" dirty="0">
                <a:solidFill>
                  <a:schemeClr val="bg1"/>
                </a:solidFill>
                <a:latin typeface="Calibri" panose="020F0502020204030204" pitchFamily="34" charset="0"/>
                <a:ea typeface="Lato" charset="0"/>
                <a:cs typeface="Calibri" panose="020F0502020204030204" pitchFamily="34" charset="0"/>
              </a:rPr>
              <a:t>Kookvaardigheden zijn een belangrijke factor voor voedselkennis en veerkracht op het gebied van voeding!</a:t>
            </a:r>
          </a:p>
        </p:txBody>
      </p:sp>
      <p:grpSp>
        <p:nvGrpSpPr>
          <p:cNvPr id="16" name="Graphic 3">
            <a:extLst>
              <a:ext uri="{FF2B5EF4-FFF2-40B4-BE49-F238E27FC236}">
                <a16:creationId xmlns:a16="http://schemas.microsoft.com/office/drawing/2014/main" id="{C05FC37D-5DCD-CB7D-2C67-E904B3480C5F}"/>
              </a:ext>
            </a:extLst>
          </p:cNvPr>
          <p:cNvGrpSpPr/>
          <p:nvPr/>
        </p:nvGrpSpPr>
        <p:grpSpPr>
          <a:xfrm>
            <a:off x="8984646" y="2486597"/>
            <a:ext cx="772300" cy="871495"/>
            <a:chOff x="4643578" y="432838"/>
            <a:chExt cx="1028134" cy="1160188"/>
          </a:xfrm>
          <a:solidFill>
            <a:schemeClr val="bg1"/>
          </a:solidFill>
        </p:grpSpPr>
        <p:sp>
          <p:nvSpPr>
            <p:cNvPr id="17" name="Freeform 1033">
              <a:extLst>
                <a:ext uri="{FF2B5EF4-FFF2-40B4-BE49-F238E27FC236}">
                  <a16:creationId xmlns:a16="http://schemas.microsoft.com/office/drawing/2014/main" id="{37FA20B1-52E6-8D40-C361-BCD908F1BC10}"/>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endParaRPr lang="en-US"/>
            </a:p>
          </p:txBody>
        </p:sp>
        <p:grpSp>
          <p:nvGrpSpPr>
            <p:cNvPr id="18" name="Graphic 3">
              <a:extLst>
                <a:ext uri="{FF2B5EF4-FFF2-40B4-BE49-F238E27FC236}">
                  <a16:creationId xmlns:a16="http://schemas.microsoft.com/office/drawing/2014/main" id="{AFA7F1B7-730B-3420-B0EA-8CF94C0E5915}"/>
                </a:ext>
              </a:extLst>
            </p:cNvPr>
            <p:cNvGrpSpPr/>
            <p:nvPr/>
          </p:nvGrpSpPr>
          <p:grpSpPr>
            <a:xfrm>
              <a:off x="4643578" y="432838"/>
              <a:ext cx="1028134" cy="1160188"/>
              <a:chOff x="4643578" y="432838"/>
              <a:chExt cx="1028134" cy="1160188"/>
            </a:xfrm>
            <a:grpFill/>
          </p:grpSpPr>
          <p:sp>
            <p:nvSpPr>
              <p:cNvPr id="19" name="Freeform 1035">
                <a:extLst>
                  <a:ext uri="{FF2B5EF4-FFF2-40B4-BE49-F238E27FC236}">
                    <a16:creationId xmlns:a16="http://schemas.microsoft.com/office/drawing/2014/main" id="{A4692F0B-11C2-F88F-2EF9-8D7984910039}"/>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20" name="Graphic 3">
                <a:extLst>
                  <a:ext uri="{FF2B5EF4-FFF2-40B4-BE49-F238E27FC236}">
                    <a16:creationId xmlns:a16="http://schemas.microsoft.com/office/drawing/2014/main" id="{8D3397E4-02FB-EFDA-BE7A-4D28C4B16F38}"/>
                  </a:ext>
                </a:extLst>
              </p:cNvPr>
              <p:cNvGrpSpPr/>
              <p:nvPr/>
            </p:nvGrpSpPr>
            <p:grpSpPr>
              <a:xfrm>
                <a:off x="4643578" y="432838"/>
                <a:ext cx="1028134" cy="1160188"/>
                <a:chOff x="4643578" y="432838"/>
                <a:chExt cx="1028134" cy="1160188"/>
              </a:xfrm>
              <a:grpFill/>
            </p:grpSpPr>
            <p:sp>
              <p:nvSpPr>
                <p:cNvPr id="21" name="Freeform 1037">
                  <a:extLst>
                    <a:ext uri="{FF2B5EF4-FFF2-40B4-BE49-F238E27FC236}">
                      <a16:creationId xmlns:a16="http://schemas.microsoft.com/office/drawing/2014/main" id="{C689FB0D-350B-C91C-6B94-6E371102B8D7}"/>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22" name="Freeform 1038">
                  <a:extLst>
                    <a:ext uri="{FF2B5EF4-FFF2-40B4-BE49-F238E27FC236}">
                      <a16:creationId xmlns:a16="http://schemas.microsoft.com/office/drawing/2014/main" id="{8A360098-0D92-DB4F-2C09-C650E02BDE31}"/>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grpSp>
        <p:nvGrpSpPr>
          <p:cNvPr id="3" name="Graphic 2">
            <a:extLst>
              <a:ext uri="{FF2B5EF4-FFF2-40B4-BE49-F238E27FC236}">
                <a16:creationId xmlns:a16="http://schemas.microsoft.com/office/drawing/2014/main" id="{C50E478E-9C7E-6EF6-0A4A-3145C7965847}"/>
              </a:ext>
            </a:extLst>
          </p:cNvPr>
          <p:cNvGrpSpPr/>
          <p:nvPr/>
        </p:nvGrpSpPr>
        <p:grpSpPr>
          <a:xfrm>
            <a:off x="1799786" y="2486705"/>
            <a:ext cx="687439" cy="803654"/>
            <a:chOff x="5495623" y="2716950"/>
            <a:chExt cx="1439007" cy="1385585"/>
          </a:xfrm>
          <a:solidFill>
            <a:schemeClr val="bg1"/>
          </a:solidFill>
        </p:grpSpPr>
        <p:sp>
          <p:nvSpPr>
            <p:cNvPr id="9" name="Freeform 4">
              <a:extLst>
                <a:ext uri="{FF2B5EF4-FFF2-40B4-BE49-F238E27FC236}">
                  <a16:creationId xmlns:a16="http://schemas.microsoft.com/office/drawing/2014/main" id="{3F6BB73E-3F2C-6E83-880B-AB8A4218EFE0}"/>
                </a:ext>
              </a:extLst>
            </p:cNvPr>
            <p:cNvSpPr/>
            <p:nvPr/>
          </p:nvSpPr>
          <p:spPr>
            <a:xfrm>
              <a:off x="5768039" y="2718579"/>
              <a:ext cx="941801" cy="813249"/>
            </a:xfrm>
            <a:custGeom>
              <a:avLst/>
              <a:gdLst>
                <a:gd name="connsiteX0" fmla="*/ 470570 w 941801"/>
                <a:gd name="connsiteY0" fmla="*/ 82449 h 813249"/>
                <a:gd name="connsiteX1" fmla="*/ 460794 w 941801"/>
                <a:gd name="connsiteY1" fmla="*/ 73490 h 813249"/>
                <a:gd name="connsiteX2" fmla="*/ 147143 w 941801"/>
                <a:gd name="connsiteY2" fmla="*/ 31951 h 813249"/>
                <a:gd name="connsiteX3" fmla="*/ 2945 w 941801"/>
                <a:gd name="connsiteY3" fmla="*/ 317837 h 813249"/>
                <a:gd name="connsiteX4" fmla="*/ 99892 w 941801"/>
                <a:gd name="connsiteY4" fmla="*/ 503540 h 813249"/>
                <a:gd name="connsiteX5" fmla="*/ 420060 w 941801"/>
                <a:gd name="connsiteY5" fmla="*/ 791869 h 813249"/>
                <a:gd name="connsiteX6" fmla="*/ 521895 w 941801"/>
                <a:gd name="connsiteY6" fmla="*/ 791869 h 813249"/>
                <a:gd name="connsiteX7" fmla="*/ 620471 w 941801"/>
                <a:gd name="connsiteY7" fmla="*/ 707977 h 813249"/>
                <a:gd name="connsiteX8" fmla="*/ 858357 w 941801"/>
                <a:gd name="connsiteY8" fmla="*/ 485621 h 813249"/>
                <a:gd name="connsiteX9" fmla="*/ 934122 w 941801"/>
                <a:gd name="connsiteY9" fmla="*/ 216840 h 813249"/>
                <a:gd name="connsiteX10" fmla="*/ 632691 w 941801"/>
                <a:gd name="connsiteY10" fmla="*/ 3444 h 813249"/>
                <a:gd name="connsiteX11" fmla="*/ 470570 w 941801"/>
                <a:gd name="connsiteY11" fmla="*/ 84078 h 81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801" h="813249">
                  <a:moveTo>
                    <a:pt x="470570" y="82449"/>
                  </a:moveTo>
                  <a:cubicBezTo>
                    <a:pt x="466497" y="79191"/>
                    <a:pt x="463238" y="75933"/>
                    <a:pt x="460794" y="73490"/>
                  </a:cubicBezTo>
                  <a:cubicBezTo>
                    <a:pt x="375253" y="-6330"/>
                    <a:pt x="249792" y="-22620"/>
                    <a:pt x="147143" y="31951"/>
                  </a:cubicBezTo>
                  <a:cubicBezTo>
                    <a:pt x="44493" y="86522"/>
                    <a:pt x="-14163" y="204623"/>
                    <a:pt x="2945" y="317837"/>
                  </a:cubicBezTo>
                  <a:cubicBezTo>
                    <a:pt x="14350" y="391141"/>
                    <a:pt x="48567" y="451413"/>
                    <a:pt x="99892" y="503540"/>
                  </a:cubicBezTo>
                  <a:cubicBezTo>
                    <a:pt x="200912" y="605351"/>
                    <a:pt x="310893" y="699018"/>
                    <a:pt x="420060" y="791869"/>
                  </a:cubicBezTo>
                  <a:cubicBezTo>
                    <a:pt x="453462" y="820377"/>
                    <a:pt x="487678" y="820377"/>
                    <a:pt x="521895" y="791869"/>
                  </a:cubicBezTo>
                  <a:cubicBezTo>
                    <a:pt x="554482" y="764177"/>
                    <a:pt x="588698" y="737299"/>
                    <a:pt x="620471" y="707977"/>
                  </a:cubicBezTo>
                  <a:cubicBezTo>
                    <a:pt x="700309" y="634673"/>
                    <a:pt x="782592" y="562998"/>
                    <a:pt x="858357" y="485621"/>
                  </a:cubicBezTo>
                  <a:cubicBezTo>
                    <a:pt x="930863" y="411503"/>
                    <a:pt x="956118" y="319466"/>
                    <a:pt x="934122" y="216840"/>
                  </a:cubicBezTo>
                  <a:cubicBezTo>
                    <a:pt x="904793" y="79191"/>
                    <a:pt x="771186" y="-14475"/>
                    <a:pt x="632691" y="3444"/>
                  </a:cubicBezTo>
                  <a:cubicBezTo>
                    <a:pt x="569961" y="11589"/>
                    <a:pt x="517007" y="38467"/>
                    <a:pt x="470570" y="84078"/>
                  </a:cubicBezTo>
                  <a:close/>
                </a:path>
              </a:pathLst>
            </a:custGeom>
            <a:grpFill/>
            <a:ln w="8132" cap="flat">
              <a:noFill/>
              <a:prstDash val="solid"/>
              <a:miter/>
            </a:ln>
          </p:spPr>
          <p:txBody>
            <a:bodyPr rtlCol="0" anchor="ctr"/>
            <a:lstStyle/>
            <a:p>
              <a:endParaRPr lang="en-US"/>
            </a:p>
          </p:txBody>
        </p:sp>
        <p:grpSp>
          <p:nvGrpSpPr>
            <p:cNvPr id="10" name="Graphic 2">
              <a:extLst>
                <a:ext uri="{FF2B5EF4-FFF2-40B4-BE49-F238E27FC236}">
                  <a16:creationId xmlns:a16="http://schemas.microsoft.com/office/drawing/2014/main" id="{1E3EDEEC-B598-9E13-CF61-3D8849A0B951}"/>
                </a:ext>
              </a:extLst>
            </p:cNvPr>
            <p:cNvGrpSpPr/>
            <p:nvPr/>
          </p:nvGrpSpPr>
          <p:grpSpPr>
            <a:xfrm>
              <a:off x="5495623" y="2716950"/>
              <a:ext cx="1439007" cy="1385585"/>
              <a:chOff x="5495623" y="2716950"/>
              <a:chExt cx="1439007" cy="1385585"/>
            </a:xfrm>
            <a:grpFill/>
          </p:grpSpPr>
          <p:sp>
            <p:nvSpPr>
              <p:cNvPr id="23" name="Freeform 6">
                <a:extLst>
                  <a:ext uri="{FF2B5EF4-FFF2-40B4-BE49-F238E27FC236}">
                    <a16:creationId xmlns:a16="http://schemas.microsoft.com/office/drawing/2014/main" id="{18854D94-7BB8-A71F-4AF6-0E888B0A5CC5}"/>
                  </a:ext>
                </a:extLst>
              </p:cNvPr>
              <p:cNvSpPr/>
              <p:nvPr/>
            </p:nvSpPr>
            <p:spPr>
              <a:xfrm>
                <a:off x="5495623" y="3470539"/>
                <a:ext cx="1439007" cy="631996"/>
              </a:xfrm>
              <a:custGeom>
                <a:avLst/>
                <a:gdLst>
                  <a:gd name="connsiteX0" fmla="*/ 936880 w 1439007"/>
                  <a:gd name="connsiteY0" fmla="*/ 276112 h 631996"/>
                  <a:gd name="connsiteX1" fmla="*/ 1128329 w 1439007"/>
                  <a:gd name="connsiteY1" fmla="*/ 191405 h 631996"/>
                  <a:gd name="connsiteX2" fmla="*/ 1312446 w 1439007"/>
                  <a:gd name="connsiteY2" fmla="*/ 110771 h 631996"/>
                  <a:gd name="connsiteX3" fmla="*/ 1428945 w 1439007"/>
                  <a:gd name="connsiteY3" fmla="*/ 147423 h 631996"/>
                  <a:gd name="connsiteX4" fmla="*/ 1411837 w 1439007"/>
                  <a:gd name="connsiteY4" fmla="*/ 245976 h 631996"/>
                  <a:gd name="connsiteX5" fmla="*/ 1310817 w 1439007"/>
                  <a:gd name="connsiteY5" fmla="*/ 326610 h 631996"/>
                  <a:gd name="connsiteX6" fmla="*/ 874964 w 1439007"/>
                  <a:gd name="connsiteY6" fmla="*/ 609238 h 631996"/>
                  <a:gd name="connsiteX7" fmla="*/ 731581 w 1439007"/>
                  <a:gd name="connsiteY7" fmla="*/ 623899 h 631996"/>
                  <a:gd name="connsiteX8" fmla="*/ 327501 w 1439007"/>
                  <a:gd name="connsiteY8" fmla="*/ 522902 h 631996"/>
                  <a:gd name="connsiteX9" fmla="*/ 320168 w 1439007"/>
                  <a:gd name="connsiteY9" fmla="*/ 521273 h 631996"/>
                  <a:gd name="connsiteX10" fmla="*/ 272102 w 1439007"/>
                  <a:gd name="connsiteY10" fmla="*/ 552224 h 631996"/>
                  <a:gd name="connsiteX11" fmla="*/ 39105 w 1439007"/>
                  <a:gd name="connsiteY11" fmla="*/ 552224 h 631996"/>
                  <a:gd name="connsiteX12" fmla="*/ 0 w 1439007"/>
                  <a:gd name="connsiteY12" fmla="*/ 513943 h 631996"/>
                  <a:gd name="connsiteX13" fmla="*/ 0 w 1439007"/>
                  <a:gd name="connsiteY13" fmla="*/ 38281 h 631996"/>
                  <a:gd name="connsiteX14" fmla="*/ 39105 w 1439007"/>
                  <a:gd name="connsiteY14" fmla="*/ 0 h 631996"/>
                  <a:gd name="connsiteX15" fmla="*/ 281064 w 1439007"/>
                  <a:gd name="connsiteY15" fmla="*/ 0 h 631996"/>
                  <a:gd name="connsiteX16" fmla="*/ 317724 w 1439007"/>
                  <a:gd name="connsiteY16" fmla="*/ 22806 h 631996"/>
                  <a:gd name="connsiteX17" fmla="*/ 329130 w 1439007"/>
                  <a:gd name="connsiteY17" fmla="*/ 29322 h 631996"/>
                  <a:gd name="connsiteX18" fmla="*/ 392675 w 1439007"/>
                  <a:gd name="connsiteY18" fmla="*/ 35023 h 631996"/>
                  <a:gd name="connsiteX19" fmla="*/ 518950 w 1439007"/>
                  <a:gd name="connsiteY19" fmla="*/ 84707 h 631996"/>
                  <a:gd name="connsiteX20" fmla="*/ 619155 w 1439007"/>
                  <a:gd name="connsiteY20" fmla="*/ 153938 h 631996"/>
                  <a:gd name="connsiteX21" fmla="*/ 780461 w 1439007"/>
                  <a:gd name="connsiteY21" fmla="*/ 207695 h 631996"/>
                  <a:gd name="connsiteX22" fmla="*/ 851339 w 1439007"/>
                  <a:gd name="connsiteY22" fmla="*/ 216654 h 631996"/>
                  <a:gd name="connsiteX23" fmla="*/ 936880 w 1439007"/>
                  <a:gd name="connsiteY23" fmla="*/ 276112 h 631996"/>
                  <a:gd name="connsiteX24" fmla="*/ 320168 w 1439007"/>
                  <a:gd name="connsiteY24" fmla="*/ 91223 h 631996"/>
                  <a:gd name="connsiteX25" fmla="*/ 318539 w 1439007"/>
                  <a:gd name="connsiteY25" fmla="*/ 98553 h 631996"/>
                  <a:gd name="connsiteX26" fmla="*/ 318539 w 1439007"/>
                  <a:gd name="connsiteY26" fmla="*/ 448784 h 631996"/>
                  <a:gd name="connsiteX27" fmla="*/ 328315 w 1439007"/>
                  <a:gd name="connsiteY27" fmla="*/ 460186 h 631996"/>
                  <a:gd name="connsiteX28" fmla="*/ 755207 w 1439007"/>
                  <a:gd name="connsiteY28" fmla="*/ 566885 h 631996"/>
                  <a:gd name="connsiteX29" fmla="*/ 857041 w 1439007"/>
                  <a:gd name="connsiteY29" fmla="*/ 548966 h 631996"/>
                  <a:gd name="connsiteX30" fmla="*/ 938509 w 1439007"/>
                  <a:gd name="connsiteY30" fmla="*/ 498467 h 631996"/>
                  <a:gd name="connsiteX31" fmla="*/ 1298597 w 1439007"/>
                  <a:gd name="connsiteY31" fmla="*/ 259822 h 631996"/>
                  <a:gd name="connsiteX32" fmla="*/ 1363771 w 1439007"/>
                  <a:gd name="connsiteY32" fmla="*/ 207695 h 631996"/>
                  <a:gd name="connsiteX33" fmla="*/ 1372732 w 1439007"/>
                  <a:gd name="connsiteY33" fmla="*/ 176744 h 631996"/>
                  <a:gd name="connsiteX34" fmla="*/ 1345033 w 1439007"/>
                  <a:gd name="connsiteY34" fmla="*/ 166156 h 631996"/>
                  <a:gd name="connsiteX35" fmla="*/ 1326296 w 1439007"/>
                  <a:gd name="connsiteY35" fmla="*/ 171043 h 631996"/>
                  <a:gd name="connsiteX36" fmla="*/ 952359 w 1439007"/>
                  <a:gd name="connsiteY36" fmla="*/ 337199 h 631996"/>
                  <a:gd name="connsiteX37" fmla="*/ 939324 w 1439007"/>
                  <a:gd name="connsiteY37" fmla="*/ 352674 h 631996"/>
                  <a:gd name="connsiteX38" fmla="*/ 891258 w 1439007"/>
                  <a:gd name="connsiteY38" fmla="*/ 412946 h 631996"/>
                  <a:gd name="connsiteX39" fmla="*/ 817937 w 1439007"/>
                  <a:gd name="connsiteY39" fmla="*/ 428421 h 631996"/>
                  <a:gd name="connsiteX40" fmla="*/ 550722 w 1439007"/>
                  <a:gd name="connsiteY40" fmla="*/ 388511 h 631996"/>
                  <a:gd name="connsiteX41" fmla="*/ 521394 w 1439007"/>
                  <a:gd name="connsiteY41" fmla="*/ 351859 h 631996"/>
                  <a:gd name="connsiteX42" fmla="*/ 563757 w 1439007"/>
                  <a:gd name="connsiteY42" fmla="*/ 329054 h 631996"/>
                  <a:gd name="connsiteX43" fmla="*/ 623229 w 1439007"/>
                  <a:gd name="connsiteY43" fmla="*/ 342086 h 631996"/>
                  <a:gd name="connsiteX44" fmla="*/ 819566 w 1439007"/>
                  <a:gd name="connsiteY44" fmla="*/ 367335 h 631996"/>
                  <a:gd name="connsiteX45" fmla="*/ 857856 w 1439007"/>
                  <a:gd name="connsiteY45" fmla="*/ 360819 h 631996"/>
                  <a:gd name="connsiteX46" fmla="*/ 880667 w 1439007"/>
                  <a:gd name="connsiteY46" fmla="*/ 311135 h 631996"/>
                  <a:gd name="connsiteX47" fmla="*/ 854597 w 1439007"/>
                  <a:gd name="connsiteY47" fmla="*/ 281813 h 631996"/>
                  <a:gd name="connsiteX48" fmla="*/ 802458 w 1439007"/>
                  <a:gd name="connsiteY48" fmla="*/ 272854 h 631996"/>
                  <a:gd name="connsiteX49" fmla="*/ 540946 w 1439007"/>
                  <a:gd name="connsiteY49" fmla="*/ 176744 h 631996"/>
                  <a:gd name="connsiteX50" fmla="*/ 458664 w 1439007"/>
                  <a:gd name="connsiteY50" fmla="*/ 121359 h 631996"/>
                  <a:gd name="connsiteX51" fmla="*/ 319354 w 1439007"/>
                  <a:gd name="connsiteY51" fmla="*/ 91223 h 631996"/>
                  <a:gd name="connsiteX52" fmla="*/ 61916 w 1439007"/>
                  <a:gd name="connsiteY52" fmla="*/ 61901 h 631996"/>
                  <a:gd name="connsiteX53" fmla="*/ 61916 w 1439007"/>
                  <a:gd name="connsiteY53" fmla="*/ 491137 h 631996"/>
                  <a:gd name="connsiteX54" fmla="*/ 255809 w 1439007"/>
                  <a:gd name="connsiteY54" fmla="*/ 491137 h 631996"/>
                  <a:gd name="connsiteX55" fmla="*/ 255809 w 1439007"/>
                  <a:gd name="connsiteY55" fmla="*/ 61901 h 631996"/>
                  <a:gd name="connsiteX56" fmla="*/ 61916 w 1439007"/>
                  <a:gd name="connsiteY56" fmla="*/ 61901 h 63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39007" h="631996">
                    <a:moveTo>
                      <a:pt x="936880" y="276112"/>
                    </a:moveTo>
                    <a:cubicBezTo>
                      <a:pt x="1001239" y="247605"/>
                      <a:pt x="1064784" y="219098"/>
                      <a:pt x="1128329" y="191405"/>
                    </a:cubicBezTo>
                    <a:cubicBezTo>
                      <a:pt x="1189430" y="164527"/>
                      <a:pt x="1250531" y="136834"/>
                      <a:pt x="1312446" y="110771"/>
                    </a:cubicBezTo>
                    <a:cubicBezTo>
                      <a:pt x="1348292" y="95295"/>
                      <a:pt x="1406949" y="100997"/>
                      <a:pt x="1428945" y="147423"/>
                    </a:cubicBezTo>
                    <a:cubicBezTo>
                      <a:pt x="1446053" y="183260"/>
                      <a:pt x="1441980" y="219098"/>
                      <a:pt x="1411837" y="245976"/>
                    </a:cubicBezTo>
                    <a:cubicBezTo>
                      <a:pt x="1380065" y="274483"/>
                      <a:pt x="1346663" y="302990"/>
                      <a:pt x="1310817" y="326610"/>
                    </a:cubicBezTo>
                    <a:cubicBezTo>
                      <a:pt x="1166619" y="421905"/>
                      <a:pt x="1021606" y="516386"/>
                      <a:pt x="874964" y="609238"/>
                    </a:cubicBezTo>
                    <a:cubicBezTo>
                      <a:pt x="830972" y="636931"/>
                      <a:pt x="781276" y="636116"/>
                      <a:pt x="731581" y="623899"/>
                    </a:cubicBezTo>
                    <a:cubicBezTo>
                      <a:pt x="597159" y="590505"/>
                      <a:pt x="461923" y="556296"/>
                      <a:pt x="327501" y="522902"/>
                    </a:cubicBezTo>
                    <a:cubicBezTo>
                      <a:pt x="325871" y="522902"/>
                      <a:pt x="323427" y="522902"/>
                      <a:pt x="320168" y="521273"/>
                    </a:cubicBezTo>
                    <a:cubicBezTo>
                      <a:pt x="315280" y="548966"/>
                      <a:pt x="295728" y="553038"/>
                      <a:pt x="272102" y="552224"/>
                    </a:cubicBezTo>
                    <a:cubicBezTo>
                      <a:pt x="194708" y="551409"/>
                      <a:pt x="116499" y="552224"/>
                      <a:pt x="39105" y="552224"/>
                    </a:cubicBezTo>
                    <a:cubicBezTo>
                      <a:pt x="10591" y="552224"/>
                      <a:pt x="0" y="541635"/>
                      <a:pt x="0" y="513943"/>
                    </a:cubicBezTo>
                    <a:cubicBezTo>
                      <a:pt x="0" y="355117"/>
                      <a:pt x="0" y="197106"/>
                      <a:pt x="0" y="38281"/>
                    </a:cubicBezTo>
                    <a:cubicBezTo>
                      <a:pt x="0" y="9774"/>
                      <a:pt x="10591" y="0"/>
                      <a:pt x="39105" y="0"/>
                    </a:cubicBezTo>
                    <a:cubicBezTo>
                      <a:pt x="119758" y="0"/>
                      <a:pt x="200411" y="0"/>
                      <a:pt x="281064" y="0"/>
                    </a:cubicBezTo>
                    <a:cubicBezTo>
                      <a:pt x="298987" y="0"/>
                      <a:pt x="311207" y="4887"/>
                      <a:pt x="317724" y="22806"/>
                    </a:cubicBezTo>
                    <a:cubicBezTo>
                      <a:pt x="318539" y="26064"/>
                      <a:pt x="325056" y="28507"/>
                      <a:pt x="329130" y="29322"/>
                    </a:cubicBezTo>
                    <a:cubicBezTo>
                      <a:pt x="350312" y="31765"/>
                      <a:pt x="371493" y="32580"/>
                      <a:pt x="392675" y="35023"/>
                    </a:cubicBezTo>
                    <a:cubicBezTo>
                      <a:pt x="439111" y="39910"/>
                      <a:pt x="480660" y="58643"/>
                      <a:pt x="518950" y="84707"/>
                    </a:cubicBezTo>
                    <a:cubicBezTo>
                      <a:pt x="552352" y="107512"/>
                      <a:pt x="585753" y="131133"/>
                      <a:pt x="619155" y="153938"/>
                    </a:cubicBezTo>
                    <a:cubicBezTo>
                      <a:pt x="668036" y="187333"/>
                      <a:pt x="722620" y="201993"/>
                      <a:pt x="780461" y="207695"/>
                    </a:cubicBezTo>
                    <a:cubicBezTo>
                      <a:pt x="804087" y="210138"/>
                      <a:pt x="827713" y="213396"/>
                      <a:pt x="851339" y="216654"/>
                    </a:cubicBezTo>
                    <a:cubicBezTo>
                      <a:pt x="887999" y="222355"/>
                      <a:pt x="918957" y="238645"/>
                      <a:pt x="936880" y="276112"/>
                    </a:cubicBezTo>
                    <a:close/>
                    <a:moveTo>
                      <a:pt x="320168" y="91223"/>
                    </a:moveTo>
                    <a:cubicBezTo>
                      <a:pt x="320168" y="94481"/>
                      <a:pt x="318539" y="96924"/>
                      <a:pt x="318539" y="98553"/>
                    </a:cubicBezTo>
                    <a:cubicBezTo>
                      <a:pt x="318539" y="215025"/>
                      <a:pt x="318539" y="332312"/>
                      <a:pt x="318539" y="448784"/>
                    </a:cubicBezTo>
                    <a:cubicBezTo>
                      <a:pt x="318539" y="452856"/>
                      <a:pt x="324242" y="459372"/>
                      <a:pt x="328315" y="460186"/>
                    </a:cubicBezTo>
                    <a:cubicBezTo>
                      <a:pt x="470069" y="496024"/>
                      <a:pt x="612638" y="531861"/>
                      <a:pt x="755207" y="566885"/>
                    </a:cubicBezTo>
                    <a:cubicBezTo>
                      <a:pt x="791052" y="575844"/>
                      <a:pt x="825269" y="570143"/>
                      <a:pt x="857041" y="548966"/>
                    </a:cubicBezTo>
                    <a:cubicBezTo>
                      <a:pt x="883926" y="531047"/>
                      <a:pt x="911625" y="515572"/>
                      <a:pt x="938509" y="498467"/>
                    </a:cubicBezTo>
                    <a:cubicBezTo>
                      <a:pt x="1059081" y="419462"/>
                      <a:pt x="1178839" y="339642"/>
                      <a:pt x="1298597" y="259822"/>
                    </a:cubicBezTo>
                    <a:cubicBezTo>
                      <a:pt x="1321408" y="244347"/>
                      <a:pt x="1342589" y="225613"/>
                      <a:pt x="1363771" y="207695"/>
                    </a:cubicBezTo>
                    <a:cubicBezTo>
                      <a:pt x="1373547" y="199550"/>
                      <a:pt x="1378435" y="189776"/>
                      <a:pt x="1372732" y="176744"/>
                    </a:cubicBezTo>
                    <a:cubicBezTo>
                      <a:pt x="1367030" y="163712"/>
                      <a:pt x="1355624" y="165341"/>
                      <a:pt x="1345033" y="166156"/>
                    </a:cubicBezTo>
                    <a:cubicBezTo>
                      <a:pt x="1338516" y="166156"/>
                      <a:pt x="1331999" y="168599"/>
                      <a:pt x="1326296" y="171043"/>
                    </a:cubicBezTo>
                    <a:cubicBezTo>
                      <a:pt x="1201650" y="226428"/>
                      <a:pt x="1077004" y="280999"/>
                      <a:pt x="952359" y="337199"/>
                    </a:cubicBezTo>
                    <a:cubicBezTo>
                      <a:pt x="946656" y="339642"/>
                      <a:pt x="940953" y="346973"/>
                      <a:pt x="939324" y="352674"/>
                    </a:cubicBezTo>
                    <a:cubicBezTo>
                      <a:pt x="931992" y="379552"/>
                      <a:pt x="915698" y="399914"/>
                      <a:pt x="891258" y="412946"/>
                    </a:cubicBezTo>
                    <a:cubicBezTo>
                      <a:pt x="868447" y="425978"/>
                      <a:pt x="844006" y="429236"/>
                      <a:pt x="817937" y="428421"/>
                    </a:cubicBezTo>
                    <a:cubicBezTo>
                      <a:pt x="727507" y="425978"/>
                      <a:pt x="638708" y="408059"/>
                      <a:pt x="550722" y="388511"/>
                    </a:cubicBezTo>
                    <a:cubicBezTo>
                      <a:pt x="528726" y="383625"/>
                      <a:pt x="517321" y="369778"/>
                      <a:pt x="521394" y="351859"/>
                    </a:cubicBezTo>
                    <a:cubicBezTo>
                      <a:pt x="525467" y="332312"/>
                      <a:pt x="540946" y="324167"/>
                      <a:pt x="563757" y="329054"/>
                    </a:cubicBezTo>
                    <a:cubicBezTo>
                      <a:pt x="583310" y="333126"/>
                      <a:pt x="602862" y="338828"/>
                      <a:pt x="623229" y="342086"/>
                    </a:cubicBezTo>
                    <a:cubicBezTo>
                      <a:pt x="688403" y="351045"/>
                      <a:pt x="753577" y="360004"/>
                      <a:pt x="819566" y="367335"/>
                    </a:cubicBezTo>
                    <a:cubicBezTo>
                      <a:pt x="831786" y="368964"/>
                      <a:pt x="845636" y="365706"/>
                      <a:pt x="857856" y="360819"/>
                    </a:cubicBezTo>
                    <a:cubicBezTo>
                      <a:pt x="877408" y="354303"/>
                      <a:pt x="883111" y="339642"/>
                      <a:pt x="880667" y="311135"/>
                    </a:cubicBezTo>
                    <a:cubicBezTo>
                      <a:pt x="879852" y="294845"/>
                      <a:pt x="869262" y="285071"/>
                      <a:pt x="854597" y="281813"/>
                    </a:cubicBezTo>
                    <a:cubicBezTo>
                      <a:pt x="837489" y="277741"/>
                      <a:pt x="819566" y="274483"/>
                      <a:pt x="802458" y="272854"/>
                    </a:cubicBezTo>
                    <a:cubicBezTo>
                      <a:pt x="705511" y="267152"/>
                      <a:pt x="617526" y="237016"/>
                      <a:pt x="540946" y="176744"/>
                    </a:cubicBezTo>
                    <a:cubicBezTo>
                      <a:pt x="514877" y="156382"/>
                      <a:pt x="487177" y="138463"/>
                      <a:pt x="458664" y="121359"/>
                    </a:cubicBezTo>
                    <a:cubicBezTo>
                      <a:pt x="416301" y="95295"/>
                      <a:pt x="367420" y="92852"/>
                      <a:pt x="319354" y="91223"/>
                    </a:cubicBezTo>
                    <a:close/>
                    <a:moveTo>
                      <a:pt x="61916" y="61901"/>
                    </a:moveTo>
                    <a:lnTo>
                      <a:pt x="61916" y="491137"/>
                    </a:lnTo>
                    <a:lnTo>
                      <a:pt x="255809" y="491137"/>
                    </a:lnTo>
                    <a:lnTo>
                      <a:pt x="255809" y="61901"/>
                    </a:lnTo>
                    <a:lnTo>
                      <a:pt x="61916" y="61901"/>
                    </a:lnTo>
                    <a:close/>
                  </a:path>
                </a:pathLst>
              </a:custGeom>
              <a:grpFill/>
              <a:ln w="8132" cap="flat">
                <a:noFill/>
                <a:prstDash val="solid"/>
                <a:miter/>
              </a:ln>
            </p:spPr>
            <p:txBody>
              <a:bodyPr rtlCol="0" anchor="ctr"/>
              <a:lstStyle/>
              <a:p>
                <a:endParaRPr lang="en-US"/>
              </a:p>
            </p:txBody>
          </p:sp>
          <p:sp>
            <p:nvSpPr>
              <p:cNvPr id="24" name="Freeform 7">
                <a:extLst>
                  <a:ext uri="{FF2B5EF4-FFF2-40B4-BE49-F238E27FC236}">
                    <a16:creationId xmlns:a16="http://schemas.microsoft.com/office/drawing/2014/main" id="{2EE0C496-B360-8F9A-7609-8BA653748E66}"/>
                  </a:ext>
                </a:extLst>
              </p:cNvPr>
              <p:cNvSpPr/>
              <p:nvPr/>
            </p:nvSpPr>
            <p:spPr>
              <a:xfrm>
                <a:off x="5768068" y="2716950"/>
                <a:ext cx="941772" cy="813556"/>
              </a:xfrm>
              <a:custGeom>
                <a:avLst/>
                <a:gdLst>
                  <a:gd name="connsiteX0" fmla="*/ 470541 w 941772"/>
                  <a:gd name="connsiteY0" fmla="*/ 84078 h 813556"/>
                  <a:gd name="connsiteX1" fmla="*/ 632662 w 941772"/>
                  <a:gd name="connsiteY1" fmla="*/ 3444 h 813556"/>
                  <a:gd name="connsiteX2" fmla="*/ 934093 w 941772"/>
                  <a:gd name="connsiteY2" fmla="*/ 216840 h 813556"/>
                  <a:gd name="connsiteX3" fmla="*/ 858328 w 941772"/>
                  <a:gd name="connsiteY3" fmla="*/ 485622 h 813556"/>
                  <a:gd name="connsiteX4" fmla="*/ 620442 w 941772"/>
                  <a:gd name="connsiteY4" fmla="*/ 707977 h 813556"/>
                  <a:gd name="connsiteX5" fmla="*/ 521866 w 941772"/>
                  <a:gd name="connsiteY5" fmla="*/ 791869 h 813556"/>
                  <a:gd name="connsiteX6" fmla="*/ 420031 w 941772"/>
                  <a:gd name="connsiteY6" fmla="*/ 791869 h 813556"/>
                  <a:gd name="connsiteX7" fmla="*/ 99863 w 941772"/>
                  <a:gd name="connsiteY7" fmla="*/ 503540 h 813556"/>
                  <a:gd name="connsiteX8" fmla="*/ 2916 w 941772"/>
                  <a:gd name="connsiteY8" fmla="*/ 317837 h 813556"/>
                  <a:gd name="connsiteX9" fmla="*/ 147114 w 941772"/>
                  <a:gd name="connsiteY9" fmla="*/ 31951 h 813556"/>
                  <a:gd name="connsiteX10" fmla="*/ 460765 w 941772"/>
                  <a:gd name="connsiteY10" fmla="*/ 73490 h 813556"/>
                  <a:gd name="connsiteX11" fmla="*/ 470541 w 941772"/>
                  <a:gd name="connsiteY11" fmla="*/ 82449 h 813556"/>
                  <a:gd name="connsiteX12" fmla="*/ 60758 w 941772"/>
                  <a:gd name="connsiteY12" fmla="*/ 279556 h 813556"/>
                  <a:gd name="connsiteX13" fmla="*/ 63202 w 941772"/>
                  <a:gd name="connsiteY13" fmla="*/ 309692 h 813556"/>
                  <a:gd name="connsiteX14" fmla="*/ 143856 w 941772"/>
                  <a:gd name="connsiteY14" fmla="*/ 462816 h 813556"/>
                  <a:gd name="connsiteX15" fmla="*/ 459136 w 941772"/>
                  <a:gd name="connsiteY15" fmla="*/ 746258 h 813556"/>
                  <a:gd name="connsiteX16" fmla="*/ 482762 w 941772"/>
                  <a:gd name="connsiteY16" fmla="*/ 744629 h 813556"/>
                  <a:gd name="connsiteX17" fmla="*/ 641624 w 941772"/>
                  <a:gd name="connsiteY17" fmla="*/ 606980 h 813556"/>
                  <a:gd name="connsiteX18" fmla="*/ 815150 w 941772"/>
                  <a:gd name="connsiteY18" fmla="*/ 440825 h 813556"/>
                  <a:gd name="connsiteX19" fmla="*/ 874622 w 941772"/>
                  <a:gd name="connsiteY19" fmla="*/ 242904 h 813556"/>
                  <a:gd name="connsiteX20" fmla="*/ 731238 w 941772"/>
                  <a:gd name="connsiteY20" fmla="*/ 74304 h 813556"/>
                  <a:gd name="connsiteX21" fmla="*/ 516978 w 941772"/>
                  <a:gd name="connsiteY21" fmla="*/ 123988 h 813556"/>
                  <a:gd name="connsiteX22" fmla="*/ 493352 w 941772"/>
                  <a:gd name="connsiteY22" fmla="*/ 147609 h 813556"/>
                  <a:gd name="connsiteX23" fmla="*/ 445286 w 941772"/>
                  <a:gd name="connsiteY23" fmla="*/ 147609 h 813556"/>
                  <a:gd name="connsiteX24" fmla="*/ 427363 w 941772"/>
                  <a:gd name="connsiteY24" fmla="*/ 128875 h 813556"/>
                  <a:gd name="connsiteX25" fmla="*/ 193551 w 941772"/>
                  <a:gd name="connsiteY25" fmla="*/ 78377 h 813556"/>
                  <a:gd name="connsiteX26" fmla="*/ 59944 w 941772"/>
                  <a:gd name="connsiteY26" fmla="*/ 279556 h 81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1772" h="813556">
                    <a:moveTo>
                      <a:pt x="470541" y="84078"/>
                    </a:moveTo>
                    <a:cubicBezTo>
                      <a:pt x="516163" y="39281"/>
                      <a:pt x="569932" y="11589"/>
                      <a:pt x="632662" y="3444"/>
                    </a:cubicBezTo>
                    <a:cubicBezTo>
                      <a:pt x="771158" y="-14475"/>
                      <a:pt x="904765" y="79191"/>
                      <a:pt x="934093" y="216840"/>
                    </a:cubicBezTo>
                    <a:cubicBezTo>
                      <a:pt x="956089" y="319466"/>
                      <a:pt x="930835" y="411503"/>
                      <a:pt x="858328" y="485622"/>
                    </a:cubicBezTo>
                    <a:cubicBezTo>
                      <a:pt x="782563" y="562998"/>
                      <a:pt x="700281" y="634673"/>
                      <a:pt x="620442" y="707977"/>
                    </a:cubicBezTo>
                    <a:cubicBezTo>
                      <a:pt x="588670" y="737299"/>
                      <a:pt x="555268" y="764177"/>
                      <a:pt x="521866" y="791869"/>
                    </a:cubicBezTo>
                    <a:cubicBezTo>
                      <a:pt x="487650" y="820377"/>
                      <a:pt x="454248" y="821191"/>
                      <a:pt x="420031" y="791869"/>
                    </a:cubicBezTo>
                    <a:cubicBezTo>
                      <a:pt x="310050" y="699018"/>
                      <a:pt x="200883" y="606166"/>
                      <a:pt x="99863" y="503540"/>
                    </a:cubicBezTo>
                    <a:cubicBezTo>
                      <a:pt x="48538" y="451413"/>
                      <a:pt x="13507" y="391141"/>
                      <a:pt x="2916" y="317837"/>
                    </a:cubicBezTo>
                    <a:cubicBezTo>
                      <a:pt x="-14192" y="204623"/>
                      <a:pt x="45279" y="85707"/>
                      <a:pt x="147114" y="31951"/>
                    </a:cubicBezTo>
                    <a:cubicBezTo>
                      <a:pt x="250578" y="-22620"/>
                      <a:pt x="376039" y="-6330"/>
                      <a:pt x="460765" y="73490"/>
                    </a:cubicBezTo>
                    <a:cubicBezTo>
                      <a:pt x="464024" y="75933"/>
                      <a:pt x="466468" y="79191"/>
                      <a:pt x="470541" y="82449"/>
                    </a:cubicBezTo>
                    <a:close/>
                    <a:moveTo>
                      <a:pt x="60758" y="279556"/>
                    </a:moveTo>
                    <a:cubicBezTo>
                      <a:pt x="60758" y="289330"/>
                      <a:pt x="61573" y="299918"/>
                      <a:pt x="63202" y="309692"/>
                    </a:cubicBezTo>
                    <a:cubicBezTo>
                      <a:pt x="71349" y="370779"/>
                      <a:pt x="101492" y="419648"/>
                      <a:pt x="143856" y="462816"/>
                    </a:cubicBezTo>
                    <a:cubicBezTo>
                      <a:pt x="244061" y="562998"/>
                      <a:pt x="351598" y="654221"/>
                      <a:pt x="459136" y="746258"/>
                    </a:cubicBezTo>
                    <a:cubicBezTo>
                      <a:pt x="468912" y="754403"/>
                      <a:pt x="474615" y="751959"/>
                      <a:pt x="482762" y="744629"/>
                    </a:cubicBezTo>
                    <a:cubicBezTo>
                      <a:pt x="535716" y="699018"/>
                      <a:pt x="590299" y="654221"/>
                      <a:pt x="641624" y="606980"/>
                    </a:cubicBezTo>
                    <a:cubicBezTo>
                      <a:pt x="701095" y="553224"/>
                      <a:pt x="759752" y="498653"/>
                      <a:pt x="815150" y="440825"/>
                    </a:cubicBezTo>
                    <a:cubicBezTo>
                      <a:pt x="867290" y="386254"/>
                      <a:pt x="888471" y="317837"/>
                      <a:pt x="874622" y="242904"/>
                    </a:cubicBezTo>
                    <a:cubicBezTo>
                      <a:pt x="859957" y="159826"/>
                      <a:pt x="811892" y="101183"/>
                      <a:pt x="731238" y="74304"/>
                    </a:cubicBezTo>
                    <a:cubicBezTo>
                      <a:pt x="651400" y="47426"/>
                      <a:pt x="578894" y="66160"/>
                      <a:pt x="516978" y="123988"/>
                    </a:cubicBezTo>
                    <a:cubicBezTo>
                      <a:pt x="508831" y="131319"/>
                      <a:pt x="501499" y="140278"/>
                      <a:pt x="493352" y="147609"/>
                    </a:cubicBezTo>
                    <a:cubicBezTo>
                      <a:pt x="477059" y="163084"/>
                      <a:pt x="460765" y="163084"/>
                      <a:pt x="445286" y="147609"/>
                    </a:cubicBezTo>
                    <a:cubicBezTo>
                      <a:pt x="438769" y="141907"/>
                      <a:pt x="433066" y="135391"/>
                      <a:pt x="427363" y="128875"/>
                    </a:cubicBezTo>
                    <a:cubicBezTo>
                      <a:pt x="363819" y="64531"/>
                      <a:pt x="274204" y="44983"/>
                      <a:pt x="193551" y="78377"/>
                    </a:cubicBezTo>
                    <a:cubicBezTo>
                      <a:pt x="112898" y="111771"/>
                      <a:pt x="60758" y="190776"/>
                      <a:pt x="59944" y="279556"/>
                    </a:cubicBezTo>
                    <a:close/>
                  </a:path>
                </a:pathLst>
              </a:custGeom>
              <a:grpFill/>
              <a:ln w="8132" cap="flat">
                <a:noFill/>
                <a:prstDash val="solid"/>
                <a:miter/>
              </a:ln>
            </p:spPr>
            <p:txBody>
              <a:bodyPr rtlCol="0" anchor="ctr"/>
              <a:lstStyle/>
              <a:p>
                <a:endParaRPr lang="en-US"/>
              </a:p>
            </p:txBody>
          </p:sp>
        </p:grpSp>
        <p:sp>
          <p:nvSpPr>
            <p:cNvPr id="15" name="Freeform 8">
              <a:extLst>
                <a:ext uri="{FF2B5EF4-FFF2-40B4-BE49-F238E27FC236}">
                  <a16:creationId xmlns:a16="http://schemas.microsoft.com/office/drawing/2014/main" id="{9619B41C-81AB-3A4D-7986-EBAC791EAD32}"/>
                </a:ext>
              </a:extLst>
            </p:cNvPr>
            <p:cNvSpPr/>
            <p:nvPr/>
          </p:nvSpPr>
          <p:spPr>
            <a:xfrm>
              <a:off x="5828826" y="2779264"/>
              <a:ext cx="818816" cy="688776"/>
            </a:xfrm>
            <a:custGeom>
              <a:avLst/>
              <a:gdLst>
                <a:gd name="connsiteX0" fmla="*/ 0 w 818816"/>
                <a:gd name="connsiteY0" fmla="*/ 217242 h 688776"/>
                <a:gd name="connsiteX1" fmla="*/ 133607 w 818816"/>
                <a:gd name="connsiteY1" fmla="*/ 16063 h 688776"/>
                <a:gd name="connsiteX2" fmla="*/ 367420 w 818816"/>
                <a:gd name="connsiteY2" fmla="*/ 66561 h 688776"/>
                <a:gd name="connsiteX3" fmla="*/ 385343 w 818816"/>
                <a:gd name="connsiteY3" fmla="*/ 85295 h 688776"/>
                <a:gd name="connsiteX4" fmla="*/ 433409 w 818816"/>
                <a:gd name="connsiteY4" fmla="*/ 85295 h 688776"/>
                <a:gd name="connsiteX5" fmla="*/ 457034 w 818816"/>
                <a:gd name="connsiteY5" fmla="*/ 61674 h 688776"/>
                <a:gd name="connsiteX6" fmla="*/ 671295 w 818816"/>
                <a:gd name="connsiteY6" fmla="*/ 11991 h 688776"/>
                <a:gd name="connsiteX7" fmla="*/ 814678 w 818816"/>
                <a:gd name="connsiteY7" fmla="*/ 180590 h 688776"/>
                <a:gd name="connsiteX8" fmla="*/ 755207 w 818816"/>
                <a:gd name="connsiteY8" fmla="*/ 378511 h 688776"/>
                <a:gd name="connsiteX9" fmla="*/ 581680 w 818816"/>
                <a:gd name="connsiteY9" fmla="*/ 544667 h 688776"/>
                <a:gd name="connsiteX10" fmla="*/ 422818 w 818816"/>
                <a:gd name="connsiteY10" fmla="*/ 682315 h 688776"/>
                <a:gd name="connsiteX11" fmla="*/ 399192 w 818816"/>
                <a:gd name="connsiteY11" fmla="*/ 683945 h 688776"/>
                <a:gd name="connsiteX12" fmla="*/ 83912 w 818816"/>
                <a:gd name="connsiteY12" fmla="*/ 400502 h 688776"/>
                <a:gd name="connsiteX13" fmla="*/ 3259 w 818816"/>
                <a:gd name="connsiteY13" fmla="*/ 247378 h 688776"/>
                <a:gd name="connsiteX14" fmla="*/ 815 w 818816"/>
                <a:gd name="connsiteY14" fmla="*/ 217242 h 68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8816" h="688776">
                  <a:moveTo>
                    <a:pt x="0" y="217242"/>
                  </a:moveTo>
                  <a:cubicBezTo>
                    <a:pt x="0" y="128463"/>
                    <a:pt x="52954" y="49457"/>
                    <a:pt x="133607" y="16063"/>
                  </a:cubicBezTo>
                  <a:cubicBezTo>
                    <a:pt x="214260" y="-17331"/>
                    <a:pt x="303875" y="2217"/>
                    <a:pt x="367420" y="66561"/>
                  </a:cubicBezTo>
                  <a:cubicBezTo>
                    <a:pt x="373123" y="73078"/>
                    <a:pt x="379640" y="78779"/>
                    <a:pt x="385343" y="85295"/>
                  </a:cubicBezTo>
                  <a:cubicBezTo>
                    <a:pt x="400822" y="100770"/>
                    <a:pt x="417115" y="100770"/>
                    <a:pt x="433409" y="85295"/>
                  </a:cubicBezTo>
                  <a:cubicBezTo>
                    <a:pt x="441556" y="77150"/>
                    <a:pt x="448888" y="69005"/>
                    <a:pt x="457034" y="61674"/>
                  </a:cubicBezTo>
                  <a:cubicBezTo>
                    <a:pt x="518950" y="4660"/>
                    <a:pt x="590642" y="-14073"/>
                    <a:pt x="671295" y="11991"/>
                  </a:cubicBezTo>
                  <a:cubicBezTo>
                    <a:pt x="751948" y="38869"/>
                    <a:pt x="800014" y="97512"/>
                    <a:pt x="814678" y="180590"/>
                  </a:cubicBezTo>
                  <a:cubicBezTo>
                    <a:pt x="828528" y="256338"/>
                    <a:pt x="807346" y="323940"/>
                    <a:pt x="755207" y="378511"/>
                  </a:cubicBezTo>
                  <a:cubicBezTo>
                    <a:pt x="699808" y="436340"/>
                    <a:pt x="640337" y="490910"/>
                    <a:pt x="581680" y="544667"/>
                  </a:cubicBezTo>
                  <a:cubicBezTo>
                    <a:pt x="529541" y="591907"/>
                    <a:pt x="475772" y="636704"/>
                    <a:pt x="422818" y="682315"/>
                  </a:cubicBezTo>
                  <a:cubicBezTo>
                    <a:pt x="414671" y="688831"/>
                    <a:pt x="408968" y="692089"/>
                    <a:pt x="399192" y="683945"/>
                  </a:cubicBezTo>
                  <a:cubicBezTo>
                    <a:pt x="291655" y="592722"/>
                    <a:pt x="184117" y="500684"/>
                    <a:pt x="83912" y="400502"/>
                  </a:cubicBezTo>
                  <a:cubicBezTo>
                    <a:pt x="41549" y="357334"/>
                    <a:pt x="10591" y="308465"/>
                    <a:pt x="3259" y="247378"/>
                  </a:cubicBezTo>
                  <a:cubicBezTo>
                    <a:pt x="1629" y="237604"/>
                    <a:pt x="1629" y="227016"/>
                    <a:pt x="815" y="217242"/>
                  </a:cubicBezTo>
                  <a:close/>
                </a:path>
              </a:pathLst>
            </a:custGeom>
            <a:solidFill>
              <a:srgbClr val="E25684"/>
            </a:solidFill>
            <a:ln w="8132" cap="flat">
              <a:noFill/>
              <a:prstDash val="solid"/>
              <a:miter/>
            </a:ln>
          </p:spPr>
          <p:txBody>
            <a:bodyPr rtlCol="0" anchor="ctr"/>
            <a:lstStyle/>
            <a:p>
              <a:endParaRPr lang="en-US"/>
            </a:p>
          </p:txBody>
        </p:sp>
      </p:grpSp>
      <p:grpSp>
        <p:nvGrpSpPr>
          <p:cNvPr id="25" name="Graphic 3">
            <a:extLst>
              <a:ext uri="{FF2B5EF4-FFF2-40B4-BE49-F238E27FC236}">
                <a16:creationId xmlns:a16="http://schemas.microsoft.com/office/drawing/2014/main" id="{7B321782-0C2C-7A38-7AD5-701B5E7069D8}"/>
              </a:ext>
            </a:extLst>
          </p:cNvPr>
          <p:cNvGrpSpPr/>
          <p:nvPr/>
        </p:nvGrpSpPr>
        <p:grpSpPr>
          <a:xfrm>
            <a:off x="5276671" y="2359323"/>
            <a:ext cx="1069679" cy="1069677"/>
            <a:chOff x="4621636" y="3685754"/>
            <a:chExt cx="1069679" cy="1069677"/>
          </a:xfrm>
          <a:solidFill>
            <a:schemeClr val="bg1"/>
          </a:solidFill>
        </p:grpSpPr>
        <p:sp>
          <p:nvSpPr>
            <p:cNvPr id="26" name="Freeform 1160">
              <a:extLst>
                <a:ext uri="{FF2B5EF4-FFF2-40B4-BE49-F238E27FC236}">
                  <a16:creationId xmlns:a16="http://schemas.microsoft.com/office/drawing/2014/main" id="{186AA590-8263-15E4-7CE9-E2EEA6F2254D}"/>
                </a:ext>
              </a:extLst>
            </p:cNvPr>
            <p:cNvSpPr/>
            <p:nvPr/>
          </p:nvSpPr>
          <p:spPr>
            <a:xfrm>
              <a:off x="4972710" y="3981972"/>
              <a:ext cx="123424" cy="551295"/>
            </a:xfrm>
            <a:custGeom>
              <a:avLst/>
              <a:gdLst>
                <a:gd name="connsiteX0" fmla="*/ 123425 w 123424"/>
                <a:gd name="connsiteY0" fmla="*/ 148109 h 551295"/>
                <a:gd name="connsiteX1" fmla="*/ 123425 w 123424"/>
                <a:gd name="connsiteY1" fmla="*/ 0 h 551295"/>
                <a:gd name="connsiteX2" fmla="*/ 0 w 123424"/>
                <a:gd name="connsiteY2" fmla="*/ 0 h 551295"/>
                <a:gd name="connsiteX3" fmla="*/ 0 w 123424"/>
                <a:gd name="connsiteY3" fmla="*/ 148109 h 551295"/>
                <a:gd name="connsiteX4" fmla="*/ 49369 w 123424"/>
                <a:gd name="connsiteY4" fmla="*/ 197479 h 551295"/>
                <a:gd name="connsiteX5" fmla="*/ 54855 w 123424"/>
                <a:gd name="connsiteY5" fmla="*/ 211193 h 551295"/>
                <a:gd name="connsiteX6" fmla="*/ 38399 w 123424"/>
                <a:gd name="connsiteY6" fmla="*/ 523868 h 551295"/>
                <a:gd name="connsiteX7" fmla="*/ 43885 w 123424"/>
                <a:gd name="connsiteY7" fmla="*/ 543067 h 551295"/>
                <a:gd name="connsiteX8" fmla="*/ 43885 w 123424"/>
                <a:gd name="connsiteY8" fmla="*/ 543067 h 551295"/>
                <a:gd name="connsiteX9" fmla="*/ 79541 w 123424"/>
                <a:gd name="connsiteY9" fmla="*/ 543067 h 551295"/>
                <a:gd name="connsiteX10" fmla="*/ 85027 w 123424"/>
                <a:gd name="connsiteY10" fmla="*/ 523868 h 551295"/>
                <a:gd name="connsiteX11" fmla="*/ 68569 w 123424"/>
                <a:gd name="connsiteY11" fmla="*/ 211193 h 551295"/>
                <a:gd name="connsiteX12" fmla="*/ 74055 w 123424"/>
                <a:gd name="connsiteY12" fmla="*/ 197479 h 551295"/>
                <a:gd name="connsiteX13" fmla="*/ 123425 w 123424"/>
                <a:gd name="connsiteY13" fmla="*/ 148109 h 55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551295">
                  <a:moveTo>
                    <a:pt x="123425" y="148109"/>
                  </a:moveTo>
                  <a:lnTo>
                    <a:pt x="123425" y="0"/>
                  </a:lnTo>
                  <a:lnTo>
                    <a:pt x="0" y="0"/>
                  </a:lnTo>
                  <a:lnTo>
                    <a:pt x="0" y="148109"/>
                  </a:lnTo>
                  <a:lnTo>
                    <a:pt x="49369" y="197479"/>
                  </a:lnTo>
                  <a:cubicBezTo>
                    <a:pt x="52113" y="200222"/>
                    <a:pt x="54855" y="205707"/>
                    <a:pt x="54855" y="211193"/>
                  </a:cubicBezTo>
                  <a:lnTo>
                    <a:pt x="38399" y="523868"/>
                  </a:lnTo>
                  <a:cubicBezTo>
                    <a:pt x="38399" y="529353"/>
                    <a:pt x="41142" y="537582"/>
                    <a:pt x="43885" y="543067"/>
                  </a:cubicBezTo>
                  <a:cubicBezTo>
                    <a:pt x="43885" y="543067"/>
                    <a:pt x="43885" y="543067"/>
                    <a:pt x="43885" y="543067"/>
                  </a:cubicBezTo>
                  <a:cubicBezTo>
                    <a:pt x="54855" y="554038"/>
                    <a:pt x="68569" y="554038"/>
                    <a:pt x="79541" y="543067"/>
                  </a:cubicBezTo>
                  <a:cubicBezTo>
                    <a:pt x="85027" y="537582"/>
                    <a:pt x="87769" y="532096"/>
                    <a:pt x="85027" y="523868"/>
                  </a:cubicBezTo>
                  <a:lnTo>
                    <a:pt x="68569" y="211193"/>
                  </a:lnTo>
                  <a:cubicBezTo>
                    <a:pt x="68569" y="205707"/>
                    <a:pt x="71313" y="200222"/>
                    <a:pt x="74055" y="197479"/>
                  </a:cubicBezTo>
                  <a:lnTo>
                    <a:pt x="123425" y="148109"/>
                  </a:lnTo>
                  <a:close/>
                </a:path>
              </a:pathLst>
            </a:custGeom>
            <a:solidFill>
              <a:srgbClr val="E25684"/>
            </a:solidFill>
            <a:ln w="27426" cap="flat">
              <a:noFill/>
              <a:prstDash val="solid"/>
              <a:miter/>
            </a:ln>
          </p:spPr>
          <p:txBody>
            <a:bodyPr rtlCol="0" anchor="ctr"/>
            <a:lstStyle/>
            <a:p>
              <a:endParaRPr lang="en-US"/>
            </a:p>
          </p:txBody>
        </p:sp>
        <p:grpSp>
          <p:nvGrpSpPr>
            <p:cNvPr id="27" name="Graphic 3">
              <a:extLst>
                <a:ext uri="{FF2B5EF4-FFF2-40B4-BE49-F238E27FC236}">
                  <a16:creationId xmlns:a16="http://schemas.microsoft.com/office/drawing/2014/main" id="{5B648F88-1FEC-F632-FDEA-9D9F8933DE44}"/>
                </a:ext>
              </a:extLst>
            </p:cNvPr>
            <p:cNvGrpSpPr/>
            <p:nvPr/>
          </p:nvGrpSpPr>
          <p:grpSpPr>
            <a:xfrm>
              <a:off x="4621636" y="3685754"/>
              <a:ext cx="1069679" cy="1069677"/>
              <a:chOff x="4621636" y="3685754"/>
              <a:chExt cx="1069679" cy="1069677"/>
            </a:xfrm>
            <a:grpFill/>
          </p:grpSpPr>
          <p:grpSp>
            <p:nvGrpSpPr>
              <p:cNvPr id="28" name="Graphic 3">
                <a:extLst>
                  <a:ext uri="{FF2B5EF4-FFF2-40B4-BE49-F238E27FC236}">
                    <a16:creationId xmlns:a16="http://schemas.microsoft.com/office/drawing/2014/main" id="{7D2CCFCD-458B-54F8-63D3-65D58EBD0B64}"/>
                  </a:ext>
                </a:extLst>
              </p:cNvPr>
              <p:cNvGrpSpPr/>
              <p:nvPr/>
            </p:nvGrpSpPr>
            <p:grpSpPr>
              <a:xfrm>
                <a:off x="4621636" y="3685754"/>
                <a:ext cx="1069679" cy="1069677"/>
                <a:chOff x="4621636" y="3685754"/>
                <a:chExt cx="1069679" cy="1069677"/>
              </a:xfrm>
              <a:grpFill/>
            </p:grpSpPr>
            <p:sp>
              <p:nvSpPr>
                <p:cNvPr id="30" name="Freeform 1164">
                  <a:extLst>
                    <a:ext uri="{FF2B5EF4-FFF2-40B4-BE49-F238E27FC236}">
                      <a16:creationId xmlns:a16="http://schemas.microsoft.com/office/drawing/2014/main" id="{D88E4911-841A-5549-6301-981280A27811}"/>
                    </a:ext>
                  </a:extLst>
                </p:cNvPr>
                <p:cNvSpPr/>
                <p:nvPr/>
              </p:nvSpPr>
              <p:spPr>
                <a:xfrm>
                  <a:off x="5191271" y="3950485"/>
                  <a:ext cx="196653" cy="605466"/>
                </a:xfrm>
                <a:custGeom>
                  <a:avLst/>
                  <a:gdLst>
                    <a:gd name="connsiteX0" fmla="*/ 187368 w 196653"/>
                    <a:gd name="connsiteY0" fmla="*/ 94571 h 605466"/>
                    <a:gd name="connsiteX1" fmla="*/ 176398 w 196653"/>
                    <a:gd name="connsiteY1" fmla="*/ 56172 h 605466"/>
                    <a:gd name="connsiteX2" fmla="*/ 72173 w 196653"/>
                    <a:gd name="connsiteY2" fmla="*/ 4059 h 605466"/>
                    <a:gd name="connsiteX3" fmla="*/ 20059 w 196653"/>
                    <a:gd name="connsiteY3" fmla="*/ 56172 h 605466"/>
                    <a:gd name="connsiteX4" fmla="*/ 9088 w 196653"/>
                    <a:gd name="connsiteY4" fmla="*/ 94571 h 605466"/>
                    <a:gd name="connsiteX5" fmla="*/ 3604 w 196653"/>
                    <a:gd name="connsiteY5" fmla="*/ 193310 h 605466"/>
                    <a:gd name="connsiteX6" fmla="*/ 50229 w 196653"/>
                    <a:gd name="connsiteY6" fmla="*/ 256393 h 605466"/>
                    <a:gd name="connsiteX7" fmla="*/ 36515 w 196653"/>
                    <a:gd name="connsiteY7" fmla="*/ 541641 h 605466"/>
                    <a:gd name="connsiteX8" fmla="*/ 50229 w 196653"/>
                    <a:gd name="connsiteY8" fmla="*/ 585525 h 605466"/>
                    <a:gd name="connsiteX9" fmla="*/ 137998 w 196653"/>
                    <a:gd name="connsiteY9" fmla="*/ 588268 h 605466"/>
                    <a:gd name="connsiteX10" fmla="*/ 140742 w 196653"/>
                    <a:gd name="connsiteY10" fmla="*/ 585525 h 605466"/>
                    <a:gd name="connsiteX11" fmla="*/ 154456 w 196653"/>
                    <a:gd name="connsiteY11" fmla="*/ 541641 h 605466"/>
                    <a:gd name="connsiteX12" fmla="*/ 140742 w 196653"/>
                    <a:gd name="connsiteY12" fmla="*/ 253651 h 605466"/>
                    <a:gd name="connsiteX13" fmla="*/ 187368 w 196653"/>
                    <a:gd name="connsiteY13" fmla="*/ 190567 h 605466"/>
                    <a:gd name="connsiteX14" fmla="*/ 187368 w 196653"/>
                    <a:gd name="connsiteY14" fmla="*/ 94571 h 605466"/>
                    <a:gd name="connsiteX15" fmla="*/ 159940 w 196653"/>
                    <a:gd name="connsiteY15" fmla="*/ 185082 h 605466"/>
                    <a:gd name="connsiteX16" fmla="*/ 124284 w 196653"/>
                    <a:gd name="connsiteY16" fmla="*/ 228966 h 605466"/>
                    <a:gd name="connsiteX17" fmla="*/ 113314 w 196653"/>
                    <a:gd name="connsiteY17" fmla="*/ 245422 h 605466"/>
                    <a:gd name="connsiteX18" fmla="*/ 127028 w 196653"/>
                    <a:gd name="connsiteY18" fmla="*/ 547126 h 605466"/>
                    <a:gd name="connsiteX19" fmla="*/ 121542 w 196653"/>
                    <a:gd name="connsiteY19" fmla="*/ 563583 h 605466"/>
                    <a:gd name="connsiteX20" fmla="*/ 83143 w 196653"/>
                    <a:gd name="connsiteY20" fmla="*/ 563583 h 605466"/>
                    <a:gd name="connsiteX21" fmla="*/ 77657 w 196653"/>
                    <a:gd name="connsiteY21" fmla="*/ 547126 h 605466"/>
                    <a:gd name="connsiteX22" fmla="*/ 91371 w 196653"/>
                    <a:gd name="connsiteY22" fmla="*/ 248165 h 605466"/>
                    <a:gd name="connsiteX23" fmla="*/ 80401 w 196653"/>
                    <a:gd name="connsiteY23" fmla="*/ 231709 h 605466"/>
                    <a:gd name="connsiteX24" fmla="*/ 44745 w 196653"/>
                    <a:gd name="connsiteY24" fmla="*/ 187824 h 605466"/>
                    <a:gd name="connsiteX25" fmla="*/ 50229 w 196653"/>
                    <a:gd name="connsiteY25" fmla="*/ 105541 h 605466"/>
                    <a:gd name="connsiteX26" fmla="*/ 61201 w 196653"/>
                    <a:gd name="connsiteY26" fmla="*/ 67143 h 605466"/>
                    <a:gd name="connsiteX27" fmla="*/ 121542 w 196653"/>
                    <a:gd name="connsiteY27" fmla="*/ 39715 h 605466"/>
                    <a:gd name="connsiteX28" fmla="*/ 148970 w 196653"/>
                    <a:gd name="connsiteY28" fmla="*/ 67143 h 605466"/>
                    <a:gd name="connsiteX29" fmla="*/ 159940 w 196653"/>
                    <a:gd name="connsiteY29" fmla="*/ 105541 h 605466"/>
                    <a:gd name="connsiteX30" fmla="*/ 159940 w 196653"/>
                    <a:gd name="connsiteY30" fmla="*/ 185082 h 60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6653" h="605466">
                      <a:moveTo>
                        <a:pt x="187368" y="94571"/>
                      </a:moveTo>
                      <a:lnTo>
                        <a:pt x="176398" y="56172"/>
                      </a:lnTo>
                      <a:cubicBezTo>
                        <a:pt x="162684" y="12288"/>
                        <a:pt x="116056" y="-9655"/>
                        <a:pt x="72173" y="4059"/>
                      </a:cubicBezTo>
                      <a:cubicBezTo>
                        <a:pt x="47487" y="12288"/>
                        <a:pt x="28287" y="31487"/>
                        <a:pt x="20059" y="56172"/>
                      </a:cubicBezTo>
                      <a:lnTo>
                        <a:pt x="9088" y="94571"/>
                      </a:lnTo>
                      <a:cubicBezTo>
                        <a:pt x="-1882" y="127484"/>
                        <a:pt x="-1882" y="160397"/>
                        <a:pt x="3604" y="193310"/>
                      </a:cubicBezTo>
                      <a:cubicBezTo>
                        <a:pt x="9088" y="220737"/>
                        <a:pt x="25545" y="245422"/>
                        <a:pt x="50229" y="256393"/>
                      </a:cubicBezTo>
                      <a:lnTo>
                        <a:pt x="36515" y="541641"/>
                      </a:lnTo>
                      <a:cubicBezTo>
                        <a:pt x="33773" y="558097"/>
                        <a:pt x="39259" y="574554"/>
                        <a:pt x="50229" y="585525"/>
                      </a:cubicBezTo>
                      <a:cubicBezTo>
                        <a:pt x="72173" y="610210"/>
                        <a:pt x="113314" y="612952"/>
                        <a:pt x="137998" y="588268"/>
                      </a:cubicBezTo>
                      <a:cubicBezTo>
                        <a:pt x="137998" y="588268"/>
                        <a:pt x="140742" y="585525"/>
                        <a:pt x="140742" y="585525"/>
                      </a:cubicBezTo>
                      <a:cubicBezTo>
                        <a:pt x="151712" y="574554"/>
                        <a:pt x="157198" y="558097"/>
                        <a:pt x="154456" y="541641"/>
                      </a:cubicBezTo>
                      <a:lnTo>
                        <a:pt x="140742" y="253651"/>
                      </a:lnTo>
                      <a:cubicBezTo>
                        <a:pt x="165426" y="239937"/>
                        <a:pt x="181883" y="217995"/>
                        <a:pt x="187368" y="190567"/>
                      </a:cubicBezTo>
                      <a:cubicBezTo>
                        <a:pt x="201081" y="160397"/>
                        <a:pt x="198339" y="127484"/>
                        <a:pt x="187368" y="94571"/>
                      </a:cubicBezTo>
                      <a:close/>
                      <a:moveTo>
                        <a:pt x="159940" y="185082"/>
                      </a:moveTo>
                      <a:cubicBezTo>
                        <a:pt x="157198" y="204281"/>
                        <a:pt x="140742" y="220737"/>
                        <a:pt x="124284" y="228966"/>
                      </a:cubicBezTo>
                      <a:cubicBezTo>
                        <a:pt x="116056" y="231709"/>
                        <a:pt x="113314" y="239937"/>
                        <a:pt x="113314" y="245422"/>
                      </a:cubicBezTo>
                      <a:lnTo>
                        <a:pt x="127028" y="547126"/>
                      </a:lnTo>
                      <a:cubicBezTo>
                        <a:pt x="127028" y="552612"/>
                        <a:pt x="127028" y="558097"/>
                        <a:pt x="121542" y="563583"/>
                      </a:cubicBezTo>
                      <a:cubicBezTo>
                        <a:pt x="110570" y="574554"/>
                        <a:pt x="94115" y="574554"/>
                        <a:pt x="83143" y="563583"/>
                      </a:cubicBezTo>
                      <a:cubicBezTo>
                        <a:pt x="77657" y="558097"/>
                        <a:pt x="77657" y="552612"/>
                        <a:pt x="77657" y="547126"/>
                      </a:cubicBezTo>
                      <a:lnTo>
                        <a:pt x="91371" y="248165"/>
                      </a:lnTo>
                      <a:cubicBezTo>
                        <a:pt x="91371" y="239937"/>
                        <a:pt x="85887" y="234451"/>
                        <a:pt x="80401" y="231709"/>
                      </a:cubicBezTo>
                      <a:cubicBezTo>
                        <a:pt x="61201" y="226223"/>
                        <a:pt x="47487" y="209766"/>
                        <a:pt x="44745" y="187824"/>
                      </a:cubicBezTo>
                      <a:cubicBezTo>
                        <a:pt x="39259" y="160397"/>
                        <a:pt x="42001" y="132969"/>
                        <a:pt x="50229" y="105541"/>
                      </a:cubicBezTo>
                      <a:lnTo>
                        <a:pt x="61201" y="67143"/>
                      </a:lnTo>
                      <a:cubicBezTo>
                        <a:pt x="69429" y="42458"/>
                        <a:pt x="96857" y="31487"/>
                        <a:pt x="121542" y="39715"/>
                      </a:cubicBezTo>
                      <a:cubicBezTo>
                        <a:pt x="135256" y="45201"/>
                        <a:pt x="143484" y="53429"/>
                        <a:pt x="148970" y="67143"/>
                      </a:cubicBezTo>
                      <a:lnTo>
                        <a:pt x="159940" y="105541"/>
                      </a:lnTo>
                      <a:cubicBezTo>
                        <a:pt x="162684" y="130227"/>
                        <a:pt x="162684" y="160397"/>
                        <a:pt x="159940" y="185082"/>
                      </a:cubicBezTo>
                      <a:close/>
                    </a:path>
                  </a:pathLst>
                </a:custGeom>
                <a:grpFill/>
                <a:ln w="27426" cap="flat">
                  <a:noFill/>
                  <a:prstDash val="solid"/>
                  <a:miter/>
                </a:ln>
              </p:spPr>
              <p:txBody>
                <a:bodyPr rtlCol="0" anchor="ctr"/>
                <a:lstStyle/>
                <a:p>
                  <a:endParaRPr lang="en-US"/>
                </a:p>
              </p:txBody>
            </p:sp>
            <p:sp>
              <p:nvSpPr>
                <p:cNvPr id="31" name="Freeform 1165">
                  <a:extLst>
                    <a:ext uri="{FF2B5EF4-FFF2-40B4-BE49-F238E27FC236}">
                      <a16:creationId xmlns:a16="http://schemas.microsoft.com/office/drawing/2014/main" id="{BC8AF1AE-215B-6BAB-CA51-D91196A3A24F}"/>
                    </a:ext>
                  </a:extLst>
                </p:cNvPr>
                <p:cNvSpPr/>
                <p:nvPr/>
              </p:nvSpPr>
              <p:spPr>
                <a:xfrm>
                  <a:off x="4931568" y="3951802"/>
                  <a:ext cx="191993" cy="603597"/>
                </a:xfrm>
                <a:custGeom>
                  <a:avLst/>
                  <a:gdLst>
                    <a:gd name="connsiteX0" fmla="*/ 172794 w 191993"/>
                    <a:gd name="connsiteY0" fmla="*/ 0 h 603597"/>
                    <a:gd name="connsiteX1" fmla="*/ 156338 w 191993"/>
                    <a:gd name="connsiteY1" fmla="*/ 16457 h 603597"/>
                    <a:gd name="connsiteX2" fmla="*/ 156338 w 191993"/>
                    <a:gd name="connsiteY2" fmla="*/ 170052 h 603597"/>
                    <a:gd name="connsiteX3" fmla="*/ 106969 w 191993"/>
                    <a:gd name="connsiteY3" fmla="*/ 219421 h 603597"/>
                    <a:gd name="connsiteX4" fmla="*/ 101483 w 191993"/>
                    <a:gd name="connsiteY4" fmla="*/ 233135 h 603597"/>
                    <a:gd name="connsiteX5" fmla="*/ 117939 w 191993"/>
                    <a:gd name="connsiteY5" fmla="*/ 545810 h 603597"/>
                    <a:gd name="connsiteX6" fmla="*/ 112454 w 191993"/>
                    <a:gd name="connsiteY6" fmla="*/ 565009 h 603597"/>
                    <a:gd name="connsiteX7" fmla="*/ 76797 w 191993"/>
                    <a:gd name="connsiteY7" fmla="*/ 565009 h 603597"/>
                    <a:gd name="connsiteX8" fmla="*/ 76797 w 191993"/>
                    <a:gd name="connsiteY8" fmla="*/ 565009 h 603597"/>
                    <a:gd name="connsiteX9" fmla="*/ 71313 w 191993"/>
                    <a:gd name="connsiteY9" fmla="*/ 545810 h 603597"/>
                    <a:gd name="connsiteX10" fmla="*/ 87769 w 191993"/>
                    <a:gd name="connsiteY10" fmla="*/ 233135 h 603597"/>
                    <a:gd name="connsiteX11" fmla="*/ 82283 w 191993"/>
                    <a:gd name="connsiteY11" fmla="*/ 219421 h 603597"/>
                    <a:gd name="connsiteX12" fmla="*/ 32914 w 191993"/>
                    <a:gd name="connsiteY12" fmla="*/ 170052 h 603597"/>
                    <a:gd name="connsiteX13" fmla="*/ 32914 w 191993"/>
                    <a:gd name="connsiteY13" fmla="*/ 16457 h 603597"/>
                    <a:gd name="connsiteX14" fmla="*/ 16458 w 191993"/>
                    <a:gd name="connsiteY14" fmla="*/ 0 h 603597"/>
                    <a:gd name="connsiteX15" fmla="*/ 0 w 191993"/>
                    <a:gd name="connsiteY15" fmla="*/ 16457 h 603597"/>
                    <a:gd name="connsiteX16" fmla="*/ 0 w 191993"/>
                    <a:gd name="connsiteY16" fmla="*/ 175537 h 603597"/>
                    <a:gd name="connsiteX17" fmla="*/ 5486 w 191993"/>
                    <a:gd name="connsiteY17" fmla="*/ 189251 h 603597"/>
                    <a:gd name="connsiteX18" fmla="*/ 52113 w 191993"/>
                    <a:gd name="connsiteY18" fmla="*/ 235878 h 603597"/>
                    <a:gd name="connsiteX19" fmla="*/ 35656 w 191993"/>
                    <a:gd name="connsiteY19" fmla="*/ 540325 h 603597"/>
                    <a:gd name="connsiteX20" fmla="*/ 93255 w 191993"/>
                    <a:gd name="connsiteY20" fmla="*/ 603408 h 603597"/>
                    <a:gd name="connsiteX21" fmla="*/ 156338 w 191993"/>
                    <a:gd name="connsiteY21" fmla="*/ 545810 h 603597"/>
                    <a:gd name="connsiteX22" fmla="*/ 156338 w 191993"/>
                    <a:gd name="connsiteY22" fmla="*/ 540325 h 603597"/>
                    <a:gd name="connsiteX23" fmla="*/ 139882 w 191993"/>
                    <a:gd name="connsiteY23" fmla="*/ 235878 h 603597"/>
                    <a:gd name="connsiteX24" fmla="*/ 186508 w 191993"/>
                    <a:gd name="connsiteY24" fmla="*/ 189251 h 603597"/>
                    <a:gd name="connsiteX25" fmla="*/ 191994 w 191993"/>
                    <a:gd name="connsiteY25" fmla="*/ 175537 h 603597"/>
                    <a:gd name="connsiteX26" fmla="*/ 191994 w 191993"/>
                    <a:gd name="connsiteY26" fmla="*/ 16457 h 603597"/>
                    <a:gd name="connsiteX27" fmla="*/ 172794 w 191993"/>
                    <a:gd name="connsiteY27" fmla="*/ 0 h 60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1993" h="603597">
                      <a:moveTo>
                        <a:pt x="172794" y="0"/>
                      </a:moveTo>
                      <a:cubicBezTo>
                        <a:pt x="161824" y="0"/>
                        <a:pt x="156338" y="8228"/>
                        <a:pt x="156338" y="16457"/>
                      </a:cubicBezTo>
                      <a:lnTo>
                        <a:pt x="156338" y="170052"/>
                      </a:lnTo>
                      <a:lnTo>
                        <a:pt x="106969" y="219421"/>
                      </a:lnTo>
                      <a:cubicBezTo>
                        <a:pt x="104225" y="222164"/>
                        <a:pt x="101483" y="227649"/>
                        <a:pt x="101483" y="233135"/>
                      </a:cubicBezTo>
                      <a:lnTo>
                        <a:pt x="117939" y="545810"/>
                      </a:lnTo>
                      <a:cubicBezTo>
                        <a:pt x="117939" y="551295"/>
                        <a:pt x="115197" y="559524"/>
                        <a:pt x="112454" y="565009"/>
                      </a:cubicBezTo>
                      <a:cubicBezTo>
                        <a:pt x="101483" y="575980"/>
                        <a:pt x="87769" y="575980"/>
                        <a:pt x="76797" y="565009"/>
                      </a:cubicBezTo>
                      <a:cubicBezTo>
                        <a:pt x="76797" y="565009"/>
                        <a:pt x="76797" y="565009"/>
                        <a:pt x="76797" y="565009"/>
                      </a:cubicBezTo>
                      <a:cubicBezTo>
                        <a:pt x="71313" y="559524"/>
                        <a:pt x="68569" y="554038"/>
                        <a:pt x="71313" y="545810"/>
                      </a:cubicBezTo>
                      <a:lnTo>
                        <a:pt x="87769" y="233135"/>
                      </a:lnTo>
                      <a:cubicBezTo>
                        <a:pt x="87769" y="227649"/>
                        <a:pt x="85027" y="222164"/>
                        <a:pt x="82283" y="219421"/>
                      </a:cubicBezTo>
                      <a:lnTo>
                        <a:pt x="32914" y="170052"/>
                      </a:lnTo>
                      <a:lnTo>
                        <a:pt x="32914" y="16457"/>
                      </a:lnTo>
                      <a:cubicBezTo>
                        <a:pt x="32914" y="5486"/>
                        <a:pt x="24686" y="0"/>
                        <a:pt x="16458" y="0"/>
                      </a:cubicBezTo>
                      <a:cubicBezTo>
                        <a:pt x="5486" y="0"/>
                        <a:pt x="0" y="8228"/>
                        <a:pt x="0" y="16457"/>
                      </a:cubicBezTo>
                      <a:lnTo>
                        <a:pt x="0" y="175537"/>
                      </a:lnTo>
                      <a:cubicBezTo>
                        <a:pt x="0" y="181022"/>
                        <a:pt x="2744" y="183765"/>
                        <a:pt x="5486" y="189251"/>
                      </a:cubicBezTo>
                      <a:lnTo>
                        <a:pt x="52113" y="235878"/>
                      </a:lnTo>
                      <a:lnTo>
                        <a:pt x="35656" y="540325"/>
                      </a:lnTo>
                      <a:cubicBezTo>
                        <a:pt x="32914" y="573238"/>
                        <a:pt x="60341" y="600665"/>
                        <a:pt x="93255" y="603408"/>
                      </a:cubicBezTo>
                      <a:cubicBezTo>
                        <a:pt x="126168" y="606151"/>
                        <a:pt x="153596" y="578723"/>
                        <a:pt x="156338" y="545810"/>
                      </a:cubicBezTo>
                      <a:cubicBezTo>
                        <a:pt x="156338" y="543067"/>
                        <a:pt x="156338" y="543067"/>
                        <a:pt x="156338" y="540325"/>
                      </a:cubicBezTo>
                      <a:lnTo>
                        <a:pt x="139882" y="235878"/>
                      </a:lnTo>
                      <a:lnTo>
                        <a:pt x="186508" y="189251"/>
                      </a:lnTo>
                      <a:cubicBezTo>
                        <a:pt x="189252" y="186508"/>
                        <a:pt x="191994" y="181022"/>
                        <a:pt x="191994" y="175537"/>
                      </a:cubicBezTo>
                      <a:lnTo>
                        <a:pt x="191994" y="16457"/>
                      </a:lnTo>
                      <a:cubicBezTo>
                        <a:pt x="189252" y="8228"/>
                        <a:pt x="181024" y="0"/>
                        <a:pt x="172794" y="0"/>
                      </a:cubicBezTo>
                      <a:close/>
                    </a:path>
                  </a:pathLst>
                </a:custGeom>
                <a:grpFill/>
                <a:ln w="27426" cap="flat">
                  <a:noFill/>
                  <a:prstDash val="solid"/>
                  <a:miter/>
                </a:ln>
              </p:spPr>
              <p:txBody>
                <a:bodyPr rtlCol="0" anchor="ctr"/>
                <a:lstStyle/>
                <a:p>
                  <a:endParaRPr lang="en-US"/>
                </a:p>
              </p:txBody>
            </p:sp>
            <p:sp>
              <p:nvSpPr>
                <p:cNvPr id="32" name="Freeform 1166">
                  <a:extLst>
                    <a:ext uri="{FF2B5EF4-FFF2-40B4-BE49-F238E27FC236}">
                      <a16:creationId xmlns:a16="http://schemas.microsoft.com/office/drawing/2014/main" id="{F2F91D25-6403-1BD0-62F7-B5AB6CF8B478}"/>
                    </a:ext>
                  </a:extLst>
                </p:cNvPr>
                <p:cNvSpPr/>
                <p:nvPr/>
              </p:nvSpPr>
              <p:spPr>
                <a:xfrm>
                  <a:off x="4980938" y="3951802"/>
                  <a:ext cx="32913" cy="175537"/>
                </a:xfrm>
                <a:custGeom>
                  <a:avLst/>
                  <a:gdLst>
                    <a:gd name="connsiteX0" fmla="*/ 16458 w 32913"/>
                    <a:gd name="connsiteY0" fmla="*/ 0 h 175537"/>
                    <a:gd name="connsiteX1" fmla="*/ 0 w 32913"/>
                    <a:gd name="connsiteY1" fmla="*/ 16457 h 175537"/>
                    <a:gd name="connsiteX2" fmla="*/ 0 w 32913"/>
                    <a:gd name="connsiteY2" fmla="*/ 159080 h 175537"/>
                    <a:gd name="connsiteX3" fmla="*/ 16458 w 32913"/>
                    <a:gd name="connsiteY3" fmla="*/ 175537 h 175537"/>
                    <a:gd name="connsiteX4" fmla="*/ 32914 w 32913"/>
                    <a:gd name="connsiteY4" fmla="*/ 159080 h 175537"/>
                    <a:gd name="connsiteX5" fmla="*/ 32914 w 32913"/>
                    <a:gd name="connsiteY5" fmla="*/ 16457 h 175537"/>
                    <a:gd name="connsiteX6" fmla="*/ 16458 w 32913"/>
                    <a:gd name="connsiteY6"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75537">
                      <a:moveTo>
                        <a:pt x="16458" y="0"/>
                      </a:moveTo>
                      <a:cubicBezTo>
                        <a:pt x="5486" y="0"/>
                        <a:pt x="0" y="8228"/>
                        <a:pt x="0" y="16457"/>
                      </a:cubicBezTo>
                      <a:lnTo>
                        <a:pt x="0" y="159080"/>
                      </a:lnTo>
                      <a:cubicBezTo>
                        <a:pt x="0" y="170052"/>
                        <a:pt x="8230" y="175537"/>
                        <a:pt x="16458" y="175537"/>
                      </a:cubicBezTo>
                      <a:cubicBezTo>
                        <a:pt x="27428" y="175537"/>
                        <a:pt x="32914" y="167309"/>
                        <a:pt x="32914" y="159080"/>
                      </a:cubicBezTo>
                      <a:lnTo>
                        <a:pt x="32914" y="16457"/>
                      </a:lnTo>
                      <a:cubicBezTo>
                        <a:pt x="32914" y="8228"/>
                        <a:pt x="24686" y="0"/>
                        <a:pt x="16458" y="0"/>
                      </a:cubicBezTo>
                      <a:close/>
                    </a:path>
                  </a:pathLst>
                </a:custGeom>
                <a:grpFill/>
                <a:ln w="27426" cap="flat">
                  <a:noFill/>
                  <a:prstDash val="solid"/>
                  <a:miter/>
                </a:ln>
              </p:spPr>
              <p:txBody>
                <a:bodyPr rtlCol="0" anchor="ctr"/>
                <a:lstStyle/>
                <a:p>
                  <a:endParaRPr lang="en-US"/>
                </a:p>
              </p:txBody>
            </p:sp>
            <p:sp>
              <p:nvSpPr>
                <p:cNvPr id="33" name="Freeform 1167">
                  <a:extLst>
                    <a:ext uri="{FF2B5EF4-FFF2-40B4-BE49-F238E27FC236}">
                      <a16:creationId xmlns:a16="http://schemas.microsoft.com/office/drawing/2014/main" id="{92D0C21F-5FAA-FCCA-FDC3-6F224702D1F9}"/>
                    </a:ext>
                  </a:extLst>
                </p:cNvPr>
                <p:cNvSpPr/>
                <p:nvPr/>
              </p:nvSpPr>
              <p:spPr>
                <a:xfrm>
                  <a:off x="5033051" y="3951802"/>
                  <a:ext cx="33444" cy="175537"/>
                </a:xfrm>
                <a:custGeom>
                  <a:avLst/>
                  <a:gdLst>
                    <a:gd name="connsiteX0" fmla="*/ 16456 w 33444"/>
                    <a:gd name="connsiteY0" fmla="*/ 0 h 175537"/>
                    <a:gd name="connsiteX1" fmla="*/ 0 w 33444"/>
                    <a:gd name="connsiteY1" fmla="*/ 16457 h 175537"/>
                    <a:gd name="connsiteX2" fmla="*/ 0 w 33444"/>
                    <a:gd name="connsiteY2" fmla="*/ 159080 h 175537"/>
                    <a:gd name="connsiteX3" fmla="*/ 16456 w 33444"/>
                    <a:gd name="connsiteY3" fmla="*/ 175537 h 175537"/>
                    <a:gd name="connsiteX4" fmla="*/ 32914 w 33444"/>
                    <a:gd name="connsiteY4" fmla="*/ 159080 h 175537"/>
                    <a:gd name="connsiteX5" fmla="*/ 32914 w 33444"/>
                    <a:gd name="connsiteY5" fmla="*/ 16457 h 175537"/>
                    <a:gd name="connsiteX6" fmla="*/ 16456 w 33444"/>
                    <a:gd name="connsiteY6"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44" h="175537">
                      <a:moveTo>
                        <a:pt x="16456" y="0"/>
                      </a:moveTo>
                      <a:cubicBezTo>
                        <a:pt x="5486" y="0"/>
                        <a:pt x="0" y="8228"/>
                        <a:pt x="0" y="16457"/>
                      </a:cubicBezTo>
                      <a:lnTo>
                        <a:pt x="0" y="159080"/>
                      </a:lnTo>
                      <a:cubicBezTo>
                        <a:pt x="0" y="170052"/>
                        <a:pt x="8228" y="175537"/>
                        <a:pt x="16456" y="175537"/>
                      </a:cubicBezTo>
                      <a:cubicBezTo>
                        <a:pt x="27428" y="175537"/>
                        <a:pt x="32914" y="167309"/>
                        <a:pt x="32914" y="159080"/>
                      </a:cubicBezTo>
                      <a:lnTo>
                        <a:pt x="32914" y="16457"/>
                      </a:lnTo>
                      <a:cubicBezTo>
                        <a:pt x="35656" y="8228"/>
                        <a:pt x="27428" y="0"/>
                        <a:pt x="16456" y="0"/>
                      </a:cubicBezTo>
                      <a:close/>
                    </a:path>
                  </a:pathLst>
                </a:custGeom>
                <a:grpFill/>
                <a:ln w="27426" cap="flat">
                  <a:noFill/>
                  <a:prstDash val="solid"/>
                  <a:miter/>
                </a:ln>
              </p:spPr>
              <p:txBody>
                <a:bodyPr rtlCol="0" anchor="ctr"/>
                <a:lstStyle/>
                <a:p>
                  <a:endParaRPr lang="en-US"/>
                </a:p>
              </p:txBody>
            </p:sp>
            <p:sp>
              <p:nvSpPr>
                <p:cNvPr id="34" name="Freeform 1168">
                  <a:extLst>
                    <a:ext uri="{FF2B5EF4-FFF2-40B4-BE49-F238E27FC236}">
                      <a16:creationId xmlns:a16="http://schemas.microsoft.com/office/drawing/2014/main" id="{9E790A59-1A00-38AE-E5EC-49C9983AFA84}"/>
                    </a:ext>
                  </a:extLst>
                </p:cNvPr>
                <p:cNvSpPr/>
                <p:nvPr/>
              </p:nvSpPr>
              <p:spPr>
                <a:xfrm>
                  <a:off x="4621636" y="3685754"/>
                  <a:ext cx="1069679" cy="1069677"/>
                </a:xfrm>
                <a:custGeom>
                  <a:avLst/>
                  <a:gdLst>
                    <a:gd name="connsiteX0" fmla="*/ 534840 w 1069679"/>
                    <a:gd name="connsiteY0" fmla="*/ 0 h 1069677"/>
                    <a:gd name="connsiteX1" fmla="*/ 0 w 1069679"/>
                    <a:gd name="connsiteY1" fmla="*/ 534839 h 1069677"/>
                    <a:gd name="connsiteX2" fmla="*/ 534840 w 1069679"/>
                    <a:gd name="connsiteY2" fmla="*/ 1069677 h 1069677"/>
                    <a:gd name="connsiteX3" fmla="*/ 1069679 w 1069679"/>
                    <a:gd name="connsiteY3" fmla="*/ 534839 h 1069677"/>
                    <a:gd name="connsiteX4" fmla="*/ 534840 w 1069679"/>
                    <a:gd name="connsiteY4" fmla="*/ 0 h 1069677"/>
                    <a:gd name="connsiteX5" fmla="*/ 534840 w 1069679"/>
                    <a:gd name="connsiteY5" fmla="*/ 1031279 h 1069677"/>
                    <a:gd name="connsiteX6" fmla="*/ 35656 w 1069679"/>
                    <a:gd name="connsiteY6" fmla="*/ 532096 h 1069677"/>
                    <a:gd name="connsiteX7" fmla="*/ 534840 w 1069679"/>
                    <a:gd name="connsiteY7" fmla="*/ 32913 h 1069677"/>
                    <a:gd name="connsiteX8" fmla="*/ 1034024 w 1069679"/>
                    <a:gd name="connsiteY8" fmla="*/ 532096 h 1069677"/>
                    <a:gd name="connsiteX9" fmla="*/ 534840 w 1069679"/>
                    <a:gd name="connsiteY9" fmla="*/ 1031279 h 106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9679" h="1069677">
                      <a:moveTo>
                        <a:pt x="534840" y="0"/>
                      </a:moveTo>
                      <a:cubicBezTo>
                        <a:pt x="238621" y="0"/>
                        <a:pt x="0" y="238620"/>
                        <a:pt x="0" y="534839"/>
                      </a:cubicBezTo>
                      <a:cubicBezTo>
                        <a:pt x="0" y="831057"/>
                        <a:pt x="238621" y="1069677"/>
                        <a:pt x="534840" y="1069677"/>
                      </a:cubicBezTo>
                      <a:cubicBezTo>
                        <a:pt x="831058" y="1069677"/>
                        <a:pt x="1069679" y="831057"/>
                        <a:pt x="1069679" y="534839"/>
                      </a:cubicBezTo>
                      <a:cubicBezTo>
                        <a:pt x="1069679" y="238620"/>
                        <a:pt x="831058" y="0"/>
                        <a:pt x="534840" y="0"/>
                      </a:cubicBezTo>
                      <a:close/>
                      <a:moveTo>
                        <a:pt x="534840" y="1031279"/>
                      </a:moveTo>
                      <a:cubicBezTo>
                        <a:pt x="260563" y="1031279"/>
                        <a:pt x="35656" y="809115"/>
                        <a:pt x="35656" y="532096"/>
                      </a:cubicBezTo>
                      <a:cubicBezTo>
                        <a:pt x="35656" y="257820"/>
                        <a:pt x="257821" y="32913"/>
                        <a:pt x="534840" y="32913"/>
                      </a:cubicBezTo>
                      <a:cubicBezTo>
                        <a:pt x="809116" y="32913"/>
                        <a:pt x="1034024" y="255077"/>
                        <a:pt x="1034024" y="532096"/>
                      </a:cubicBezTo>
                      <a:cubicBezTo>
                        <a:pt x="1034024" y="809115"/>
                        <a:pt x="811858" y="1031279"/>
                        <a:pt x="534840" y="1031279"/>
                      </a:cubicBezTo>
                      <a:close/>
                    </a:path>
                  </a:pathLst>
                </a:custGeom>
                <a:grpFill/>
                <a:ln w="27426" cap="flat">
                  <a:noFill/>
                  <a:prstDash val="solid"/>
                  <a:miter/>
                </a:ln>
              </p:spPr>
              <p:txBody>
                <a:bodyPr rtlCol="0" anchor="ctr"/>
                <a:lstStyle/>
                <a:p>
                  <a:endParaRPr lang="en-US"/>
                </a:p>
              </p:txBody>
            </p:sp>
            <p:sp>
              <p:nvSpPr>
                <p:cNvPr id="35" name="Freeform 1169">
                  <a:extLst>
                    <a:ext uri="{FF2B5EF4-FFF2-40B4-BE49-F238E27FC236}">
                      <a16:creationId xmlns:a16="http://schemas.microsoft.com/office/drawing/2014/main" id="{DEA9ABC2-B585-7796-AF28-FB0086F5AE54}"/>
                    </a:ext>
                  </a:extLst>
                </p:cNvPr>
                <p:cNvSpPr/>
                <p:nvPr/>
              </p:nvSpPr>
              <p:spPr>
                <a:xfrm>
                  <a:off x="5098878" y="4536010"/>
                  <a:ext cx="115733" cy="37713"/>
                </a:xfrm>
                <a:custGeom>
                  <a:avLst/>
                  <a:gdLst>
                    <a:gd name="connsiteX0" fmla="*/ 115195 w 115733"/>
                    <a:gd name="connsiteY0" fmla="*/ 16457 h 37713"/>
                    <a:gd name="connsiteX1" fmla="*/ 95997 w 115733"/>
                    <a:gd name="connsiteY1" fmla="*/ 0 h 37713"/>
                    <a:gd name="connsiteX2" fmla="*/ 95997 w 115733"/>
                    <a:gd name="connsiteY2" fmla="*/ 0 h 37713"/>
                    <a:gd name="connsiteX3" fmla="*/ 95997 w 115733"/>
                    <a:gd name="connsiteY3" fmla="*/ 0 h 37713"/>
                    <a:gd name="connsiteX4" fmla="*/ 19198 w 115733"/>
                    <a:gd name="connsiteY4" fmla="*/ 0 h 37713"/>
                    <a:gd name="connsiteX5" fmla="*/ 0 w 115733"/>
                    <a:gd name="connsiteY5" fmla="*/ 16457 h 37713"/>
                    <a:gd name="connsiteX6" fmla="*/ 16456 w 115733"/>
                    <a:gd name="connsiteY6" fmla="*/ 35656 h 37713"/>
                    <a:gd name="connsiteX7" fmla="*/ 101481 w 115733"/>
                    <a:gd name="connsiteY7" fmla="*/ 35656 h 37713"/>
                    <a:gd name="connsiteX8" fmla="*/ 115195 w 115733"/>
                    <a:gd name="connsiteY8" fmla="*/ 16457 h 3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733" h="37713">
                      <a:moveTo>
                        <a:pt x="115195" y="16457"/>
                      </a:moveTo>
                      <a:cubicBezTo>
                        <a:pt x="115195" y="5485"/>
                        <a:pt x="104225" y="0"/>
                        <a:pt x="95997" y="0"/>
                      </a:cubicBezTo>
                      <a:cubicBezTo>
                        <a:pt x="95997" y="0"/>
                        <a:pt x="95997" y="0"/>
                        <a:pt x="95997" y="0"/>
                      </a:cubicBezTo>
                      <a:lnTo>
                        <a:pt x="95997" y="0"/>
                      </a:lnTo>
                      <a:cubicBezTo>
                        <a:pt x="71311" y="2743"/>
                        <a:pt x="46626" y="2743"/>
                        <a:pt x="19198" y="0"/>
                      </a:cubicBezTo>
                      <a:cubicBezTo>
                        <a:pt x="8228" y="0"/>
                        <a:pt x="0" y="5485"/>
                        <a:pt x="0" y="16457"/>
                      </a:cubicBezTo>
                      <a:cubicBezTo>
                        <a:pt x="0" y="27428"/>
                        <a:pt x="5484" y="35656"/>
                        <a:pt x="16456" y="35656"/>
                      </a:cubicBezTo>
                      <a:cubicBezTo>
                        <a:pt x="43884" y="38399"/>
                        <a:pt x="71311" y="38399"/>
                        <a:pt x="101481" y="35656"/>
                      </a:cubicBezTo>
                      <a:cubicBezTo>
                        <a:pt x="109711" y="35656"/>
                        <a:pt x="117939" y="27428"/>
                        <a:pt x="115195" y="16457"/>
                      </a:cubicBezTo>
                      <a:close/>
                    </a:path>
                  </a:pathLst>
                </a:custGeom>
                <a:grpFill/>
                <a:ln w="27426" cap="flat">
                  <a:noFill/>
                  <a:prstDash val="solid"/>
                  <a:miter/>
                </a:ln>
              </p:spPr>
              <p:txBody>
                <a:bodyPr rtlCol="0" anchor="ctr"/>
                <a:lstStyle/>
                <a:p>
                  <a:endParaRPr lang="en-US"/>
                </a:p>
              </p:txBody>
            </p:sp>
            <p:sp>
              <p:nvSpPr>
                <p:cNvPr id="36" name="Freeform 1170">
                  <a:extLst>
                    <a:ext uri="{FF2B5EF4-FFF2-40B4-BE49-F238E27FC236}">
                      <a16:creationId xmlns:a16="http://schemas.microsoft.com/office/drawing/2014/main" id="{40B525AB-66C4-184E-B64F-84C0465BC27C}"/>
                    </a:ext>
                  </a:extLst>
                </p:cNvPr>
                <p:cNvSpPr/>
                <p:nvPr/>
              </p:nvSpPr>
              <p:spPr>
                <a:xfrm>
                  <a:off x="5377954" y="3983635"/>
                  <a:ext cx="135765" cy="492720"/>
                </a:xfrm>
                <a:custGeom>
                  <a:avLst/>
                  <a:gdLst>
                    <a:gd name="connsiteX0" fmla="*/ 52798 w 135765"/>
                    <a:gd name="connsiteY0" fmla="*/ 6566 h 492720"/>
                    <a:gd name="connsiteX1" fmla="*/ 28113 w 135765"/>
                    <a:gd name="connsiteY1" fmla="*/ 3823 h 492720"/>
                    <a:gd name="connsiteX2" fmla="*/ 28113 w 135765"/>
                    <a:gd name="connsiteY2" fmla="*/ 3823 h 492720"/>
                    <a:gd name="connsiteX3" fmla="*/ 25371 w 135765"/>
                    <a:gd name="connsiteY3" fmla="*/ 28508 h 492720"/>
                    <a:gd name="connsiteX4" fmla="*/ 6171 w 135765"/>
                    <a:gd name="connsiteY4" fmla="*/ 461864 h 492720"/>
                    <a:gd name="connsiteX5" fmla="*/ 6171 w 135765"/>
                    <a:gd name="connsiteY5" fmla="*/ 486549 h 492720"/>
                    <a:gd name="connsiteX6" fmla="*/ 30857 w 135765"/>
                    <a:gd name="connsiteY6" fmla="*/ 486549 h 492720"/>
                    <a:gd name="connsiteX7" fmla="*/ 52798 w 135765"/>
                    <a:gd name="connsiteY7" fmla="*/ 6566 h 49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765" h="492720">
                      <a:moveTo>
                        <a:pt x="52798" y="6566"/>
                      </a:moveTo>
                      <a:cubicBezTo>
                        <a:pt x="47312" y="-1662"/>
                        <a:pt x="36342" y="-1662"/>
                        <a:pt x="28113" y="3823"/>
                      </a:cubicBezTo>
                      <a:cubicBezTo>
                        <a:pt x="28113" y="3823"/>
                        <a:pt x="28113" y="3823"/>
                        <a:pt x="28113" y="3823"/>
                      </a:cubicBezTo>
                      <a:cubicBezTo>
                        <a:pt x="19885" y="9308"/>
                        <a:pt x="19885" y="20280"/>
                        <a:pt x="25371" y="28508"/>
                      </a:cubicBezTo>
                      <a:cubicBezTo>
                        <a:pt x="132339" y="154675"/>
                        <a:pt x="124110" y="343926"/>
                        <a:pt x="6171" y="461864"/>
                      </a:cubicBezTo>
                      <a:cubicBezTo>
                        <a:pt x="-2057" y="470093"/>
                        <a:pt x="-2057" y="481064"/>
                        <a:pt x="6171" y="486549"/>
                      </a:cubicBezTo>
                      <a:cubicBezTo>
                        <a:pt x="14399" y="494778"/>
                        <a:pt x="25371" y="494778"/>
                        <a:pt x="30857" y="486549"/>
                      </a:cubicBezTo>
                      <a:cubicBezTo>
                        <a:pt x="162509" y="357640"/>
                        <a:pt x="170737" y="146447"/>
                        <a:pt x="52798" y="6566"/>
                      </a:cubicBezTo>
                      <a:close/>
                    </a:path>
                  </a:pathLst>
                </a:custGeom>
                <a:grpFill/>
                <a:ln w="27426" cap="flat">
                  <a:noFill/>
                  <a:prstDash val="solid"/>
                  <a:miter/>
                </a:ln>
              </p:spPr>
              <p:txBody>
                <a:bodyPr rtlCol="0" anchor="ctr"/>
                <a:lstStyle/>
                <a:p>
                  <a:endParaRPr lang="en-US"/>
                </a:p>
              </p:txBody>
            </p:sp>
            <p:grpSp>
              <p:nvGrpSpPr>
                <p:cNvPr id="37" name="Graphic 3">
                  <a:extLst>
                    <a:ext uri="{FF2B5EF4-FFF2-40B4-BE49-F238E27FC236}">
                      <a16:creationId xmlns:a16="http://schemas.microsoft.com/office/drawing/2014/main" id="{5FBCD564-42BB-E543-2884-02C064B42AAD}"/>
                    </a:ext>
                  </a:extLst>
                </p:cNvPr>
                <p:cNvGrpSpPr/>
                <p:nvPr/>
              </p:nvGrpSpPr>
              <p:grpSpPr>
                <a:xfrm>
                  <a:off x="5021366" y="3862855"/>
                  <a:ext cx="233848" cy="56033"/>
                  <a:chOff x="5021366" y="3862855"/>
                  <a:chExt cx="233848" cy="56033"/>
                </a:xfrm>
                <a:grpFill/>
              </p:grpSpPr>
              <p:sp>
                <p:nvSpPr>
                  <p:cNvPr id="66" name="Freeform 1173">
                    <a:extLst>
                      <a:ext uri="{FF2B5EF4-FFF2-40B4-BE49-F238E27FC236}">
                        <a16:creationId xmlns:a16="http://schemas.microsoft.com/office/drawing/2014/main" id="{5FE215B2-3D1A-034F-04C2-0337773DD2C9}"/>
                      </a:ext>
                    </a:extLst>
                  </p:cNvPr>
                  <p:cNvSpPr/>
                  <p:nvPr/>
                </p:nvSpPr>
                <p:spPr>
                  <a:xfrm>
                    <a:off x="5038537" y="3918888"/>
                    <a:ext cx="27427" cy="27427"/>
                  </a:xfrm>
                  <a:custGeom>
                    <a:avLst/>
                    <a:gdLst>
                      <a:gd name="connsiteX0" fmla="*/ 0 w 27427"/>
                      <a:gd name="connsiteY0" fmla="*/ 0 h 27427"/>
                      <a:gd name="connsiteX1" fmla="*/ 0 w 27427"/>
                      <a:gd name="connsiteY1" fmla="*/ 0 h 27427"/>
                      <a:gd name="connsiteX2" fmla="*/ 0 w 27427"/>
                      <a:gd name="connsiteY2" fmla="*/ 0 h 27427"/>
                      <a:gd name="connsiteX3" fmla="*/ 0 w 27427"/>
                      <a:gd name="connsiteY3" fmla="*/ 0 h 27427"/>
                    </a:gdLst>
                    <a:ahLst/>
                    <a:cxnLst>
                      <a:cxn ang="0">
                        <a:pos x="connsiteX0" y="connsiteY0"/>
                      </a:cxn>
                      <a:cxn ang="0">
                        <a:pos x="connsiteX1" y="connsiteY1"/>
                      </a:cxn>
                      <a:cxn ang="0">
                        <a:pos x="connsiteX2" y="connsiteY2"/>
                      </a:cxn>
                      <a:cxn ang="0">
                        <a:pos x="connsiteX3" y="connsiteY3"/>
                      </a:cxn>
                    </a:cxnLst>
                    <a:rect l="l" t="t" r="r" b="b"/>
                    <a:pathLst>
                      <a:path w="27427" h="27427">
                        <a:moveTo>
                          <a:pt x="0" y="0"/>
                        </a:moveTo>
                        <a:cubicBezTo>
                          <a:pt x="0" y="0"/>
                          <a:pt x="0" y="0"/>
                          <a:pt x="0" y="0"/>
                        </a:cubicBezTo>
                        <a:cubicBezTo>
                          <a:pt x="0" y="0"/>
                          <a:pt x="0" y="0"/>
                          <a:pt x="0" y="0"/>
                        </a:cubicBezTo>
                        <a:lnTo>
                          <a:pt x="0" y="0"/>
                        </a:lnTo>
                        <a:close/>
                      </a:path>
                    </a:pathLst>
                  </a:custGeom>
                  <a:grpFill/>
                  <a:ln w="27426" cap="flat">
                    <a:noFill/>
                    <a:prstDash val="solid"/>
                    <a:miter/>
                  </a:ln>
                </p:spPr>
                <p:txBody>
                  <a:bodyPr rtlCol="0" anchor="ctr"/>
                  <a:lstStyle/>
                  <a:p>
                    <a:endParaRPr lang="en-US"/>
                  </a:p>
                </p:txBody>
              </p:sp>
              <p:sp>
                <p:nvSpPr>
                  <p:cNvPr id="67" name="Freeform 1174">
                    <a:extLst>
                      <a:ext uri="{FF2B5EF4-FFF2-40B4-BE49-F238E27FC236}">
                        <a16:creationId xmlns:a16="http://schemas.microsoft.com/office/drawing/2014/main" id="{59CDDE44-6011-290B-F83B-10BBF506AE79}"/>
                      </a:ext>
                    </a:extLst>
                  </p:cNvPr>
                  <p:cNvSpPr/>
                  <p:nvPr/>
                </p:nvSpPr>
                <p:spPr>
                  <a:xfrm>
                    <a:off x="5021366" y="3862855"/>
                    <a:ext cx="233848" cy="56033"/>
                  </a:xfrm>
                  <a:custGeom>
                    <a:avLst/>
                    <a:gdLst>
                      <a:gd name="connsiteX0" fmla="*/ 220135 w 233848"/>
                      <a:gd name="connsiteY0" fmla="*/ 9407 h 56033"/>
                      <a:gd name="connsiteX1" fmla="*/ 11685 w 233848"/>
                      <a:gd name="connsiteY1" fmla="*/ 23121 h 56033"/>
                      <a:gd name="connsiteX2" fmla="*/ 713 w 233848"/>
                      <a:gd name="connsiteY2" fmla="*/ 45063 h 56033"/>
                      <a:gd name="connsiteX3" fmla="*/ 17171 w 233848"/>
                      <a:gd name="connsiteY3" fmla="*/ 56034 h 56033"/>
                      <a:gd name="connsiteX4" fmla="*/ 22657 w 233848"/>
                      <a:gd name="connsiteY4" fmla="*/ 56034 h 56033"/>
                      <a:gd name="connsiteX5" fmla="*/ 211907 w 233848"/>
                      <a:gd name="connsiteY5" fmla="*/ 45063 h 56033"/>
                      <a:gd name="connsiteX6" fmla="*/ 233848 w 233848"/>
                      <a:gd name="connsiteY6" fmla="*/ 31349 h 56033"/>
                      <a:gd name="connsiteX7" fmla="*/ 220135 w 233848"/>
                      <a:gd name="connsiteY7" fmla="*/ 9407 h 5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48" h="56033">
                        <a:moveTo>
                          <a:pt x="220135" y="9407"/>
                        </a:moveTo>
                        <a:cubicBezTo>
                          <a:pt x="151565" y="-7050"/>
                          <a:pt x="77512" y="-1564"/>
                          <a:pt x="11685" y="23121"/>
                        </a:cubicBezTo>
                        <a:cubicBezTo>
                          <a:pt x="3457" y="25864"/>
                          <a:pt x="-2029" y="36834"/>
                          <a:pt x="713" y="45063"/>
                        </a:cubicBezTo>
                        <a:cubicBezTo>
                          <a:pt x="3457" y="53291"/>
                          <a:pt x="8943" y="56034"/>
                          <a:pt x="17171" y="56034"/>
                        </a:cubicBezTo>
                        <a:cubicBezTo>
                          <a:pt x="19913" y="56034"/>
                          <a:pt x="22657" y="56034"/>
                          <a:pt x="22657" y="56034"/>
                        </a:cubicBezTo>
                        <a:cubicBezTo>
                          <a:pt x="82996" y="34092"/>
                          <a:pt x="148823" y="28606"/>
                          <a:pt x="211907" y="45063"/>
                        </a:cubicBezTo>
                        <a:cubicBezTo>
                          <a:pt x="220135" y="47805"/>
                          <a:pt x="231106" y="42320"/>
                          <a:pt x="233848" y="31349"/>
                        </a:cubicBezTo>
                        <a:cubicBezTo>
                          <a:pt x="233848" y="23121"/>
                          <a:pt x="228364" y="12150"/>
                          <a:pt x="220135" y="9407"/>
                        </a:cubicBezTo>
                        <a:close/>
                      </a:path>
                    </a:pathLst>
                  </a:custGeom>
                  <a:grpFill/>
                  <a:ln w="27426" cap="flat">
                    <a:noFill/>
                    <a:prstDash val="solid"/>
                    <a:miter/>
                  </a:ln>
                </p:spPr>
                <p:txBody>
                  <a:bodyPr rtlCol="0" anchor="ctr"/>
                  <a:lstStyle/>
                  <a:p>
                    <a:endParaRPr lang="en-US"/>
                  </a:p>
                </p:txBody>
              </p:sp>
            </p:grpSp>
            <p:sp>
              <p:nvSpPr>
                <p:cNvPr id="65" name="Freeform 1172">
                  <a:extLst>
                    <a:ext uri="{FF2B5EF4-FFF2-40B4-BE49-F238E27FC236}">
                      <a16:creationId xmlns:a16="http://schemas.microsoft.com/office/drawing/2014/main" id="{6D755592-BFB5-D707-0FBC-BCBBADB08C1A}"/>
                    </a:ext>
                  </a:extLst>
                </p:cNvPr>
                <p:cNvSpPr/>
                <p:nvPr/>
              </p:nvSpPr>
              <p:spPr>
                <a:xfrm>
                  <a:off x="4799828" y="4002834"/>
                  <a:ext cx="134190" cy="473521"/>
                </a:xfrm>
                <a:custGeom>
                  <a:avLst/>
                  <a:gdLst>
                    <a:gd name="connsiteX0" fmla="*/ 128998 w 134190"/>
                    <a:gd name="connsiteY0" fmla="*/ 442665 h 473521"/>
                    <a:gd name="connsiteX1" fmla="*/ 35743 w 134190"/>
                    <a:gd name="connsiteY1" fmla="*/ 217759 h 473521"/>
                    <a:gd name="connsiteX2" fmla="*/ 96084 w 134190"/>
                    <a:gd name="connsiteY2" fmla="*/ 28508 h 473521"/>
                    <a:gd name="connsiteX3" fmla="*/ 93342 w 134190"/>
                    <a:gd name="connsiteY3" fmla="*/ 3823 h 473521"/>
                    <a:gd name="connsiteX4" fmla="*/ 68656 w 134190"/>
                    <a:gd name="connsiteY4" fmla="*/ 6566 h 473521"/>
                    <a:gd name="connsiteX5" fmla="*/ 68656 w 134190"/>
                    <a:gd name="connsiteY5" fmla="*/ 6566 h 473521"/>
                    <a:gd name="connsiteX6" fmla="*/ 104312 w 134190"/>
                    <a:gd name="connsiteY6" fmla="*/ 467350 h 473521"/>
                    <a:gd name="connsiteX7" fmla="*/ 128998 w 134190"/>
                    <a:gd name="connsiteY7" fmla="*/ 467350 h 473521"/>
                    <a:gd name="connsiteX8" fmla="*/ 128998 w 134190"/>
                    <a:gd name="connsiteY8" fmla="*/ 442665 h 47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90" h="473521">
                      <a:moveTo>
                        <a:pt x="128998" y="442665"/>
                      </a:moveTo>
                      <a:cubicBezTo>
                        <a:pt x="68656" y="382324"/>
                        <a:pt x="35743" y="300041"/>
                        <a:pt x="35743" y="217759"/>
                      </a:cubicBezTo>
                      <a:cubicBezTo>
                        <a:pt x="35743" y="149189"/>
                        <a:pt x="57685" y="83363"/>
                        <a:pt x="96084" y="28508"/>
                      </a:cubicBezTo>
                      <a:cubicBezTo>
                        <a:pt x="101570" y="20280"/>
                        <a:pt x="101570" y="9309"/>
                        <a:pt x="93342" y="3823"/>
                      </a:cubicBezTo>
                      <a:cubicBezTo>
                        <a:pt x="85112" y="-1662"/>
                        <a:pt x="74142" y="-1662"/>
                        <a:pt x="68656" y="6566"/>
                      </a:cubicBezTo>
                      <a:cubicBezTo>
                        <a:pt x="68656" y="6566"/>
                        <a:pt x="68656" y="6566"/>
                        <a:pt x="68656" y="6566"/>
                      </a:cubicBezTo>
                      <a:cubicBezTo>
                        <a:pt x="-35568" y="149189"/>
                        <a:pt x="-19112" y="343926"/>
                        <a:pt x="104312" y="467350"/>
                      </a:cubicBezTo>
                      <a:cubicBezTo>
                        <a:pt x="112540" y="475578"/>
                        <a:pt x="123512" y="475578"/>
                        <a:pt x="128998" y="467350"/>
                      </a:cubicBezTo>
                      <a:cubicBezTo>
                        <a:pt x="134484" y="459122"/>
                        <a:pt x="137226" y="448151"/>
                        <a:pt x="128998" y="442665"/>
                      </a:cubicBezTo>
                      <a:close/>
                    </a:path>
                  </a:pathLst>
                </a:custGeom>
                <a:grpFill/>
                <a:ln w="27426" cap="flat">
                  <a:noFill/>
                  <a:prstDash val="solid"/>
                  <a:miter/>
                </a:ln>
              </p:spPr>
              <p:txBody>
                <a:bodyPr rtlCol="0" anchor="ctr"/>
                <a:lstStyle/>
                <a:p>
                  <a:endParaRPr lang="en-US"/>
                </a:p>
              </p:txBody>
            </p:sp>
          </p:grpSp>
          <p:sp>
            <p:nvSpPr>
              <p:cNvPr id="29" name="Freeform 1163">
                <a:extLst>
                  <a:ext uri="{FF2B5EF4-FFF2-40B4-BE49-F238E27FC236}">
                    <a16:creationId xmlns:a16="http://schemas.microsoft.com/office/drawing/2014/main" id="{F6E265C5-2273-E05B-BD61-7C1E4D775B4A}"/>
                  </a:ext>
                </a:extLst>
              </p:cNvPr>
              <p:cNvSpPr/>
              <p:nvPr/>
            </p:nvSpPr>
            <p:spPr>
              <a:xfrm>
                <a:off x="5235905" y="3987499"/>
                <a:ext cx="121217" cy="534797"/>
              </a:xfrm>
              <a:custGeom>
                <a:avLst/>
                <a:gdLst>
                  <a:gd name="connsiteX0" fmla="*/ 118050 w 121217"/>
                  <a:gd name="connsiteY0" fmla="*/ 148068 h 534797"/>
                  <a:gd name="connsiteX1" fmla="*/ 82395 w 121217"/>
                  <a:gd name="connsiteY1" fmla="*/ 191952 h 534797"/>
                  <a:gd name="connsiteX2" fmla="*/ 71423 w 121217"/>
                  <a:gd name="connsiteY2" fmla="*/ 208409 h 534797"/>
                  <a:gd name="connsiteX3" fmla="*/ 85137 w 121217"/>
                  <a:gd name="connsiteY3" fmla="*/ 510113 h 534797"/>
                  <a:gd name="connsiteX4" fmla="*/ 79651 w 121217"/>
                  <a:gd name="connsiteY4" fmla="*/ 526569 h 534797"/>
                  <a:gd name="connsiteX5" fmla="*/ 41253 w 121217"/>
                  <a:gd name="connsiteY5" fmla="*/ 526569 h 534797"/>
                  <a:gd name="connsiteX6" fmla="*/ 35767 w 121217"/>
                  <a:gd name="connsiteY6" fmla="*/ 510113 h 534797"/>
                  <a:gd name="connsiteX7" fmla="*/ 49481 w 121217"/>
                  <a:gd name="connsiteY7" fmla="*/ 211151 h 534797"/>
                  <a:gd name="connsiteX8" fmla="*/ 38510 w 121217"/>
                  <a:gd name="connsiteY8" fmla="*/ 194695 h 534797"/>
                  <a:gd name="connsiteX9" fmla="*/ 2854 w 121217"/>
                  <a:gd name="connsiteY9" fmla="*/ 150810 h 534797"/>
                  <a:gd name="connsiteX10" fmla="*/ 8340 w 121217"/>
                  <a:gd name="connsiteY10" fmla="*/ 68528 h 534797"/>
                  <a:gd name="connsiteX11" fmla="*/ 19310 w 121217"/>
                  <a:gd name="connsiteY11" fmla="*/ 30129 h 534797"/>
                  <a:gd name="connsiteX12" fmla="*/ 79651 w 121217"/>
                  <a:gd name="connsiteY12" fmla="*/ 2701 h 534797"/>
                  <a:gd name="connsiteX13" fmla="*/ 107079 w 121217"/>
                  <a:gd name="connsiteY13" fmla="*/ 30129 h 534797"/>
                  <a:gd name="connsiteX14" fmla="*/ 118050 w 121217"/>
                  <a:gd name="connsiteY14" fmla="*/ 68528 h 534797"/>
                  <a:gd name="connsiteX15" fmla="*/ 118050 w 121217"/>
                  <a:gd name="connsiteY15" fmla="*/ 148068 h 5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217" h="534797">
                    <a:moveTo>
                      <a:pt x="118050" y="148068"/>
                    </a:moveTo>
                    <a:cubicBezTo>
                      <a:pt x="115307" y="167267"/>
                      <a:pt x="98851" y="183724"/>
                      <a:pt x="82395" y="191952"/>
                    </a:cubicBezTo>
                    <a:cubicBezTo>
                      <a:pt x="74165" y="194695"/>
                      <a:pt x="71423" y="202923"/>
                      <a:pt x="71423" y="208409"/>
                    </a:cubicBezTo>
                    <a:lnTo>
                      <a:pt x="85137" y="510113"/>
                    </a:lnTo>
                    <a:cubicBezTo>
                      <a:pt x="85137" y="515598"/>
                      <a:pt x="85137" y="521083"/>
                      <a:pt x="79651" y="526569"/>
                    </a:cubicBezTo>
                    <a:cubicBezTo>
                      <a:pt x="68681" y="537540"/>
                      <a:pt x="52223" y="537540"/>
                      <a:pt x="41253" y="526569"/>
                    </a:cubicBezTo>
                    <a:cubicBezTo>
                      <a:pt x="35767" y="521083"/>
                      <a:pt x="35767" y="515598"/>
                      <a:pt x="35767" y="510113"/>
                    </a:cubicBezTo>
                    <a:lnTo>
                      <a:pt x="49481" y="211151"/>
                    </a:lnTo>
                    <a:cubicBezTo>
                      <a:pt x="49481" y="202923"/>
                      <a:pt x="43995" y="197437"/>
                      <a:pt x="38510" y="194695"/>
                    </a:cubicBezTo>
                    <a:cubicBezTo>
                      <a:pt x="19310" y="189209"/>
                      <a:pt x="5596" y="172753"/>
                      <a:pt x="2854" y="150810"/>
                    </a:cubicBezTo>
                    <a:cubicBezTo>
                      <a:pt x="-2632" y="123383"/>
                      <a:pt x="112" y="95955"/>
                      <a:pt x="8340" y="68528"/>
                    </a:cubicBezTo>
                    <a:lnTo>
                      <a:pt x="19310" y="30129"/>
                    </a:lnTo>
                    <a:cubicBezTo>
                      <a:pt x="27539" y="5444"/>
                      <a:pt x="54967" y="-5527"/>
                      <a:pt x="79651" y="2701"/>
                    </a:cubicBezTo>
                    <a:cubicBezTo>
                      <a:pt x="93365" y="8187"/>
                      <a:pt x="101593" y="16415"/>
                      <a:pt x="107079" y="30129"/>
                    </a:cubicBezTo>
                    <a:lnTo>
                      <a:pt x="118050" y="68528"/>
                    </a:lnTo>
                    <a:cubicBezTo>
                      <a:pt x="120793" y="93213"/>
                      <a:pt x="123536" y="123383"/>
                      <a:pt x="118050" y="148068"/>
                    </a:cubicBezTo>
                    <a:close/>
                  </a:path>
                </a:pathLst>
              </a:custGeom>
              <a:solidFill>
                <a:srgbClr val="E25684"/>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488601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7FED8-7C5D-2852-F1EF-A21A555A84C1}"/>
            </a:ext>
          </a:extLst>
        </p:cNvPr>
        <p:cNvGrpSpPr/>
        <p:nvPr/>
      </p:nvGrpSpPr>
      <p:grpSpPr>
        <a:xfrm>
          <a:off x="0" y="0"/>
          <a:ext cx="0" cy="0"/>
          <a:chOff x="0" y="0"/>
          <a:chExt cx="0" cy="0"/>
        </a:xfrm>
      </p:grpSpPr>
      <p:sp>
        <p:nvSpPr>
          <p:cNvPr id="20" name="Freeform 186">
            <a:extLst>
              <a:ext uri="{FF2B5EF4-FFF2-40B4-BE49-F238E27FC236}">
                <a16:creationId xmlns:a16="http://schemas.microsoft.com/office/drawing/2014/main" id="{C7390CEE-40C5-FDCF-F82C-3FBEFD48F42A}"/>
              </a:ext>
            </a:extLst>
          </p:cNvPr>
          <p:cNvSpPr>
            <a:spLocks noChangeArrowheads="1"/>
          </p:cNvSpPr>
          <p:nvPr/>
        </p:nvSpPr>
        <p:spPr bwMode="auto">
          <a:xfrm>
            <a:off x="6900757" y="4274906"/>
            <a:ext cx="2463627" cy="2442067"/>
          </a:xfrm>
          <a:custGeom>
            <a:avLst/>
            <a:gdLst>
              <a:gd name="T0" fmla="*/ 3923 w 3924"/>
              <a:gd name="T1" fmla="*/ 1962 h 3925"/>
              <a:gd name="T2" fmla="*/ 3923 w 3924"/>
              <a:gd name="T3" fmla="*/ 1962 h 3925"/>
              <a:gd name="T4" fmla="*/ 1961 w 3924"/>
              <a:gd name="T5" fmla="*/ 3924 h 3925"/>
              <a:gd name="T6" fmla="*/ 1961 w 3924"/>
              <a:gd name="T7" fmla="*/ 3924 h 3925"/>
              <a:gd name="T8" fmla="*/ 0 w 3924"/>
              <a:gd name="T9" fmla="*/ 1962 h 3925"/>
              <a:gd name="T10" fmla="*/ 0 w 3924"/>
              <a:gd name="T11" fmla="*/ 1962 h 3925"/>
              <a:gd name="T12" fmla="*/ 1961 w 3924"/>
              <a:gd name="T13" fmla="*/ 0 h 3925"/>
              <a:gd name="T14" fmla="*/ 1961 w 3924"/>
              <a:gd name="T15" fmla="*/ 0 h 3925"/>
              <a:gd name="T16" fmla="*/ 3923 w 3924"/>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5">
                <a:moveTo>
                  <a:pt x="3923" y="1962"/>
                </a:moveTo>
                <a:lnTo>
                  <a:pt x="3923" y="1962"/>
                </a:lnTo>
                <a:cubicBezTo>
                  <a:pt x="3923" y="3046"/>
                  <a:pt x="3045" y="3924"/>
                  <a:pt x="1961" y="3924"/>
                </a:cubicBezTo>
                <a:lnTo>
                  <a:pt x="1961" y="3924"/>
                </a:lnTo>
                <a:cubicBezTo>
                  <a:pt x="878" y="3924"/>
                  <a:pt x="0" y="3046"/>
                  <a:pt x="0" y="1962"/>
                </a:cubicBezTo>
                <a:lnTo>
                  <a:pt x="0" y="1962"/>
                </a:lnTo>
                <a:cubicBezTo>
                  <a:pt x="0" y="879"/>
                  <a:pt x="878" y="0"/>
                  <a:pt x="1961" y="0"/>
                </a:cubicBezTo>
                <a:lnTo>
                  <a:pt x="1961" y="0"/>
                </a:lnTo>
                <a:cubicBezTo>
                  <a:pt x="3045" y="0"/>
                  <a:pt x="3923" y="879"/>
                  <a:pt x="3923" y="1962"/>
                </a:cubicBezTo>
              </a:path>
            </a:pathLst>
          </a:custGeom>
          <a:solidFill>
            <a:srgbClr val="ECC0DA"/>
          </a:solidFill>
          <a:ln>
            <a:noFill/>
          </a:ln>
          <a:effectLst/>
        </p:spPr>
        <p:txBody>
          <a:bodyPr wrap="none" anchor="ctr"/>
          <a:lstStyle/>
          <a:p>
            <a:endParaRPr lang="en-US" sz="900"/>
          </a:p>
        </p:txBody>
      </p:sp>
      <p:sp>
        <p:nvSpPr>
          <p:cNvPr id="2" name="Text Placeholder 1">
            <a:extLst>
              <a:ext uri="{FF2B5EF4-FFF2-40B4-BE49-F238E27FC236}">
                <a16:creationId xmlns:a16="http://schemas.microsoft.com/office/drawing/2014/main" id="{B41741AB-C472-8862-F831-1BBF47DA9632}"/>
              </a:ext>
            </a:extLst>
          </p:cNvPr>
          <p:cNvSpPr>
            <a:spLocks noGrp="1"/>
          </p:cNvSpPr>
          <p:nvPr>
            <p:ph type="body" sz="quarter" idx="16"/>
          </p:nvPr>
        </p:nvSpPr>
        <p:spPr/>
        <p:txBody>
          <a:bodyPr lIns="91440" tIns="45720" rIns="91440" bIns="45720" anchor="t">
            <a:noAutofit/>
          </a:bodyPr>
          <a:lstStyle/>
          <a:p>
            <a:r>
              <a:rPr lang="pt-PT" dirty="0">
                <a:ea typeface="Calibri"/>
                <a:cs typeface="Calibri"/>
              </a:rPr>
              <a:t>Basisvaardigheden voor thuis koken</a:t>
            </a:r>
            <a:endParaRPr lang="en-IE" b="0" dirty="0">
              <a:solidFill>
                <a:srgbClr val="000000"/>
              </a:solidFill>
              <a:ea typeface="Calibri"/>
              <a:cs typeface="Calibri"/>
            </a:endParaRPr>
          </a:p>
          <a:p>
            <a:endParaRPr lang="en-IE" dirty="0">
              <a:ea typeface="Calibri"/>
              <a:cs typeface="Calibri"/>
            </a:endParaRPr>
          </a:p>
        </p:txBody>
      </p:sp>
      <p:sp>
        <p:nvSpPr>
          <p:cNvPr id="4" name="Freeform 1">
            <a:extLst>
              <a:ext uri="{FF2B5EF4-FFF2-40B4-BE49-F238E27FC236}">
                <a16:creationId xmlns:a16="http://schemas.microsoft.com/office/drawing/2014/main" id="{3C33D2D3-572B-CC9E-5BBA-0AF46B43BEE6}"/>
              </a:ext>
            </a:extLst>
          </p:cNvPr>
          <p:cNvSpPr>
            <a:spLocks noChangeArrowheads="1"/>
          </p:cNvSpPr>
          <p:nvPr/>
        </p:nvSpPr>
        <p:spPr bwMode="auto">
          <a:xfrm>
            <a:off x="87553" y="2030591"/>
            <a:ext cx="2616619" cy="2536242"/>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5" name="Freeform 171">
            <a:extLst>
              <a:ext uri="{FF2B5EF4-FFF2-40B4-BE49-F238E27FC236}">
                <a16:creationId xmlns:a16="http://schemas.microsoft.com/office/drawing/2014/main" id="{1672229B-E81D-DDCD-5061-C1A361A674E6}"/>
              </a:ext>
            </a:extLst>
          </p:cNvPr>
          <p:cNvSpPr>
            <a:spLocks noChangeArrowheads="1"/>
          </p:cNvSpPr>
          <p:nvPr/>
        </p:nvSpPr>
        <p:spPr bwMode="auto">
          <a:xfrm>
            <a:off x="148281" y="2091319"/>
            <a:ext cx="2616619" cy="2536242"/>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F26F46"/>
          </a:solidFill>
          <a:ln>
            <a:noFill/>
          </a:ln>
          <a:effectLst/>
        </p:spPr>
        <p:txBody>
          <a:bodyPr wrap="none" anchor="ctr"/>
          <a:lstStyle/>
          <a:p>
            <a:endParaRPr lang="en-US" sz="900"/>
          </a:p>
        </p:txBody>
      </p:sp>
      <p:sp>
        <p:nvSpPr>
          <p:cNvPr id="6" name="Freeform 172">
            <a:extLst>
              <a:ext uri="{FF2B5EF4-FFF2-40B4-BE49-F238E27FC236}">
                <a16:creationId xmlns:a16="http://schemas.microsoft.com/office/drawing/2014/main" id="{234F955C-02C7-2576-CFE8-EB5FB006E010}"/>
              </a:ext>
            </a:extLst>
          </p:cNvPr>
          <p:cNvSpPr>
            <a:spLocks noChangeArrowheads="1"/>
          </p:cNvSpPr>
          <p:nvPr/>
        </p:nvSpPr>
        <p:spPr bwMode="auto">
          <a:xfrm>
            <a:off x="211540" y="2152047"/>
            <a:ext cx="2616619" cy="2536242"/>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7" name="Freeform 173">
            <a:extLst>
              <a:ext uri="{FF2B5EF4-FFF2-40B4-BE49-F238E27FC236}">
                <a16:creationId xmlns:a16="http://schemas.microsoft.com/office/drawing/2014/main" id="{1BAF4061-5953-4231-DB8F-845DA0C1B177}"/>
              </a:ext>
            </a:extLst>
          </p:cNvPr>
          <p:cNvSpPr>
            <a:spLocks noChangeArrowheads="1"/>
          </p:cNvSpPr>
          <p:nvPr/>
        </p:nvSpPr>
        <p:spPr bwMode="auto">
          <a:xfrm>
            <a:off x="1755689" y="3545813"/>
            <a:ext cx="1078989" cy="104584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292668"/>
          </a:solidFill>
          <a:ln>
            <a:noFill/>
          </a:ln>
          <a:effectLst/>
        </p:spPr>
        <p:txBody>
          <a:bodyPr wrap="none" anchor="ctr"/>
          <a:lstStyle/>
          <a:p>
            <a:endParaRPr lang="en-US" sz="900"/>
          </a:p>
        </p:txBody>
      </p:sp>
      <p:sp>
        <p:nvSpPr>
          <p:cNvPr id="8" name="Freeform 174">
            <a:extLst>
              <a:ext uri="{FF2B5EF4-FFF2-40B4-BE49-F238E27FC236}">
                <a16:creationId xmlns:a16="http://schemas.microsoft.com/office/drawing/2014/main" id="{1064A585-252A-9DEB-C063-4A67DAE5786A}"/>
              </a:ext>
            </a:extLst>
          </p:cNvPr>
          <p:cNvSpPr>
            <a:spLocks noChangeArrowheads="1"/>
          </p:cNvSpPr>
          <p:nvPr/>
        </p:nvSpPr>
        <p:spPr bwMode="auto">
          <a:xfrm>
            <a:off x="1696354" y="3485173"/>
            <a:ext cx="1199530" cy="1162682"/>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9" name="Freeform 175">
            <a:extLst>
              <a:ext uri="{FF2B5EF4-FFF2-40B4-BE49-F238E27FC236}">
                <a16:creationId xmlns:a16="http://schemas.microsoft.com/office/drawing/2014/main" id="{BE0E44CA-8EE4-A9C6-E87A-AA2B7DE6020B}"/>
              </a:ext>
            </a:extLst>
          </p:cNvPr>
          <p:cNvSpPr>
            <a:spLocks noChangeArrowheads="1"/>
          </p:cNvSpPr>
          <p:nvPr/>
        </p:nvSpPr>
        <p:spPr bwMode="auto">
          <a:xfrm>
            <a:off x="2422401" y="4305340"/>
            <a:ext cx="2463627" cy="2363871"/>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5" y="3924"/>
                  <a:pt x="1962" y="3924"/>
                </a:cubicBezTo>
                <a:lnTo>
                  <a:pt x="1962" y="3924"/>
                </a:lnTo>
                <a:cubicBezTo>
                  <a:pt x="878" y="3924"/>
                  <a:pt x="0" y="3046"/>
                  <a:pt x="0" y="1962"/>
                </a:cubicBezTo>
                <a:lnTo>
                  <a:pt x="0" y="1962"/>
                </a:lnTo>
                <a:cubicBezTo>
                  <a:pt x="0" y="879"/>
                  <a:pt x="878" y="0"/>
                  <a:pt x="1962" y="0"/>
                </a:cubicBezTo>
                <a:lnTo>
                  <a:pt x="1962" y="0"/>
                </a:lnTo>
                <a:cubicBezTo>
                  <a:pt x="3045" y="0"/>
                  <a:pt x="3924" y="879"/>
                  <a:pt x="3924" y="1962"/>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0" name="Freeform 176">
            <a:extLst>
              <a:ext uri="{FF2B5EF4-FFF2-40B4-BE49-F238E27FC236}">
                <a16:creationId xmlns:a16="http://schemas.microsoft.com/office/drawing/2014/main" id="{60E5F429-6985-AE9B-649D-001DE8E1ECD2}"/>
              </a:ext>
            </a:extLst>
          </p:cNvPr>
          <p:cNvSpPr>
            <a:spLocks noChangeArrowheads="1"/>
          </p:cNvSpPr>
          <p:nvPr/>
        </p:nvSpPr>
        <p:spPr bwMode="auto">
          <a:xfrm>
            <a:off x="2476953" y="4371259"/>
            <a:ext cx="2463627" cy="2363871"/>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5" y="3924"/>
                  <a:pt x="1962" y="3924"/>
                </a:cubicBezTo>
                <a:lnTo>
                  <a:pt x="1962" y="3924"/>
                </a:lnTo>
                <a:cubicBezTo>
                  <a:pt x="879" y="3924"/>
                  <a:pt x="0" y="3046"/>
                  <a:pt x="0" y="1962"/>
                </a:cubicBezTo>
                <a:lnTo>
                  <a:pt x="0" y="1962"/>
                </a:lnTo>
                <a:cubicBezTo>
                  <a:pt x="0" y="879"/>
                  <a:pt x="879" y="0"/>
                  <a:pt x="1962" y="0"/>
                </a:cubicBezTo>
                <a:lnTo>
                  <a:pt x="1962" y="0"/>
                </a:lnTo>
                <a:cubicBezTo>
                  <a:pt x="3045" y="0"/>
                  <a:pt x="3924" y="879"/>
                  <a:pt x="3924" y="1962"/>
                </a:cubicBezTo>
              </a:path>
            </a:pathLst>
          </a:custGeom>
          <a:solidFill>
            <a:srgbClr val="ECC0DA"/>
          </a:solidFill>
          <a:ln>
            <a:noFill/>
          </a:ln>
          <a:effectLst/>
        </p:spPr>
        <p:txBody>
          <a:bodyPr wrap="none" anchor="ctr"/>
          <a:lstStyle/>
          <a:p>
            <a:endParaRPr lang="en-US" sz="900"/>
          </a:p>
        </p:txBody>
      </p:sp>
      <p:sp>
        <p:nvSpPr>
          <p:cNvPr id="11" name="Freeform 177">
            <a:extLst>
              <a:ext uri="{FF2B5EF4-FFF2-40B4-BE49-F238E27FC236}">
                <a16:creationId xmlns:a16="http://schemas.microsoft.com/office/drawing/2014/main" id="{741A400B-80E6-EFE0-06C0-80C8C9515D6E}"/>
              </a:ext>
            </a:extLst>
          </p:cNvPr>
          <p:cNvSpPr>
            <a:spLocks noChangeArrowheads="1"/>
          </p:cNvSpPr>
          <p:nvPr/>
        </p:nvSpPr>
        <p:spPr bwMode="auto">
          <a:xfrm>
            <a:off x="2546386" y="4426796"/>
            <a:ext cx="2463627" cy="2363871"/>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5"/>
                  <a:pt x="3045" y="3923"/>
                  <a:pt x="1961" y="3923"/>
                </a:cubicBezTo>
                <a:lnTo>
                  <a:pt x="1961" y="3923"/>
                </a:lnTo>
                <a:cubicBezTo>
                  <a:pt x="878" y="3923"/>
                  <a:pt x="0" y="3045"/>
                  <a:pt x="0" y="1961"/>
                </a:cubicBezTo>
                <a:lnTo>
                  <a:pt x="0" y="1961"/>
                </a:lnTo>
                <a:cubicBezTo>
                  <a:pt x="0" y="878"/>
                  <a:pt x="878" y="0"/>
                  <a:pt x="1961" y="0"/>
                </a:cubicBezTo>
                <a:lnTo>
                  <a:pt x="1961" y="0"/>
                </a:lnTo>
                <a:cubicBezTo>
                  <a:pt x="3045" y="0"/>
                  <a:pt x="3923" y="878"/>
                  <a:pt x="3923"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2" name="Freeform 178">
            <a:extLst>
              <a:ext uri="{FF2B5EF4-FFF2-40B4-BE49-F238E27FC236}">
                <a16:creationId xmlns:a16="http://schemas.microsoft.com/office/drawing/2014/main" id="{2AFF7B7B-AF95-5A60-725C-776E72127BF3}"/>
              </a:ext>
            </a:extLst>
          </p:cNvPr>
          <p:cNvSpPr>
            <a:spLocks noChangeArrowheads="1"/>
          </p:cNvSpPr>
          <p:nvPr/>
        </p:nvSpPr>
        <p:spPr bwMode="auto">
          <a:xfrm>
            <a:off x="4011451" y="5790599"/>
            <a:ext cx="1013132" cy="974764"/>
          </a:xfrm>
          <a:custGeom>
            <a:avLst/>
            <a:gdLst>
              <a:gd name="T0" fmla="*/ 1615 w 1616"/>
              <a:gd name="T1" fmla="*/ 808 h 1618"/>
              <a:gd name="T2" fmla="*/ 1615 w 1616"/>
              <a:gd name="T3" fmla="*/ 808 h 1618"/>
              <a:gd name="T4" fmla="*/ 808 w 1616"/>
              <a:gd name="T5" fmla="*/ 1617 h 1618"/>
              <a:gd name="T6" fmla="*/ 808 w 1616"/>
              <a:gd name="T7" fmla="*/ 1617 h 1618"/>
              <a:gd name="T8" fmla="*/ 0 w 1616"/>
              <a:gd name="T9" fmla="*/ 808 h 1618"/>
              <a:gd name="T10" fmla="*/ 0 w 1616"/>
              <a:gd name="T11" fmla="*/ 808 h 1618"/>
              <a:gd name="T12" fmla="*/ 808 w 1616"/>
              <a:gd name="T13" fmla="*/ 0 h 1618"/>
              <a:gd name="T14" fmla="*/ 808 w 1616"/>
              <a:gd name="T15" fmla="*/ 0 h 1618"/>
              <a:gd name="T16" fmla="*/ 1615 w 1616"/>
              <a:gd name="T17" fmla="*/ 808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6" h="1618">
                <a:moveTo>
                  <a:pt x="1615" y="808"/>
                </a:moveTo>
                <a:lnTo>
                  <a:pt x="1615" y="808"/>
                </a:lnTo>
                <a:cubicBezTo>
                  <a:pt x="1615" y="1255"/>
                  <a:pt x="1254" y="1617"/>
                  <a:pt x="808" y="1617"/>
                </a:cubicBezTo>
                <a:lnTo>
                  <a:pt x="808" y="1617"/>
                </a:lnTo>
                <a:cubicBezTo>
                  <a:pt x="361" y="1617"/>
                  <a:pt x="0" y="1255"/>
                  <a:pt x="0" y="808"/>
                </a:cubicBezTo>
                <a:lnTo>
                  <a:pt x="0" y="808"/>
                </a:lnTo>
                <a:cubicBezTo>
                  <a:pt x="0" y="362"/>
                  <a:pt x="361" y="0"/>
                  <a:pt x="808" y="0"/>
                </a:cubicBezTo>
                <a:lnTo>
                  <a:pt x="808" y="0"/>
                </a:lnTo>
                <a:cubicBezTo>
                  <a:pt x="1254" y="0"/>
                  <a:pt x="1615" y="362"/>
                  <a:pt x="1615" y="808"/>
                </a:cubicBezTo>
              </a:path>
            </a:pathLst>
          </a:custGeom>
          <a:solidFill>
            <a:srgbClr val="292668"/>
          </a:solidFill>
          <a:ln>
            <a:noFill/>
          </a:ln>
          <a:effectLst/>
        </p:spPr>
        <p:txBody>
          <a:bodyPr wrap="none" anchor="ctr"/>
          <a:lstStyle/>
          <a:p>
            <a:endParaRPr lang="en-US" sz="900"/>
          </a:p>
        </p:txBody>
      </p:sp>
      <p:sp>
        <p:nvSpPr>
          <p:cNvPr id="13" name="Freeform 179">
            <a:extLst>
              <a:ext uri="{FF2B5EF4-FFF2-40B4-BE49-F238E27FC236}">
                <a16:creationId xmlns:a16="http://schemas.microsoft.com/office/drawing/2014/main" id="{97D9B055-3196-6B45-AB30-3B0207748FFE}"/>
              </a:ext>
            </a:extLst>
          </p:cNvPr>
          <p:cNvSpPr>
            <a:spLocks noChangeArrowheads="1"/>
          </p:cNvSpPr>
          <p:nvPr/>
        </p:nvSpPr>
        <p:spPr bwMode="auto">
          <a:xfrm>
            <a:off x="3949618" y="5733085"/>
            <a:ext cx="1129393" cy="1083663"/>
          </a:xfrm>
          <a:custGeom>
            <a:avLst/>
            <a:gdLst>
              <a:gd name="T0" fmla="*/ 1797 w 1798"/>
              <a:gd name="T1" fmla="*/ 899 h 1799"/>
              <a:gd name="T2" fmla="*/ 1797 w 1798"/>
              <a:gd name="T3" fmla="*/ 899 h 1799"/>
              <a:gd name="T4" fmla="*/ 899 w 1798"/>
              <a:gd name="T5" fmla="*/ 1798 h 1799"/>
              <a:gd name="T6" fmla="*/ 899 w 1798"/>
              <a:gd name="T7" fmla="*/ 1798 h 1799"/>
              <a:gd name="T8" fmla="*/ 0 w 1798"/>
              <a:gd name="T9" fmla="*/ 899 h 1799"/>
              <a:gd name="T10" fmla="*/ 0 w 1798"/>
              <a:gd name="T11" fmla="*/ 899 h 1799"/>
              <a:gd name="T12" fmla="*/ 899 w 1798"/>
              <a:gd name="T13" fmla="*/ 0 h 1799"/>
              <a:gd name="T14" fmla="*/ 899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9" y="1798"/>
                </a:cubicBezTo>
                <a:lnTo>
                  <a:pt x="899" y="1798"/>
                </a:lnTo>
                <a:cubicBezTo>
                  <a:pt x="402" y="1798"/>
                  <a:pt x="0" y="1396"/>
                  <a:pt x="0" y="899"/>
                </a:cubicBezTo>
                <a:lnTo>
                  <a:pt x="0" y="899"/>
                </a:lnTo>
                <a:cubicBezTo>
                  <a:pt x="0" y="402"/>
                  <a:pt x="402" y="0"/>
                  <a:pt x="899" y="0"/>
                </a:cubicBezTo>
                <a:lnTo>
                  <a:pt x="899" y="0"/>
                </a:lnTo>
                <a:cubicBezTo>
                  <a:pt x="1395" y="0"/>
                  <a:pt x="1797" y="402"/>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4" name="Freeform 180">
            <a:extLst>
              <a:ext uri="{FF2B5EF4-FFF2-40B4-BE49-F238E27FC236}">
                <a16:creationId xmlns:a16="http://schemas.microsoft.com/office/drawing/2014/main" id="{6C10C6FB-6369-C827-E0FA-27BF1BAF376F}"/>
              </a:ext>
            </a:extLst>
          </p:cNvPr>
          <p:cNvSpPr>
            <a:spLocks noChangeArrowheads="1"/>
          </p:cNvSpPr>
          <p:nvPr/>
        </p:nvSpPr>
        <p:spPr bwMode="auto">
          <a:xfrm>
            <a:off x="4261390" y="2030357"/>
            <a:ext cx="2482036" cy="2524651"/>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4"/>
                  <a:pt x="3045" y="3923"/>
                  <a:pt x="1961" y="3923"/>
                </a:cubicBezTo>
                <a:lnTo>
                  <a:pt x="1961" y="3923"/>
                </a:lnTo>
                <a:cubicBezTo>
                  <a:pt x="877" y="3923"/>
                  <a:pt x="0" y="3044"/>
                  <a:pt x="0" y="1961"/>
                </a:cubicBezTo>
                <a:lnTo>
                  <a:pt x="0" y="1961"/>
                </a:lnTo>
                <a:cubicBezTo>
                  <a:pt x="0" y="878"/>
                  <a:pt x="877" y="0"/>
                  <a:pt x="1961" y="0"/>
                </a:cubicBezTo>
                <a:lnTo>
                  <a:pt x="1961" y="0"/>
                </a:lnTo>
                <a:cubicBezTo>
                  <a:pt x="3045" y="0"/>
                  <a:pt x="3923" y="878"/>
                  <a:pt x="3923"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5" name="Freeform 181">
            <a:extLst>
              <a:ext uri="{FF2B5EF4-FFF2-40B4-BE49-F238E27FC236}">
                <a16:creationId xmlns:a16="http://schemas.microsoft.com/office/drawing/2014/main" id="{317C7B15-025F-AEA1-C51F-26F2024FB3E3}"/>
              </a:ext>
            </a:extLst>
          </p:cNvPr>
          <p:cNvSpPr>
            <a:spLocks noChangeArrowheads="1"/>
          </p:cNvSpPr>
          <p:nvPr/>
        </p:nvSpPr>
        <p:spPr bwMode="auto">
          <a:xfrm>
            <a:off x="4312231" y="2085894"/>
            <a:ext cx="2482036" cy="252465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5" y="3922"/>
                  <a:pt x="1962" y="3922"/>
                </a:cubicBezTo>
                <a:lnTo>
                  <a:pt x="1962" y="3922"/>
                </a:lnTo>
                <a:cubicBezTo>
                  <a:pt x="878" y="3922"/>
                  <a:pt x="0" y="3044"/>
                  <a:pt x="0" y="1960"/>
                </a:cubicBezTo>
                <a:lnTo>
                  <a:pt x="0" y="1960"/>
                </a:lnTo>
                <a:cubicBezTo>
                  <a:pt x="0" y="878"/>
                  <a:pt x="878" y="0"/>
                  <a:pt x="1962" y="0"/>
                </a:cubicBezTo>
                <a:lnTo>
                  <a:pt x="1962" y="0"/>
                </a:lnTo>
                <a:cubicBezTo>
                  <a:pt x="3045" y="0"/>
                  <a:pt x="3924" y="878"/>
                  <a:pt x="3924" y="1960"/>
                </a:cubicBezTo>
              </a:path>
            </a:pathLst>
          </a:custGeom>
          <a:solidFill>
            <a:srgbClr val="F26F46"/>
          </a:solidFill>
          <a:ln>
            <a:noFill/>
          </a:ln>
          <a:effectLst/>
        </p:spPr>
        <p:txBody>
          <a:bodyPr wrap="none" anchor="ctr"/>
          <a:lstStyle/>
          <a:p>
            <a:endParaRPr lang="en-US" sz="900"/>
          </a:p>
        </p:txBody>
      </p:sp>
      <p:sp>
        <p:nvSpPr>
          <p:cNvPr id="16" name="Freeform 182">
            <a:extLst>
              <a:ext uri="{FF2B5EF4-FFF2-40B4-BE49-F238E27FC236}">
                <a16:creationId xmlns:a16="http://schemas.microsoft.com/office/drawing/2014/main" id="{C23B0876-86B2-2263-7932-D8ABC742946C}"/>
              </a:ext>
            </a:extLst>
          </p:cNvPr>
          <p:cNvSpPr>
            <a:spLocks noChangeArrowheads="1"/>
          </p:cNvSpPr>
          <p:nvPr/>
        </p:nvSpPr>
        <p:spPr bwMode="auto">
          <a:xfrm>
            <a:off x="4372959" y="2146622"/>
            <a:ext cx="2482036" cy="2524651"/>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6" y="3923"/>
                  <a:pt x="1962" y="3923"/>
                </a:cubicBezTo>
                <a:lnTo>
                  <a:pt x="1962" y="3923"/>
                </a:lnTo>
                <a:cubicBezTo>
                  <a:pt x="878" y="3923"/>
                  <a:pt x="0" y="3045"/>
                  <a:pt x="0" y="1961"/>
                </a:cubicBezTo>
                <a:lnTo>
                  <a:pt x="0" y="1961"/>
                </a:lnTo>
                <a:cubicBezTo>
                  <a:pt x="0" y="879"/>
                  <a:pt x="878" y="0"/>
                  <a:pt x="1962" y="0"/>
                </a:cubicBezTo>
                <a:lnTo>
                  <a:pt x="1962" y="0"/>
                </a:lnTo>
                <a:cubicBezTo>
                  <a:pt x="3046" y="0"/>
                  <a:pt x="3924" y="879"/>
                  <a:pt x="3924"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7" name="Freeform 183">
            <a:extLst>
              <a:ext uri="{FF2B5EF4-FFF2-40B4-BE49-F238E27FC236}">
                <a16:creationId xmlns:a16="http://schemas.microsoft.com/office/drawing/2014/main" id="{AABECDCF-855C-3B95-9E1A-4BA43FD2CFB4}"/>
              </a:ext>
            </a:extLst>
          </p:cNvPr>
          <p:cNvSpPr>
            <a:spLocks noChangeArrowheads="1"/>
          </p:cNvSpPr>
          <p:nvPr/>
        </p:nvSpPr>
        <p:spPr bwMode="auto">
          <a:xfrm>
            <a:off x="6391249" y="3528696"/>
            <a:ext cx="1023492" cy="1041063"/>
          </a:xfrm>
          <a:custGeom>
            <a:avLst/>
            <a:gdLst>
              <a:gd name="T0" fmla="*/ 1616 w 1617"/>
              <a:gd name="T1" fmla="*/ 808 h 1617"/>
              <a:gd name="T2" fmla="*/ 1616 w 1617"/>
              <a:gd name="T3" fmla="*/ 808 h 1617"/>
              <a:gd name="T4" fmla="*/ 807 w 1617"/>
              <a:gd name="T5" fmla="*/ 1616 h 1617"/>
              <a:gd name="T6" fmla="*/ 807 w 1617"/>
              <a:gd name="T7" fmla="*/ 1616 h 1617"/>
              <a:gd name="T8" fmla="*/ 0 w 1617"/>
              <a:gd name="T9" fmla="*/ 808 h 1617"/>
              <a:gd name="T10" fmla="*/ 0 w 1617"/>
              <a:gd name="T11" fmla="*/ 808 h 1617"/>
              <a:gd name="T12" fmla="*/ 807 w 1617"/>
              <a:gd name="T13" fmla="*/ 0 h 1617"/>
              <a:gd name="T14" fmla="*/ 807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4" y="1616"/>
                  <a:pt x="807" y="1616"/>
                </a:cubicBezTo>
                <a:lnTo>
                  <a:pt x="807" y="1616"/>
                </a:lnTo>
                <a:cubicBezTo>
                  <a:pt x="361" y="1616"/>
                  <a:pt x="0" y="1255"/>
                  <a:pt x="0" y="808"/>
                </a:cubicBezTo>
                <a:lnTo>
                  <a:pt x="0" y="808"/>
                </a:lnTo>
                <a:cubicBezTo>
                  <a:pt x="0" y="362"/>
                  <a:pt x="361" y="0"/>
                  <a:pt x="807" y="0"/>
                </a:cubicBezTo>
                <a:lnTo>
                  <a:pt x="807" y="0"/>
                </a:lnTo>
                <a:cubicBezTo>
                  <a:pt x="1254" y="0"/>
                  <a:pt x="1616" y="362"/>
                  <a:pt x="1616" y="808"/>
                </a:cubicBezTo>
              </a:path>
            </a:pathLst>
          </a:custGeom>
          <a:solidFill>
            <a:srgbClr val="292668"/>
          </a:solidFill>
          <a:ln>
            <a:noFill/>
          </a:ln>
          <a:effectLst/>
        </p:spPr>
        <p:txBody>
          <a:bodyPr wrap="none" anchor="ctr"/>
          <a:lstStyle/>
          <a:p>
            <a:endParaRPr lang="en-US" sz="900" dirty="0"/>
          </a:p>
        </p:txBody>
      </p:sp>
      <p:sp>
        <p:nvSpPr>
          <p:cNvPr id="18" name="Freeform 184">
            <a:extLst>
              <a:ext uri="{FF2B5EF4-FFF2-40B4-BE49-F238E27FC236}">
                <a16:creationId xmlns:a16="http://schemas.microsoft.com/office/drawing/2014/main" id="{90A290DC-4E26-3A90-289D-ED88505190B6}"/>
              </a:ext>
            </a:extLst>
          </p:cNvPr>
          <p:cNvSpPr>
            <a:spLocks noChangeArrowheads="1"/>
          </p:cNvSpPr>
          <p:nvPr/>
        </p:nvSpPr>
        <p:spPr bwMode="auto">
          <a:xfrm>
            <a:off x="6330045" y="3462997"/>
            <a:ext cx="1137833" cy="1157369"/>
          </a:xfrm>
          <a:custGeom>
            <a:avLst/>
            <a:gdLst>
              <a:gd name="T0" fmla="*/ 1797 w 1798"/>
              <a:gd name="T1" fmla="*/ 899 h 1799"/>
              <a:gd name="T2" fmla="*/ 1797 w 1798"/>
              <a:gd name="T3" fmla="*/ 899 h 1799"/>
              <a:gd name="T4" fmla="*/ 898 w 1798"/>
              <a:gd name="T5" fmla="*/ 1798 h 1799"/>
              <a:gd name="T6" fmla="*/ 898 w 1798"/>
              <a:gd name="T7" fmla="*/ 1798 h 1799"/>
              <a:gd name="T8" fmla="*/ 0 w 1798"/>
              <a:gd name="T9" fmla="*/ 899 h 1799"/>
              <a:gd name="T10" fmla="*/ 0 w 1798"/>
              <a:gd name="T11" fmla="*/ 899 h 1799"/>
              <a:gd name="T12" fmla="*/ 898 w 1798"/>
              <a:gd name="T13" fmla="*/ 0 h 1799"/>
              <a:gd name="T14" fmla="*/ 898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8" y="1798"/>
                </a:cubicBezTo>
                <a:lnTo>
                  <a:pt x="898" y="1798"/>
                </a:lnTo>
                <a:cubicBezTo>
                  <a:pt x="402" y="1798"/>
                  <a:pt x="0" y="1396"/>
                  <a:pt x="0" y="899"/>
                </a:cubicBezTo>
                <a:lnTo>
                  <a:pt x="0" y="899"/>
                </a:lnTo>
                <a:cubicBezTo>
                  <a:pt x="0" y="403"/>
                  <a:pt x="402" y="0"/>
                  <a:pt x="898" y="0"/>
                </a:cubicBezTo>
                <a:lnTo>
                  <a:pt x="898" y="0"/>
                </a:lnTo>
                <a:cubicBezTo>
                  <a:pt x="1395" y="0"/>
                  <a:pt x="1797" y="403"/>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9" name="Freeform 185">
            <a:extLst>
              <a:ext uri="{FF2B5EF4-FFF2-40B4-BE49-F238E27FC236}">
                <a16:creationId xmlns:a16="http://schemas.microsoft.com/office/drawing/2014/main" id="{F57FE270-8A02-9E66-B258-598152646D5D}"/>
              </a:ext>
            </a:extLst>
          </p:cNvPr>
          <p:cNvSpPr>
            <a:spLocks noChangeArrowheads="1"/>
          </p:cNvSpPr>
          <p:nvPr/>
        </p:nvSpPr>
        <p:spPr bwMode="auto">
          <a:xfrm>
            <a:off x="6840029" y="4214178"/>
            <a:ext cx="2463627" cy="2442067"/>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6" y="3924"/>
                  <a:pt x="1962" y="3924"/>
                </a:cubicBezTo>
                <a:lnTo>
                  <a:pt x="1962" y="3924"/>
                </a:lnTo>
                <a:cubicBezTo>
                  <a:pt x="878" y="3924"/>
                  <a:pt x="0" y="3046"/>
                  <a:pt x="0" y="1962"/>
                </a:cubicBezTo>
                <a:lnTo>
                  <a:pt x="0" y="1962"/>
                </a:lnTo>
                <a:cubicBezTo>
                  <a:pt x="0" y="879"/>
                  <a:pt x="878" y="0"/>
                  <a:pt x="1962" y="0"/>
                </a:cubicBezTo>
                <a:lnTo>
                  <a:pt x="1962" y="0"/>
                </a:lnTo>
                <a:cubicBezTo>
                  <a:pt x="3046" y="0"/>
                  <a:pt x="3924" y="879"/>
                  <a:pt x="3924" y="1962"/>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 name="Freeform 187">
            <a:extLst>
              <a:ext uri="{FF2B5EF4-FFF2-40B4-BE49-F238E27FC236}">
                <a16:creationId xmlns:a16="http://schemas.microsoft.com/office/drawing/2014/main" id="{D5637EE3-D951-9779-F62F-D2981FFC88D2}"/>
              </a:ext>
            </a:extLst>
          </p:cNvPr>
          <p:cNvSpPr>
            <a:spLocks noChangeArrowheads="1"/>
          </p:cNvSpPr>
          <p:nvPr/>
        </p:nvSpPr>
        <p:spPr bwMode="auto">
          <a:xfrm>
            <a:off x="6964014" y="4335634"/>
            <a:ext cx="2463627" cy="2442067"/>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8"/>
                  <a:pt x="878" y="0"/>
                  <a:pt x="1962" y="0"/>
                </a:cubicBezTo>
                <a:lnTo>
                  <a:pt x="1962" y="0"/>
                </a:lnTo>
                <a:cubicBezTo>
                  <a:pt x="3045" y="0"/>
                  <a:pt x="3924" y="878"/>
                  <a:pt x="3924"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2" name="Freeform 188">
            <a:extLst>
              <a:ext uri="{FF2B5EF4-FFF2-40B4-BE49-F238E27FC236}">
                <a16:creationId xmlns:a16="http://schemas.microsoft.com/office/drawing/2014/main" id="{9486A8A6-87DC-1152-21CE-34AA8037E5D4}"/>
              </a:ext>
            </a:extLst>
          </p:cNvPr>
          <p:cNvSpPr>
            <a:spLocks noChangeArrowheads="1"/>
          </p:cNvSpPr>
          <p:nvPr/>
        </p:nvSpPr>
        <p:spPr bwMode="auto">
          <a:xfrm>
            <a:off x="8553441" y="5745388"/>
            <a:ext cx="1015899" cy="1007009"/>
          </a:xfrm>
          <a:custGeom>
            <a:avLst/>
            <a:gdLst>
              <a:gd name="T0" fmla="*/ 1617 w 1618"/>
              <a:gd name="T1" fmla="*/ 808 h 1618"/>
              <a:gd name="T2" fmla="*/ 1617 w 1618"/>
              <a:gd name="T3" fmla="*/ 808 h 1618"/>
              <a:gd name="T4" fmla="*/ 808 w 1618"/>
              <a:gd name="T5" fmla="*/ 1617 h 1618"/>
              <a:gd name="T6" fmla="*/ 808 w 1618"/>
              <a:gd name="T7" fmla="*/ 1617 h 1618"/>
              <a:gd name="T8" fmla="*/ 0 w 1618"/>
              <a:gd name="T9" fmla="*/ 808 h 1618"/>
              <a:gd name="T10" fmla="*/ 0 w 1618"/>
              <a:gd name="T11" fmla="*/ 808 h 1618"/>
              <a:gd name="T12" fmla="*/ 808 w 1618"/>
              <a:gd name="T13" fmla="*/ 0 h 1618"/>
              <a:gd name="T14" fmla="*/ 808 w 1618"/>
              <a:gd name="T15" fmla="*/ 0 h 1618"/>
              <a:gd name="T16" fmla="*/ 1617 w 1618"/>
              <a:gd name="T17" fmla="*/ 808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8" h="1618">
                <a:moveTo>
                  <a:pt x="1617" y="808"/>
                </a:moveTo>
                <a:lnTo>
                  <a:pt x="1617" y="808"/>
                </a:lnTo>
                <a:cubicBezTo>
                  <a:pt x="1617" y="1255"/>
                  <a:pt x="1255" y="1617"/>
                  <a:pt x="808" y="1617"/>
                </a:cubicBezTo>
                <a:lnTo>
                  <a:pt x="808" y="1617"/>
                </a:lnTo>
                <a:cubicBezTo>
                  <a:pt x="362" y="1617"/>
                  <a:pt x="0" y="1255"/>
                  <a:pt x="0" y="808"/>
                </a:cubicBezTo>
                <a:lnTo>
                  <a:pt x="0" y="808"/>
                </a:lnTo>
                <a:cubicBezTo>
                  <a:pt x="0" y="362"/>
                  <a:pt x="362" y="0"/>
                  <a:pt x="808" y="0"/>
                </a:cubicBezTo>
                <a:lnTo>
                  <a:pt x="808" y="0"/>
                </a:lnTo>
                <a:cubicBezTo>
                  <a:pt x="1255" y="0"/>
                  <a:pt x="1617" y="362"/>
                  <a:pt x="1617" y="808"/>
                </a:cubicBezTo>
              </a:path>
            </a:pathLst>
          </a:custGeom>
          <a:solidFill>
            <a:srgbClr val="292668"/>
          </a:solidFill>
          <a:ln>
            <a:noFill/>
          </a:ln>
          <a:effectLst/>
        </p:spPr>
        <p:txBody>
          <a:bodyPr wrap="none" anchor="ctr"/>
          <a:lstStyle/>
          <a:p>
            <a:endParaRPr lang="en-US" sz="900"/>
          </a:p>
        </p:txBody>
      </p:sp>
      <p:sp>
        <p:nvSpPr>
          <p:cNvPr id="23" name="Freeform 189">
            <a:extLst>
              <a:ext uri="{FF2B5EF4-FFF2-40B4-BE49-F238E27FC236}">
                <a16:creationId xmlns:a16="http://schemas.microsoft.com/office/drawing/2014/main" id="{30264662-0B5D-2A95-978C-D54C3586FB30}"/>
              </a:ext>
            </a:extLst>
          </p:cNvPr>
          <p:cNvSpPr>
            <a:spLocks noChangeArrowheads="1"/>
          </p:cNvSpPr>
          <p:nvPr/>
        </p:nvSpPr>
        <p:spPr bwMode="auto">
          <a:xfrm>
            <a:off x="8490554" y="5683495"/>
            <a:ext cx="1129393" cy="1119510"/>
          </a:xfrm>
          <a:custGeom>
            <a:avLst/>
            <a:gdLst>
              <a:gd name="T0" fmla="*/ 1797 w 1798"/>
              <a:gd name="T1" fmla="*/ 899 h 1799"/>
              <a:gd name="T2" fmla="*/ 1797 w 1798"/>
              <a:gd name="T3" fmla="*/ 899 h 1799"/>
              <a:gd name="T4" fmla="*/ 898 w 1798"/>
              <a:gd name="T5" fmla="*/ 1798 h 1799"/>
              <a:gd name="T6" fmla="*/ 898 w 1798"/>
              <a:gd name="T7" fmla="*/ 1798 h 1799"/>
              <a:gd name="T8" fmla="*/ 0 w 1798"/>
              <a:gd name="T9" fmla="*/ 899 h 1799"/>
              <a:gd name="T10" fmla="*/ 0 w 1798"/>
              <a:gd name="T11" fmla="*/ 899 h 1799"/>
              <a:gd name="T12" fmla="*/ 898 w 1798"/>
              <a:gd name="T13" fmla="*/ 0 h 1799"/>
              <a:gd name="T14" fmla="*/ 898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8" y="1798"/>
                </a:cubicBezTo>
                <a:lnTo>
                  <a:pt x="898" y="1798"/>
                </a:lnTo>
                <a:cubicBezTo>
                  <a:pt x="402" y="1798"/>
                  <a:pt x="0" y="1396"/>
                  <a:pt x="0" y="899"/>
                </a:cubicBezTo>
                <a:lnTo>
                  <a:pt x="0" y="899"/>
                </a:lnTo>
                <a:cubicBezTo>
                  <a:pt x="0" y="402"/>
                  <a:pt x="402" y="0"/>
                  <a:pt x="898" y="0"/>
                </a:cubicBezTo>
                <a:lnTo>
                  <a:pt x="898" y="0"/>
                </a:lnTo>
                <a:cubicBezTo>
                  <a:pt x="1395" y="0"/>
                  <a:pt x="1797" y="402"/>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4" name="CuadroTexto 553">
            <a:extLst>
              <a:ext uri="{FF2B5EF4-FFF2-40B4-BE49-F238E27FC236}">
                <a16:creationId xmlns:a16="http://schemas.microsoft.com/office/drawing/2014/main" id="{1F90D965-68A6-DF44-CD17-CF9B14F598EB}"/>
              </a:ext>
            </a:extLst>
          </p:cNvPr>
          <p:cNvSpPr txBox="1"/>
          <p:nvPr/>
        </p:nvSpPr>
        <p:spPr>
          <a:xfrm>
            <a:off x="362446" y="2540999"/>
            <a:ext cx="2045310" cy="1015663"/>
          </a:xfrm>
          <a:prstGeom prst="rect">
            <a:avLst/>
          </a:prstGeom>
          <a:noFill/>
        </p:spPr>
        <p:txBody>
          <a:bodyPr wrap="square" lIns="91440" tIns="45720" rIns="91440" bIns="45720" rtlCol="0" anchor="t">
            <a:spAutoFit/>
          </a:bodyPr>
          <a:lstStyle/>
          <a:p>
            <a:pPr algn="ctr"/>
            <a:r>
              <a:rPr lang="en-US" sz="2000" b="1" dirty="0">
                <a:solidFill>
                  <a:srgbClr val="292668"/>
                </a:solidFill>
                <a:latin typeface="Calibri"/>
                <a:ea typeface="Calibri"/>
                <a:cs typeface="Calibri"/>
              </a:rPr>
              <a:t>Maaltijdplanning en tijdmanagement.</a:t>
            </a:r>
            <a:endParaRPr lang="en-US" sz="2000" b="1" dirty="0">
              <a:solidFill>
                <a:srgbClr val="292668"/>
              </a:solidFill>
              <a:latin typeface="Calibri"/>
              <a:ea typeface="Lato"/>
              <a:cs typeface="Calibri"/>
            </a:endParaRPr>
          </a:p>
        </p:txBody>
      </p:sp>
      <p:sp>
        <p:nvSpPr>
          <p:cNvPr id="25" name="CuadroTexto 555">
            <a:extLst>
              <a:ext uri="{FF2B5EF4-FFF2-40B4-BE49-F238E27FC236}">
                <a16:creationId xmlns:a16="http://schemas.microsoft.com/office/drawing/2014/main" id="{36B09AD0-B009-2A8E-F008-9EE2B7FB95C8}"/>
              </a:ext>
            </a:extLst>
          </p:cNvPr>
          <p:cNvSpPr txBox="1"/>
          <p:nvPr/>
        </p:nvSpPr>
        <p:spPr>
          <a:xfrm>
            <a:off x="2608601" y="4875556"/>
            <a:ext cx="2091225" cy="1323439"/>
          </a:xfrm>
          <a:prstGeom prst="rect">
            <a:avLst/>
          </a:prstGeom>
          <a:noFill/>
        </p:spPr>
        <p:txBody>
          <a:bodyPr wrap="square" lIns="91440" tIns="45720" rIns="91440" bIns="45720" rtlCol="0" anchor="t">
            <a:spAutoFit/>
          </a:bodyPr>
          <a:lstStyle/>
          <a:p>
            <a:pPr algn="ctr"/>
            <a:r>
              <a:rPr lang="pt-PT" sz="2000" b="1" dirty="0" err="1">
                <a:solidFill>
                  <a:srgbClr val="292668"/>
                </a:solidFill>
                <a:latin typeface="Calibri"/>
                <a:ea typeface="Calibri"/>
                <a:cs typeface="Calibri"/>
              </a:rPr>
              <a:t>Basisvaardigheden voor het gebruik van messen en het bereiden van </a:t>
            </a:r>
            <a:r>
              <a:rPr lang="pt-PT" sz="2000" b="1" dirty="0">
                <a:solidFill>
                  <a:srgbClr val="292668"/>
                </a:solidFill>
                <a:latin typeface="Calibri"/>
                <a:ea typeface="Calibri"/>
                <a:cs typeface="Calibri"/>
              </a:rPr>
              <a:t>voedsel.</a:t>
            </a:r>
            <a:endParaRPr lang="pt-BR" sz="2000" b="1" dirty="0">
              <a:solidFill>
                <a:srgbClr val="292668"/>
              </a:solidFill>
              <a:latin typeface="Calibri"/>
              <a:ea typeface="Calibri"/>
              <a:cs typeface="Calibri"/>
            </a:endParaRPr>
          </a:p>
          <a:p>
            <a:pPr algn="ctr"/>
            <a:endParaRPr lang="en-US" sz="2000" b="1" dirty="0">
              <a:solidFill>
                <a:srgbClr val="292668"/>
              </a:solidFill>
              <a:latin typeface="Calibri"/>
              <a:ea typeface="Lato"/>
              <a:cs typeface="Calibri"/>
            </a:endParaRPr>
          </a:p>
        </p:txBody>
      </p:sp>
      <p:sp>
        <p:nvSpPr>
          <p:cNvPr id="26" name="CuadroTexto 557">
            <a:extLst>
              <a:ext uri="{FF2B5EF4-FFF2-40B4-BE49-F238E27FC236}">
                <a16:creationId xmlns:a16="http://schemas.microsoft.com/office/drawing/2014/main" id="{AE0E6B4E-F378-A4BA-20B9-D0236DCBD56C}"/>
              </a:ext>
            </a:extLst>
          </p:cNvPr>
          <p:cNvSpPr txBox="1"/>
          <p:nvPr/>
        </p:nvSpPr>
        <p:spPr>
          <a:xfrm>
            <a:off x="4535618" y="2515930"/>
            <a:ext cx="2069995" cy="1631216"/>
          </a:xfrm>
          <a:prstGeom prst="rect">
            <a:avLst/>
          </a:prstGeom>
          <a:noFill/>
        </p:spPr>
        <p:txBody>
          <a:bodyPr wrap="square" lIns="91440" tIns="45720" rIns="91440" bIns="45720" rtlCol="0" anchor="t">
            <a:spAutoFit/>
          </a:bodyPr>
          <a:lstStyle/>
          <a:p>
            <a:r>
              <a:rPr lang="pt-PT" sz="2000" b="1" dirty="0" err="1">
                <a:solidFill>
                  <a:srgbClr val="292668"/>
                </a:solidFill>
                <a:latin typeface="Calibri"/>
                <a:ea typeface="Calibri"/>
                <a:cs typeface="Calibri"/>
              </a:rPr>
              <a:t>Inzicht in kookmethodes </a:t>
            </a:r>
            <a:r>
              <a:rPr lang="pt-PT" sz="2000" b="1" dirty="0">
                <a:solidFill>
                  <a:srgbClr val="292668"/>
                </a:solidFill>
                <a:latin typeface="Calibri"/>
                <a:ea typeface="Calibri"/>
                <a:cs typeface="Calibri"/>
              </a:rPr>
              <a:t>zoals </a:t>
            </a:r>
            <a:r>
              <a:rPr lang="pt-PT" sz="2000" b="1" dirty="0" err="1">
                <a:solidFill>
                  <a:srgbClr val="292668"/>
                </a:solidFill>
                <a:latin typeface="Calibri"/>
                <a:ea typeface="Calibri"/>
                <a:cs typeface="Calibri"/>
              </a:rPr>
              <a:t>koken</a:t>
            </a:r>
            <a:r>
              <a:rPr lang="pt-PT" sz="2000" b="1" dirty="0">
                <a:solidFill>
                  <a:srgbClr val="292668"/>
                </a:solidFill>
                <a:latin typeface="Calibri"/>
                <a:ea typeface="Calibri"/>
                <a:cs typeface="Calibri"/>
              </a:rPr>
              <a:t>, </a:t>
            </a:r>
            <a:r>
              <a:rPr lang="pt-PT" sz="2000" b="1" dirty="0" err="1">
                <a:solidFill>
                  <a:srgbClr val="292668"/>
                </a:solidFill>
                <a:latin typeface="Calibri"/>
                <a:ea typeface="Calibri"/>
                <a:cs typeface="Calibri"/>
              </a:rPr>
              <a:t>stomen</a:t>
            </a:r>
            <a:r>
              <a:rPr lang="pt-PT" sz="2000" b="1" dirty="0">
                <a:solidFill>
                  <a:srgbClr val="292668"/>
                </a:solidFill>
                <a:latin typeface="Calibri"/>
                <a:ea typeface="Calibri"/>
                <a:cs typeface="Calibri"/>
              </a:rPr>
              <a:t>, </a:t>
            </a:r>
            <a:r>
              <a:rPr lang="pt-PT" sz="2000" b="1" dirty="0" err="1">
                <a:solidFill>
                  <a:srgbClr val="292668"/>
                </a:solidFill>
                <a:latin typeface="Calibri"/>
                <a:ea typeface="Calibri"/>
                <a:cs typeface="Calibri"/>
              </a:rPr>
              <a:t>bakken en sauteren</a:t>
            </a:r>
            <a:r>
              <a:rPr lang="pt-PT" sz="2000" b="1" dirty="0">
                <a:solidFill>
                  <a:srgbClr val="292668"/>
                </a:solidFill>
                <a:latin typeface="Calibri"/>
                <a:ea typeface="Calibri"/>
                <a:cs typeface="Calibri"/>
              </a:rPr>
              <a:t>.</a:t>
            </a:r>
            <a:endParaRPr lang="en-US" sz="2000" b="1" dirty="0">
              <a:solidFill>
                <a:srgbClr val="292668"/>
              </a:solidFill>
              <a:latin typeface="Calibri"/>
              <a:ea typeface="Calibri"/>
              <a:cs typeface="Calibri"/>
            </a:endParaRPr>
          </a:p>
        </p:txBody>
      </p:sp>
      <p:sp>
        <p:nvSpPr>
          <p:cNvPr id="27" name="CuadroTexto 559">
            <a:extLst>
              <a:ext uri="{FF2B5EF4-FFF2-40B4-BE49-F238E27FC236}">
                <a16:creationId xmlns:a16="http://schemas.microsoft.com/office/drawing/2014/main" id="{C02CED00-6DA6-34C9-8DAB-F58913ADB564}"/>
              </a:ext>
            </a:extLst>
          </p:cNvPr>
          <p:cNvSpPr txBox="1"/>
          <p:nvPr/>
        </p:nvSpPr>
        <p:spPr>
          <a:xfrm>
            <a:off x="7224514" y="4814411"/>
            <a:ext cx="2079142" cy="1015663"/>
          </a:xfrm>
          <a:prstGeom prst="rect">
            <a:avLst/>
          </a:prstGeom>
          <a:noFill/>
        </p:spPr>
        <p:txBody>
          <a:bodyPr wrap="square" lIns="91440" tIns="45720" rIns="91440" bIns="45720" rtlCol="0" anchor="t">
            <a:spAutoFit/>
          </a:bodyPr>
          <a:lstStyle/>
          <a:p>
            <a:r>
              <a:rPr lang="en-US" sz="2000" b="1" dirty="0">
                <a:solidFill>
                  <a:srgbClr val="292668"/>
                </a:solidFill>
                <a:latin typeface="Calibri"/>
                <a:ea typeface="Calibri"/>
                <a:cs typeface="Calibri"/>
              </a:rPr>
              <a:t>Veilige omgang met voedsel en hygiëne.</a:t>
            </a:r>
            <a:endParaRPr lang="en-US" sz="2000" b="1" dirty="0">
              <a:solidFill>
                <a:srgbClr val="292668"/>
              </a:solidFill>
              <a:latin typeface="Calibri"/>
              <a:ea typeface="Lato"/>
              <a:cs typeface="Calibri"/>
            </a:endParaRPr>
          </a:p>
        </p:txBody>
      </p:sp>
      <p:grpSp>
        <p:nvGrpSpPr>
          <p:cNvPr id="35" name="Graphic 3">
            <a:extLst>
              <a:ext uri="{FF2B5EF4-FFF2-40B4-BE49-F238E27FC236}">
                <a16:creationId xmlns:a16="http://schemas.microsoft.com/office/drawing/2014/main" id="{D574F4FC-34CF-74F7-A8A8-52BC54185DF6}"/>
              </a:ext>
            </a:extLst>
          </p:cNvPr>
          <p:cNvGrpSpPr/>
          <p:nvPr/>
        </p:nvGrpSpPr>
        <p:grpSpPr>
          <a:xfrm>
            <a:off x="6563543" y="3661187"/>
            <a:ext cx="553013" cy="652509"/>
            <a:chOff x="6615628" y="2116894"/>
            <a:chExt cx="1066935" cy="1001108"/>
          </a:xfrm>
          <a:solidFill>
            <a:schemeClr val="bg1"/>
          </a:solidFill>
        </p:grpSpPr>
        <p:sp>
          <p:nvSpPr>
            <p:cNvPr id="36" name="Freeform 1128">
              <a:extLst>
                <a:ext uri="{FF2B5EF4-FFF2-40B4-BE49-F238E27FC236}">
                  <a16:creationId xmlns:a16="http://schemas.microsoft.com/office/drawing/2014/main" id="{DCFC40A3-2FF4-4153-567E-64025751F8FA}"/>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26F46"/>
            </a:solidFill>
            <a:ln w="27426" cap="flat">
              <a:noFill/>
              <a:prstDash val="solid"/>
              <a:miter/>
            </a:ln>
          </p:spPr>
          <p:txBody>
            <a:bodyPr rtlCol="0" anchor="ctr"/>
            <a:lstStyle/>
            <a:p>
              <a:endParaRPr lang="en-US"/>
            </a:p>
          </p:txBody>
        </p:sp>
        <p:grpSp>
          <p:nvGrpSpPr>
            <p:cNvPr id="37" name="Graphic 3">
              <a:extLst>
                <a:ext uri="{FF2B5EF4-FFF2-40B4-BE49-F238E27FC236}">
                  <a16:creationId xmlns:a16="http://schemas.microsoft.com/office/drawing/2014/main" id="{75B2B7B1-6E25-BA3F-1239-6D3601C26834}"/>
                </a:ext>
              </a:extLst>
            </p:cNvPr>
            <p:cNvGrpSpPr/>
            <p:nvPr/>
          </p:nvGrpSpPr>
          <p:grpSpPr>
            <a:xfrm>
              <a:off x="6615628" y="2116894"/>
              <a:ext cx="1066935" cy="1001108"/>
              <a:chOff x="6615628" y="2116894"/>
              <a:chExt cx="1066935" cy="1001108"/>
            </a:xfrm>
            <a:grpFill/>
          </p:grpSpPr>
          <p:sp>
            <p:nvSpPr>
              <p:cNvPr id="38" name="Freeform 1130">
                <a:extLst>
                  <a:ext uri="{FF2B5EF4-FFF2-40B4-BE49-F238E27FC236}">
                    <a16:creationId xmlns:a16="http://schemas.microsoft.com/office/drawing/2014/main" id="{BCBD0B22-6D77-5069-6C8F-8BEA08473CA2}"/>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39" name="Freeform 1131">
                <a:extLst>
                  <a:ext uri="{FF2B5EF4-FFF2-40B4-BE49-F238E27FC236}">
                    <a16:creationId xmlns:a16="http://schemas.microsoft.com/office/drawing/2014/main" id="{05F31653-62DE-BD29-8E06-356E9B37BB2A}"/>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40" name="Freeform 1132">
                <a:extLst>
                  <a:ext uri="{FF2B5EF4-FFF2-40B4-BE49-F238E27FC236}">
                    <a16:creationId xmlns:a16="http://schemas.microsoft.com/office/drawing/2014/main" id="{0EA70474-BC33-C408-2F1F-79878DA7047E}"/>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41" name="Freeform 1133">
                <a:extLst>
                  <a:ext uri="{FF2B5EF4-FFF2-40B4-BE49-F238E27FC236}">
                    <a16:creationId xmlns:a16="http://schemas.microsoft.com/office/drawing/2014/main" id="{7A400D12-646D-1502-E49B-9AE16C446685}"/>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42" name="Freeform 1134">
                <a:extLst>
                  <a:ext uri="{FF2B5EF4-FFF2-40B4-BE49-F238E27FC236}">
                    <a16:creationId xmlns:a16="http://schemas.microsoft.com/office/drawing/2014/main" id="{16D5F4E7-B726-C8E3-66B1-580475D94A4A}"/>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43" name="Freeform 1135">
                <a:extLst>
                  <a:ext uri="{FF2B5EF4-FFF2-40B4-BE49-F238E27FC236}">
                    <a16:creationId xmlns:a16="http://schemas.microsoft.com/office/drawing/2014/main" id="{9E9DB376-80D7-26AC-F1FF-104513A073A8}"/>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44" name="Freeform 1136">
                <a:extLst>
                  <a:ext uri="{FF2B5EF4-FFF2-40B4-BE49-F238E27FC236}">
                    <a16:creationId xmlns:a16="http://schemas.microsoft.com/office/drawing/2014/main" id="{32BE4D67-2C3E-F5E5-4FF1-A06FC50889F8}"/>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45" name="Freeform 1137">
                <a:extLst>
                  <a:ext uri="{FF2B5EF4-FFF2-40B4-BE49-F238E27FC236}">
                    <a16:creationId xmlns:a16="http://schemas.microsoft.com/office/drawing/2014/main" id="{67A59B78-7B4B-23C4-F565-41E0987D987F}"/>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46" name="Freeform 1138">
                <a:extLst>
                  <a:ext uri="{FF2B5EF4-FFF2-40B4-BE49-F238E27FC236}">
                    <a16:creationId xmlns:a16="http://schemas.microsoft.com/office/drawing/2014/main" id="{D42E0039-20BC-2E5B-99CA-EA627A33DDAE}"/>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47" name="Freeform 1139">
                <a:extLst>
                  <a:ext uri="{FF2B5EF4-FFF2-40B4-BE49-F238E27FC236}">
                    <a16:creationId xmlns:a16="http://schemas.microsoft.com/office/drawing/2014/main" id="{67ADF82B-B012-6940-00C2-59824E157D41}"/>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48" name="Freeform 1140">
                <a:extLst>
                  <a:ext uri="{FF2B5EF4-FFF2-40B4-BE49-F238E27FC236}">
                    <a16:creationId xmlns:a16="http://schemas.microsoft.com/office/drawing/2014/main" id="{506AABAC-50EC-56C8-BA47-25F0A66DE04C}"/>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49" name="Freeform 1141">
                <a:extLst>
                  <a:ext uri="{FF2B5EF4-FFF2-40B4-BE49-F238E27FC236}">
                    <a16:creationId xmlns:a16="http://schemas.microsoft.com/office/drawing/2014/main" id="{341E5EDC-36DE-092C-0DFF-CD85908F917C}"/>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grpSp>
        <p:nvGrpSpPr>
          <p:cNvPr id="50" name="Group 49">
            <a:extLst>
              <a:ext uri="{FF2B5EF4-FFF2-40B4-BE49-F238E27FC236}">
                <a16:creationId xmlns:a16="http://schemas.microsoft.com/office/drawing/2014/main" id="{B4F26639-805E-E039-AB56-DCDD223E3AB7}"/>
              </a:ext>
            </a:extLst>
          </p:cNvPr>
          <p:cNvGrpSpPr/>
          <p:nvPr/>
        </p:nvGrpSpPr>
        <p:grpSpPr>
          <a:xfrm>
            <a:off x="2015896" y="3737387"/>
            <a:ext cx="687604" cy="666367"/>
            <a:chOff x="3258209" y="1217582"/>
            <a:chExt cx="4712093" cy="4711281"/>
          </a:xfrm>
          <a:solidFill>
            <a:schemeClr val="bg1"/>
          </a:solidFill>
        </p:grpSpPr>
        <p:sp>
          <p:nvSpPr>
            <p:cNvPr id="51" name="Freeform 31">
              <a:extLst>
                <a:ext uri="{FF2B5EF4-FFF2-40B4-BE49-F238E27FC236}">
                  <a16:creationId xmlns:a16="http://schemas.microsoft.com/office/drawing/2014/main" id="{557F039D-48FA-E1FE-B2A6-41472E05CC6F}"/>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26F46"/>
            </a:solidFill>
            <a:ln w="9514" cap="flat">
              <a:noFill/>
              <a:prstDash val="solid"/>
              <a:miter/>
            </a:ln>
          </p:spPr>
          <p:txBody>
            <a:bodyPr rtlCol="0" anchor="ctr"/>
            <a:lstStyle/>
            <a:p>
              <a:endParaRPr lang="en-US"/>
            </a:p>
          </p:txBody>
        </p:sp>
        <p:sp>
          <p:nvSpPr>
            <p:cNvPr id="52" name="Freeform 32">
              <a:extLst>
                <a:ext uri="{FF2B5EF4-FFF2-40B4-BE49-F238E27FC236}">
                  <a16:creationId xmlns:a16="http://schemas.microsoft.com/office/drawing/2014/main" id="{43DBA689-8D76-3D6A-56BC-B75182025EEB}"/>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26F46"/>
            </a:solidFill>
            <a:ln w="9514" cap="flat">
              <a:noFill/>
              <a:prstDash val="solid"/>
              <a:miter/>
            </a:ln>
          </p:spPr>
          <p:txBody>
            <a:bodyPr rtlCol="0" anchor="ctr"/>
            <a:lstStyle/>
            <a:p>
              <a:endParaRPr lang="en-US" dirty="0"/>
            </a:p>
          </p:txBody>
        </p:sp>
        <p:grpSp>
          <p:nvGrpSpPr>
            <p:cNvPr id="53" name="Group 52">
              <a:extLst>
                <a:ext uri="{FF2B5EF4-FFF2-40B4-BE49-F238E27FC236}">
                  <a16:creationId xmlns:a16="http://schemas.microsoft.com/office/drawing/2014/main" id="{ECA0D191-0193-6D80-66BA-5347EE8ADD91}"/>
                </a:ext>
              </a:extLst>
            </p:cNvPr>
            <p:cNvGrpSpPr/>
            <p:nvPr/>
          </p:nvGrpSpPr>
          <p:grpSpPr>
            <a:xfrm>
              <a:off x="3258209" y="1217582"/>
              <a:ext cx="4712093" cy="4711281"/>
              <a:chOff x="3258209" y="1217582"/>
              <a:chExt cx="4712093" cy="4711281"/>
            </a:xfrm>
            <a:grpFill/>
          </p:grpSpPr>
          <p:sp>
            <p:nvSpPr>
              <p:cNvPr id="54" name="Freeform 16">
                <a:extLst>
                  <a:ext uri="{FF2B5EF4-FFF2-40B4-BE49-F238E27FC236}">
                    <a16:creationId xmlns:a16="http://schemas.microsoft.com/office/drawing/2014/main" id="{D1C843D4-AAE8-B9C4-7A09-C335CCBF6063}"/>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55" name="Freeform 18">
                <a:extLst>
                  <a:ext uri="{FF2B5EF4-FFF2-40B4-BE49-F238E27FC236}">
                    <a16:creationId xmlns:a16="http://schemas.microsoft.com/office/drawing/2014/main" id="{0CFF19E7-A5E1-61E4-1F0B-F2F249B4F84C}"/>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56" name="Freeform 19">
                <a:extLst>
                  <a:ext uri="{FF2B5EF4-FFF2-40B4-BE49-F238E27FC236}">
                    <a16:creationId xmlns:a16="http://schemas.microsoft.com/office/drawing/2014/main" id="{BF4BFFCC-3730-6E38-8C3C-4A79924F180B}"/>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57" name="Freeform 20">
                <a:extLst>
                  <a:ext uri="{FF2B5EF4-FFF2-40B4-BE49-F238E27FC236}">
                    <a16:creationId xmlns:a16="http://schemas.microsoft.com/office/drawing/2014/main" id="{774D3449-C149-BDFD-3C60-3F207611BC07}"/>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58" name="Freeform 21">
                <a:extLst>
                  <a:ext uri="{FF2B5EF4-FFF2-40B4-BE49-F238E27FC236}">
                    <a16:creationId xmlns:a16="http://schemas.microsoft.com/office/drawing/2014/main" id="{B3FD96D2-9B59-25C0-FFAE-E841072DA131}"/>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59" name="Freeform 22">
                <a:extLst>
                  <a:ext uri="{FF2B5EF4-FFF2-40B4-BE49-F238E27FC236}">
                    <a16:creationId xmlns:a16="http://schemas.microsoft.com/office/drawing/2014/main" id="{C8539146-9958-2C43-4B5E-8240FCB0F410}"/>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60" name="Freeform 23">
                <a:extLst>
                  <a:ext uri="{FF2B5EF4-FFF2-40B4-BE49-F238E27FC236}">
                    <a16:creationId xmlns:a16="http://schemas.microsoft.com/office/drawing/2014/main" id="{4A7C2503-9E5D-F33C-8E58-B563154CFFD6}"/>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61" name="Freeform 24">
                <a:extLst>
                  <a:ext uri="{FF2B5EF4-FFF2-40B4-BE49-F238E27FC236}">
                    <a16:creationId xmlns:a16="http://schemas.microsoft.com/office/drawing/2014/main" id="{9FB59BA4-104B-2086-696A-F7137AD39AE4}"/>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62" name="Freeform 25">
                <a:extLst>
                  <a:ext uri="{FF2B5EF4-FFF2-40B4-BE49-F238E27FC236}">
                    <a16:creationId xmlns:a16="http://schemas.microsoft.com/office/drawing/2014/main" id="{B1E0DB6A-12EC-F960-55D2-267CD9B983F9}"/>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63" name="Freeform 26">
                <a:extLst>
                  <a:ext uri="{FF2B5EF4-FFF2-40B4-BE49-F238E27FC236}">
                    <a16:creationId xmlns:a16="http://schemas.microsoft.com/office/drawing/2014/main" id="{2BC6CFEB-F6D8-DCBB-A02D-10ED2B316B6C}"/>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64" name="Freeform 27">
                <a:extLst>
                  <a:ext uri="{FF2B5EF4-FFF2-40B4-BE49-F238E27FC236}">
                    <a16:creationId xmlns:a16="http://schemas.microsoft.com/office/drawing/2014/main" id="{36EF917B-4371-E187-0875-662FA2FC0C20}"/>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65" name="Freeform 28">
                <a:extLst>
                  <a:ext uri="{FF2B5EF4-FFF2-40B4-BE49-F238E27FC236}">
                    <a16:creationId xmlns:a16="http://schemas.microsoft.com/office/drawing/2014/main" id="{9A545894-0376-5B85-D880-2E284CE01EA9}"/>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66" name="Freeform 29">
                <a:extLst>
                  <a:ext uri="{FF2B5EF4-FFF2-40B4-BE49-F238E27FC236}">
                    <a16:creationId xmlns:a16="http://schemas.microsoft.com/office/drawing/2014/main" id="{231513AD-B74E-4DEA-473C-C72247004549}"/>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67" name="Freeform 30">
                <a:extLst>
                  <a:ext uri="{FF2B5EF4-FFF2-40B4-BE49-F238E27FC236}">
                    <a16:creationId xmlns:a16="http://schemas.microsoft.com/office/drawing/2014/main" id="{B7AD829A-FA08-6C0C-E7A6-51C8ADE86577}"/>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sp>
        <p:nvSpPr>
          <p:cNvPr id="77" name="Freeform 180">
            <a:extLst>
              <a:ext uri="{FF2B5EF4-FFF2-40B4-BE49-F238E27FC236}">
                <a16:creationId xmlns:a16="http://schemas.microsoft.com/office/drawing/2014/main" id="{532D3551-0490-2114-F38B-2366D3450608}"/>
              </a:ext>
            </a:extLst>
          </p:cNvPr>
          <p:cNvSpPr>
            <a:spLocks noChangeArrowheads="1"/>
          </p:cNvSpPr>
          <p:nvPr/>
        </p:nvSpPr>
        <p:spPr bwMode="auto">
          <a:xfrm>
            <a:off x="8477508" y="2020300"/>
            <a:ext cx="2482036" cy="2524651"/>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4"/>
                  <a:pt x="3045" y="3923"/>
                  <a:pt x="1961" y="3923"/>
                </a:cubicBezTo>
                <a:lnTo>
                  <a:pt x="1961" y="3923"/>
                </a:lnTo>
                <a:cubicBezTo>
                  <a:pt x="877" y="3923"/>
                  <a:pt x="0" y="3044"/>
                  <a:pt x="0" y="1961"/>
                </a:cubicBezTo>
                <a:lnTo>
                  <a:pt x="0" y="1961"/>
                </a:lnTo>
                <a:cubicBezTo>
                  <a:pt x="0" y="878"/>
                  <a:pt x="877" y="0"/>
                  <a:pt x="1961" y="0"/>
                </a:cubicBezTo>
                <a:lnTo>
                  <a:pt x="1961" y="0"/>
                </a:lnTo>
                <a:cubicBezTo>
                  <a:pt x="3045" y="0"/>
                  <a:pt x="3923" y="878"/>
                  <a:pt x="3923"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78" name="Freeform 181">
            <a:extLst>
              <a:ext uri="{FF2B5EF4-FFF2-40B4-BE49-F238E27FC236}">
                <a16:creationId xmlns:a16="http://schemas.microsoft.com/office/drawing/2014/main" id="{A4669011-65A4-E575-AC3D-67BB271956A6}"/>
              </a:ext>
            </a:extLst>
          </p:cNvPr>
          <p:cNvSpPr>
            <a:spLocks noChangeArrowheads="1"/>
          </p:cNvSpPr>
          <p:nvPr/>
        </p:nvSpPr>
        <p:spPr bwMode="auto">
          <a:xfrm>
            <a:off x="8578232" y="2094302"/>
            <a:ext cx="2482036" cy="252465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5" y="3922"/>
                  <a:pt x="1962" y="3922"/>
                </a:cubicBezTo>
                <a:lnTo>
                  <a:pt x="1962" y="3922"/>
                </a:lnTo>
                <a:cubicBezTo>
                  <a:pt x="878" y="3922"/>
                  <a:pt x="0" y="3044"/>
                  <a:pt x="0" y="1960"/>
                </a:cubicBezTo>
                <a:lnTo>
                  <a:pt x="0" y="1960"/>
                </a:lnTo>
                <a:cubicBezTo>
                  <a:pt x="0" y="878"/>
                  <a:pt x="878" y="0"/>
                  <a:pt x="1962" y="0"/>
                </a:cubicBezTo>
                <a:lnTo>
                  <a:pt x="1962" y="0"/>
                </a:lnTo>
                <a:cubicBezTo>
                  <a:pt x="3045" y="0"/>
                  <a:pt x="3924" y="878"/>
                  <a:pt x="3924" y="1960"/>
                </a:cubicBezTo>
              </a:path>
            </a:pathLst>
          </a:custGeom>
          <a:solidFill>
            <a:srgbClr val="F26F46"/>
          </a:solidFill>
          <a:ln>
            <a:noFill/>
          </a:ln>
          <a:effectLst/>
        </p:spPr>
        <p:txBody>
          <a:bodyPr wrap="none" anchor="ctr"/>
          <a:lstStyle/>
          <a:p>
            <a:endParaRPr lang="en-US" sz="900"/>
          </a:p>
        </p:txBody>
      </p:sp>
      <p:sp>
        <p:nvSpPr>
          <p:cNvPr id="79" name="Freeform 182">
            <a:extLst>
              <a:ext uri="{FF2B5EF4-FFF2-40B4-BE49-F238E27FC236}">
                <a16:creationId xmlns:a16="http://schemas.microsoft.com/office/drawing/2014/main" id="{AC393C5A-3783-BD9B-88DA-4CBA831FF849}"/>
              </a:ext>
            </a:extLst>
          </p:cNvPr>
          <p:cNvSpPr>
            <a:spLocks noChangeArrowheads="1"/>
          </p:cNvSpPr>
          <p:nvPr/>
        </p:nvSpPr>
        <p:spPr bwMode="auto">
          <a:xfrm>
            <a:off x="8638960" y="2155030"/>
            <a:ext cx="2482036" cy="2524651"/>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6" y="3923"/>
                  <a:pt x="1962" y="3923"/>
                </a:cubicBezTo>
                <a:lnTo>
                  <a:pt x="1962" y="3923"/>
                </a:lnTo>
                <a:cubicBezTo>
                  <a:pt x="878" y="3923"/>
                  <a:pt x="0" y="3045"/>
                  <a:pt x="0" y="1961"/>
                </a:cubicBezTo>
                <a:lnTo>
                  <a:pt x="0" y="1961"/>
                </a:lnTo>
                <a:cubicBezTo>
                  <a:pt x="0" y="879"/>
                  <a:pt x="878" y="0"/>
                  <a:pt x="1962" y="0"/>
                </a:cubicBezTo>
                <a:lnTo>
                  <a:pt x="1962" y="0"/>
                </a:lnTo>
                <a:cubicBezTo>
                  <a:pt x="3046" y="0"/>
                  <a:pt x="3924" y="879"/>
                  <a:pt x="3924"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80" name="Freeform 183">
            <a:extLst>
              <a:ext uri="{FF2B5EF4-FFF2-40B4-BE49-F238E27FC236}">
                <a16:creationId xmlns:a16="http://schemas.microsoft.com/office/drawing/2014/main" id="{E827AA4E-FEAD-04BD-2C6E-2E93CB8EF31F}"/>
              </a:ext>
            </a:extLst>
          </p:cNvPr>
          <p:cNvSpPr>
            <a:spLocks noChangeArrowheads="1"/>
          </p:cNvSpPr>
          <p:nvPr/>
        </p:nvSpPr>
        <p:spPr bwMode="auto">
          <a:xfrm>
            <a:off x="10527688" y="3538277"/>
            <a:ext cx="1023492" cy="1041063"/>
          </a:xfrm>
          <a:custGeom>
            <a:avLst/>
            <a:gdLst>
              <a:gd name="T0" fmla="*/ 1616 w 1617"/>
              <a:gd name="T1" fmla="*/ 808 h 1617"/>
              <a:gd name="T2" fmla="*/ 1616 w 1617"/>
              <a:gd name="T3" fmla="*/ 808 h 1617"/>
              <a:gd name="T4" fmla="*/ 807 w 1617"/>
              <a:gd name="T5" fmla="*/ 1616 h 1617"/>
              <a:gd name="T6" fmla="*/ 807 w 1617"/>
              <a:gd name="T7" fmla="*/ 1616 h 1617"/>
              <a:gd name="T8" fmla="*/ 0 w 1617"/>
              <a:gd name="T9" fmla="*/ 808 h 1617"/>
              <a:gd name="T10" fmla="*/ 0 w 1617"/>
              <a:gd name="T11" fmla="*/ 808 h 1617"/>
              <a:gd name="T12" fmla="*/ 807 w 1617"/>
              <a:gd name="T13" fmla="*/ 0 h 1617"/>
              <a:gd name="T14" fmla="*/ 807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4" y="1616"/>
                  <a:pt x="807" y="1616"/>
                </a:cubicBezTo>
                <a:lnTo>
                  <a:pt x="807" y="1616"/>
                </a:lnTo>
                <a:cubicBezTo>
                  <a:pt x="361" y="1616"/>
                  <a:pt x="0" y="1255"/>
                  <a:pt x="0" y="808"/>
                </a:cubicBezTo>
                <a:lnTo>
                  <a:pt x="0" y="808"/>
                </a:lnTo>
                <a:cubicBezTo>
                  <a:pt x="0" y="362"/>
                  <a:pt x="361" y="0"/>
                  <a:pt x="807" y="0"/>
                </a:cubicBezTo>
                <a:lnTo>
                  <a:pt x="807" y="0"/>
                </a:lnTo>
                <a:cubicBezTo>
                  <a:pt x="1254" y="0"/>
                  <a:pt x="1616" y="362"/>
                  <a:pt x="1616" y="808"/>
                </a:cubicBezTo>
              </a:path>
            </a:pathLst>
          </a:custGeom>
          <a:solidFill>
            <a:srgbClr val="292668"/>
          </a:solidFill>
          <a:ln>
            <a:noFill/>
          </a:ln>
          <a:effectLst/>
        </p:spPr>
        <p:txBody>
          <a:bodyPr wrap="none" anchor="ctr"/>
          <a:lstStyle/>
          <a:p>
            <a:endParaRPr lang="en-US" sz="900"/>
          </a:p>
        </p:txBody>
      </p:sp>
      <p:sp>
        <p:nvSpPr>
          <p:cNvPr id="81" name="Freeform 184">
            <a:extLst>
              <a:ext uri="{FF2B5EF4-FFF2-40B4-BE49-F238E27FC236}">
                <a16:creationId xmlns:a16="http://schemas.microsoft.com/office/drawing/2014/main" id="{3446C318-AAC0-5C67-BAF4-2798B6E01EFB}"/>
              </a:ext>
            </a:extLst>
          </p:cNvPr>
          <p:cNvSpPr>
            <a:spLocks noChangeArrowheads="1"/>
          </p:cNvSpPr>
          <p:nvPr/>
        </p:nvSpPr>
        <p:spPr bwMode="auto">
          <a:xfrm>
            <a:off x="10436311" y="3544382"/>
            <a:ext cx="1137833" cy="1157369"/>
          </a:xfrm>
          <a:custGeom>
            <a:avLst/>
            <a:gdLst>
              <a:gd name="T0" fmla="*/ 1797 w 1798"/>
              <a:gd name="T1" fmla="*/ 899 h 1799"/>
              <a:gd name="T2" fmla="*/ 1797 w 1798"/>
              <a:gd name="T3" fmla="*/ 899 h 1799"/>
              <a:gd name="T4" fmla="*/ 898 w 1798"/>
              <a:gd name="T5" fmla="*/ 1798 h 1799"/>
              <a:gd name="T6" fmla="*/ 898 w 1798"/>
              <a:gd name="T7" fmla="*/ 1798 h 1799"/>
              <a:gd name="T8" fmla="*/ 0 w 1798"/>
              <a:gd name="T9" fmla="*/ 899 h 1799"/>
              <a:gd name="T10" fmla="*/ 0 w 1798"/>
              <a:gd name="T11" fmla="*/ 899 h 1799"/>
              <a:gd name="T12" fmla="*/ 898 w 1798"/>
              <a:gd name="T13" fmla="*/ 0 h 1799"/>
              <a:gd name="T14" fmla="*/ 898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8" y="1798"/>
                </a:cubicBezTo>
                <a:lnTo>
                  <a:pt x="898" y="1798"/>
                </a:lnTo>
                <a:cubicBezTo>
                  <a:pt x="402" y="1798"/>
                  <a:pt x="0" y="1396"/>
                  <a:pt x="0" y="899"/>
                </a:cubicBezTo>
                <a:lnTo>
                  <a:pt x="0" y="899"/>
                </a:lnTo>
                <a:cubicBezTo>
                  <a:pt x="0" y="403"/>
                  <a:pt x="402" y="0"/>
                  <a:pt x="898" y="0"/>
                </a:cubicBezTo>
                <a:lnTo>
                  <a:pt x="898" y="0"/>
                </a:lnTo>
                <a:cubicBezTo>
                  <a:pt x="1395" y="0"/>
                  <a:pt x="1797" y="403"/>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82" name="CuadroTexto 557">
            <a:extLst>
              <a:ext uri="{FF2B5EF4-FFF2-40B4-BE49-F238E27FC236}">
                <a16:creationId xmlns:a16="http://schemas.microsoft.com/office/drawing/2014/main" id="{5E19BE50-7507-DD45-64D0-67F943E0E448}"/>
              </a:ext>
            </a:extLst>
          </p:cNvPr>
          <p:cNvSpPr txBox="1"/>
          <p:nvPr/>
        </p:nvSpPr>
        <p:spPr>
          <a:xfrm>
            <a:off x="8625218" y="2625295"/>
            <a:ext cx="2180281" cy="1015663"/>
          </a:xfrm>
          <a:prstGeom prst="rect">
            <a:avLst/>
          </a:prstGeom>
          <a:noFill/>
        </p:spPr>
        <p:txBody>
          <a:bodyPr wrap="square" lIns="91440" tIns="45720" rIns="91440" bIns="45720" rtlCol="0" anchor="t">
            <a:spAutoFit/>
          </a:bodyPr>
          <a:lstStyle/>
          <a:p>
            <a:pPr algn="ctr"/>
            <a:r>
              <a:rPr lang="pt-PT" sz="2000" b="1" dirty="0">
                <a:solidFill>
                  <a:srgbClr val="292668"/>
                </a:solidFill>
                <a:latin typeface="Calibri"/>
                <a:ea typeface="Calibri"/>
                <a:cs typeface="Calibri"/>
              </a:rPr>
              <a:t>Basisvaardigheden voor het lezen en aanpassen van recepten.</a:t>
            </a:r>
            <a:endParaRPr lang="en-US" sz="2000" b="1" dirty="0">
              <a:solidFill>
                <a:srgbClr val="292668"/>
              </a:solidFill>
              <a:latin typeface="Calibri"/>
              <a:ea typeface="Calibri"/>
              <a:cs typeface="Calibri"/>
            </a:endParaRPr>
          </a:p>
        </p:txBody>
      </p:sp>
      <p:grpSp>
        <p:nvGrpSpPr>
          <p:cNvPr id="3" name="Group 2">
            <a:extLst>
              <a:ext uri="{FF2B5EF4-FFF2-40B4-BE49-F238E27FC236}">
                <a16:creationId xmlns:a16="http://schemas.microsoft.com/office/drawing/2014/main" id="{A66235B8-F29E-BC4E-A3E8-CA05556406C9}"/>
              </a:ext>
            </a:extLst>
          </p:cNvPr>
          <p:cNvGrpSpPr/>
          <p:nvPr/>
        </p:nvGrpSpPr>
        <p:grpSpPr>
          <a:xfrm>
            <a:off x="10708847" y="3681110"/>
            <a:ext cx="698628" cy="700252"/>
            <a:chOff x="5700273" y="5386353"/>
            <a:chExt cx="766016" cy="767823"/>
          </a:xfrm>
          <a:solidFill>
            <a:schemeClr val="bg1"/>
          </a:solidFill>
        </p:grpSpPr>
        <p:grpSp>
          <p:nvGrpSpPr>
            <p:cNvPr id="98" name="Graphic 2">
              <a:extLst>
                <a:ext uri="{FF2B5EF4-FFF2-40B4-BE49-F238E27FC236}">
                  <a16:creationId xmlns:a16="http://schemas.microsoft.com/office/drawing/2014/main" id="{4FBD53DF-56CC-1396-D239-D54534753A95}"/>
                </a:ext>
              </a:extLst>
            </p:cNvPr>
            <p:cNvGrpSpPr/>
            <p:nvPr/>
          </p:nvGrpSpPr>
          <p:grpSpPr>
            <a:xfrm>
              <a:off x="5844804" y="5531788"/>
              <a:ext cx="476953" cy="420947"/>
              <a:chOff x="5844804" y="5531788"/>
              <a:chExt cx="476953" cy="420947"/>
            </a:xfrm>
            <a:grpFill/>
          </p:grpSpPr>
          <p:sp>
            <p:nvSpPr>
              <p:cNvPr id="114" name="Freeform 352">
                <a:extLst>
                  <a:ext uri="{FF2B5EF4-FFF2-40B4-BE49-F238E27FC236}">
                    <a16:creationId xmlns:a16="http://schemas.microsoft.com/office/drawing/2014/main" id="{EFFADF8C-03C6-E565-47D7-A705FD77D6E9}"/>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F26F4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5" name="Freeform 353">
                <a:extLst>
                  <a:ext uri="{FF2B5EF4-FFF2-40B4-BE49-F238E27FC236}">
                    <a16:creationId xmlns:a16="http://schemas.microsoft.com/office/drawing/2014/main" id="{6EB2FE60-5B1F-AF2B-AB16-3365D6F9ED68}"/>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F26F4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99" name="Graphic 2">
              <a:extLst>
                <a:ext uri="{FF2B5EF4-FFF2-40B4-BE49-F238E27FC236}">
                  <a16:creationId xmlns:a16="http://schemas.microsoft.com/office/drawing/2014/main" id="{FF15F3C2-14FD-BDA6-A2DE-7C64309B51B7}"/>
                </a:ext>
              </a:extLst>
            </p:cNvPr>
            <p:cNvGrpSpPr/>
            <p:nvPr/>
          </p:nvGrpSpPr>
          <p:grpSpPr>
            <a:xfrm>
              <a:off x="5700273" y="5386353"/>
              <a:ext cx="766016" cy="767823"/>
              <a:chOff x="5700273" y="5386353"/>
              <a:chExt cx="766016" cy="767823"/>
            </a:xfrm>
            <a:grpFill/>
          </p:grpSpPr>
          <p:sp>
            <p:nvSpPr>
              <p:cNvPr id="100" name="Freeform 338">
                <a:extLst>
                  <a:ext uri="{FF2B5EF4-FFF2-40B4-BE49-F238E27FC236}">
                    <a16:creationId xmlns:a16="http://schemas.microsoft.com/office/drawing/2014/main" id="{25A5500B-9098-A53E-B737-B58B86DED93A}"/>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1" name="Freeform 339">
                <a:extLst>
                  <a:ext uri="{FF2B5EF4-FFF2-40B4-BE49-F238E27FC236}">
                    <a16:creationId xmlns:a16="http://schemas.microsoft.com/office/drawing/2014/main" id="{90CEDB48-672C-4C57-4BE8-8932D46E676A}"/>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2" name="Freeform 340">
                <a:extLst>
                  <a:ext uri="{FF2B5EF4-FFF2-40B4-BE49-F238E27FC236}">
                    <a16:creationId xmlns:a16="http://schemas.microsoft.com/office/drawing/2014/main" id="{BF94DA84-E716-9B4D-E743-4C10E4DD5131}"/>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3" name="Freeform 341">
                <a:extLst>
                  <a:ext uri="{FF2B5EF4-FFF2-40B4-BE49-F238E27FC236}">
                    <a16:creationId xmlns:a16="http://schemas.microsoft.com/office/drawing/2014/main" id="{9D69E404-4711-5385-6F04-6BA621F69030}"/>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4" name="Freeform 342">
                <a:extLst>
                  <a:ext uri="{FF2B5EF4-FFF2-40B4-BE49-F238E27FC236}">
                    <a16:creationId xmlns:a16="http://schemas.microsoft.com/office/drawing/2014/main" id="{D51E2E4F-E726-D320-092F-9875B4CD1255}"/>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5" name="Freeform 343">
                <a:extLst>
                  <a:ext uri="{FF2B5EF4-FFF2-40B4-BE49-F238E27FC236}">
                    <a16:creationId xmlns:a16="http://schemas.microsoft.com/office/drawing/2014/main" id="{A12E95A8-A068-6B1C-C425-E5F0E7C26BCC}"/>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6" name="Freeform 344">
                <a:extLst>
                  <a:ext uri="{FF2B5EF4-FFF2-40B4-BE49-F238E27FC236}">
                    <a16:creationId xmlns:a16="http://schemas.microsoft.com/office/drawing/2014/main" id="{9BEB0582-2D83-E894-25FE-C9CCFE00F190}"/>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7" name="Freeform 345">
                <a:extLst>
                  <a:ext uri="{FF2B5EF4-FFF2-40B4-BE49-F238E27FC236}">
                    <a16:creationId xmlns:a16="http://schemas.microsoft.com/office/drawing/2014/main" id="{8DF9C2B8-0B62-A444-1F37-FFC135A93E24}"/>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8" name="Freeform 346">
                <a:extLst>
                  <a:ext uri="{FF2B5EF4-FFF2-40B4-BE49-F238E27FC236}">
                    <a16:creationId xmlns:a16="http://schemas.microsoft.com/office/drawing/2014/main" id="{9538AC97-4950-D20C-6E0F-4718EFCA9F2D}"/>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9" name="Freeform 347">
                <a:extLst>
                  <a:ext uri="{FF2B5EF4-FFF2-40B4-BE49-F238E27FC236}">
                    <a16:creationId xmlns:a16="http://schemas.microsoft.com/office/drawing/2014/main" id="{0C232151-1B5A-437A-6738-9EA3F715C2B2}"/>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0" name="Freeform 348">
                <a:extLst>
                  <a:ext uri="{FF2B5EF4-FFF2-40B4-BE49-F238E27FC236}">
                    <a16:creationId xmlns:a16="http://schemas.microsoft.com/office/drawing/2014/main" id="{D03036FB-6BA1-0446-9C5C-5AB93592B9A5}"/>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1" name="Freeform 349">
                <a:extLst>
                  <a:ext uri="{FF2B5EF4-FFF2-40B4-BE49-F238E27FC236}">
                    <a16:creationId xmlns:a16="http://schemas.microsoft.com/office/drawing/2014/main" id="{252F0E89-D39D-2573-A3A8-FBAB3D9FEA7D}"/>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2" name="Freeform 350">
                <a:extLst>
                  <a:ext uri="{FF2B5EF4-FFF2-40B4-BE49-F238E27FC236}">
                    <a16:creationId xmlns:a16="http://schemas.microsoft.com/office/drawing/2014/main" id="{420075B8-E7CF-1278-5261-393AF5856F3A}"/>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3" name="Freeform 351">
                <a:extLst>
                  <a:ext uri="{FF2B5EF4-FFF2-40B4-BE49-F238E27FC236}">
                    <a16:creationId xmlns:a16="http://schemas.microsoft.com/office/drawing/2014/main" id="{0C2F964E-8B26-B922-7180-8C24D590BB6D}"/>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116" name="Graphic 3">
            <a:extLst>
              <a:ext uri="{FF2B5EF4-FFF2-40B4-BE49-F238E27FC236}">
                <a16:creationId xmlns:a16="http://schemas.microsoft.com/office/drawing/2014/main" id="{7526D9E7-BBF3-205A-E040-C081AB51B281}"/>
              </a:ext>
            </a:extLst>
          </p:cNvPr>
          <p:cNvGrpSpPr/>
          <p:nvPr/>
        </p:nvGrpSpPr>
        <p:grpSpPr>
          <a:xfrm>
            <a:off x="4126314" y="5915025"/>
            <a:ext cx="814266" cy="750346"/>
            <a:chOff x="2451513" y="5314516"/>
            <a:chExt cx="1088992" cy="1047735"/>
          </a:xfrm>
          <a:solidFill>
            <a:schemeClr val="bg1"/>
          </a:solidFill>
        </p:grpSpPr>
        <p:grpSp>
          <p:nvGrpSpPr>
            <p:cNvPr id="117" name="Graphic 3">
              <a:extLst>
                <a:ext uri="{FF2B5EF4-FFF2-40B4-BE49-F238E27FC236}">
                  <a16:creationId xmlns:a16="http://schemas.microsoft.com/office/drawing/2014/main" id="{58A4E58D-1EE6-A059-D467-1D3DB79E7D9B}"/>
                </a:ext>
              </a:extLst>
            </p:cNvPr>
            <p:cNvGrpSpPr/>
            <p:nvPr/>
          </p:nvGrpSpPr>
          <p:grpSpPr>
            <a:xfrm>
              <a:off x="2451513" y="5314516"/>
              <a:ext cx="1088992" cy="1047735"/>
              <a:chOff x="2451513" y="5314516"/>
              <a:chExt cx="1088992" cy="1047735"/>
            </a:xfrm>
            <a:grpFill/>
          </p:grpSpPr>
          <p:sp>
            <p:nvSpPr>
              <p:cNvPr id="119" name="Freeform 1312">
                <a:extLst>
                  <a:ext uri="{FF2B5EF4-FFF2-40B4-BE49-F238E27FC236}">
                    <a16:creationId xmlns:a16="http://schemas.microsoft.com/office/drawing/2014/main" id="{29622196-E26B-24FC-AADB-FF4AA3207131}"/>
                  </a:ext>
                </a:extLst>
              </p:cNvPr>
              <p:cNvSpPr/>
              <p:nvPr/>
            </p:nvSpPr>
            <p:spPr>
              <a:xfrm>
                <a:off x="2451513" y="5314516"/>
                <a:ext cx="480372" cy="729574"/>
              </a:xfrm>
              <a:custGeom>
                <a:avLst/>
                <a:gdLst>
                  <a:gd name="connsiteX0" fmla="*/ 306618 w 480372"/>
                  <a:gd name="connsiteY0" fmla="*/ 183765 h 729574"/>
                  <a:gd name="connsiteX1" fmla="*/ 325818 w 480372"/>
                  <a:gd name="connsiteY1" fmla="*/ 172795 h 729574"/>
                  <a:gd name="connsiteX2" fmla="*/ 353245 w 480372"/>
                  <a:gd name="connsiteY2" fmla="*/ 123424 h 729574"/>
                  <a:gd name="connsiteX3" fmla="*/ 369702 w 480372"/>
                  <a:gd name="connsiteY3" fmla="*/ 112453 h 729574"/>
                  <a:gd name="connsiteX4" fmla="*/ 413586 w 480372"/>
                  <a:gd name="connsiteY4" fmla="*/ 112453 h 729574"/>
                  <a:gd name="connsiteX5" fmla="*/ 432786 w 480372"/>
                  <a:gd name="connsiteY5" fmla="*/ 101483 h 729574"/>
                  <a:gd name="connsiteX6" fmla="*/ 476670 w 480372"/>
                  <a:gd name="connsiteY6" fmla="*/ 27428 h 729574"/>
                  <a:gd name="connsiteX7" fmla="*/ 460213 w 480372"/>
                  <a:gd name="connsiteY7" fmla="*/ 0 h 729574"/>
                  <a:gd name="connsiteX8" fmla="*/ 21371 w 480372"/>
                  <a:gd name="connsiteY8" fmla="*/ 0 h 729574"/>
                  <a:gd name="connsiteX9" fmla="*/ 4914 w 480372"/>
                  <a:gd name="connsiteY9" fmla="*/ 30171 h 729574"/>
                  <a:gd name="connsiteX10" fmla="*/ 48798 w 480372"/>
                  <a:gd name="connsiteY10" fmla="*/ 104225 h 729574"/>
                  <a:gd name="connsiteX11" fmla="*/ 70740 w 480372"/>
                  <a:gd name="connsiteY11" fmla="*/ 115196 h 729574"/>
                  <a:gd name="connsiteX12" fmla="*/ 114625 w 480372"/>
                  <a:gd name="connsiteY12" fmla="*/ 115196 h 729574"/>
                  <a:gd name="connsiteX13" fmla="*/ 125596 w 480372"/>
                  <a:gd name="connsiteY13" fmla="*/ 123424 h 729574"/>
                  <a:gd name="connsiteX14" fmla="*/ 153023 w 480372"/>
                  <a:gd name="connsiteY14" fmla="*/ 172795 h 729574"/>
                  <a:gd name="connsiteX15" fmla="*/ 174965 w 480372"/>
                  <a:gd name="connsiteY15" fmla="*/ 186508 h 729574"/>
                  <a:gd name="connsiteX16" fmla="*/ 221592 w 480372"/>
                  <a:gd name="connsiteY16" fmla="*/ 186508 h 729574"/>
                  <a:gd name="connsiteX17" fmla="*/ 221592 w 480372"/>
                  <a:gd name="connsiteY17" fmla="*/ 400443 h 729574"/>
                  <a:gd name="connsiteX18" fmla="*/ 147538 w 480372"/>
                  <a:gd name="connsiteY18" fmla="*/ 400443 h 729574"/>
                  <a:gd name="connsiteX19" fmla="*/ 125596 w 480372"/>
                  <a:gd name="connsiteY19" fmla="*/ 411414 h 729574"/>
                  <a:gd name="connsiteX20" fmla="*/ 26856 w 480372"/>
                  <a:gd name="connsiteY20" fmla="*/ 540325 h 729574"/>
                  <a:gd name="connsiteX21" fmla="*/ 24113 w 480372"/>
                  <a:gd name="connsiteY21" fmla="*/ 565009 h 729574"/>
                  <a:gd name="connsiteX22" fmla="*/ 89940 w 480372"/>
                  <a:gd name="connsiteY22" fmla="*/ 691176 h 729574"/>
                  <a:gd name="connsiteX23" fmla="*/ 98168 w 480372"/>
                  <a:gd name="connsiteY23" fmla="*/ 713118 h 729574"/>
                  <a:gd name="connsiteX24" fmla="*/ 103654 w 480372"/>
                  <a:gd name="connsiteY24" fmla="*/ 729575 h 729574"/>
                  <a:gd name="connsiteX25" fmla="*/ 103654 w 480372"/>
                  <a:gd name="connsiteY25" fmla="*/ 726832 h 729574"/>
                  <a:gd name="connsiteX26" fmla="*/ 114625 w 480372"/>
                  <a:gd name="connsiteY26" fmla="*/ 691176 h 729574"/>
                  <a:gd name="connsiteX27" fmla="*/ 100911 w 480372"/>
                  <a:gd name="connsiteY27" fmla="*/ 619864 h 729574"/>
                  <a:gd name="connsiteX28" fmla="*/ 100911 w 480372"/>
                  <a:gd name="connsiteY28" fmla="*/ 614379 h 729574"/>
                  <a:gd name="connsiteX29" fmla="*/ 92682 w 480372"/>
                  <a:gd name="connsiteY29" fmla="*/ 633578 h 729574"/>
                  <a:gd name="connsiteX30" fmla="*/ 87197 w 480372"/>
                  <a:gd name="connsiteY30" fmla="*/ 625350 h 729574"/>
                  <a:gd name="connsiteX31" fmla="*/ 54284 w 480372"/>
                  <a:gd name="connsiteY31" fmla="*/ 562266 h 729574"/>
                  <a:gd name="connsiteX32" fmla="*/ 54284 w 480372"/>
                  <a:gd name="connsiteY32" fmla="*/ 548552 h 729574"/>
                  <a:gd name="connsiteX33" fmla="*/ 139309 w 480372"/>
                  <a:gd name="connsiteY33" fmla="*/ 438842 h 729574"/>
                  <a:gd name="connsiteX34" fmla="*/ 155766 w 480372"/>
                  <a:gd name="connsiteY34" fmla="*/ 430614 h 729574"/>
                  <a:gd name="connsiteX35" fmla="*/ 312104 w 480372"/>
                  <a:gd name="connsiteY35" fmla="*/ 430614 h 729574"/>
                  <a:gd name="connsiteX36" fmla="*/ 328561 w 480372"/>
                  <a:gd name="connsiteY36" fmla="*/ 438842 h 729574"/>
                  <a:gd name="connsiteX37" fmla="*/ 410844 w 480372"/>
                  <a:gd name="connsiteY37" fmla="*/ 548552 h 729574"/>
                  <a:gd name="connsiteX38" fmla="*/ 410844 w 480372"/>
                  <a:gd name="connsiteY38" fmla="*/ 565009 h 729574"/>
                  <a:gd name="connsiteX39" fmla="*/ 377930 w 480372"/>
                  <a:gd name="connsiteY39" fmla="*/ 625350 h 729574"/>
                  <a:gd name="connsiteX40" fmla="*/ 372445 w 480372"/>
                  <a:gd name="connsiteY40" fmla="*/ 633578 h 729574"/>
                  <a:gd name="connsiteX41" fmla="*/ 361474 w 480372"/>
                  <a:gd name="connsiteY41" fmla="*/ 611637 h 729574"/>
                  <a:gd name="connsiteX42" fmla="*/ 358731 w 480372"/>
                  <a:gd name="connsiteY42" fmla="*/ 625350 h 729574"/>
                  <a:gd name="connsiteX43" fmla="*/ 369702 w 480372"/>
                  <a:gd name="connsiteY43" fmla="*/ 724090 h 729574"/>
                  <a:gd name="connsiteX44" fmla="*/ 372445 w 480372"/>
                  <a:gd name="connsiteY44" fmla="*/ 715861 h 729574"/>
                  <a:gd name="connsiteX45" fmla="*/ 383416 w 480372"/>
                  <a:gd name="connsiteY45" fmla="*/ 691176 h 729574"/>
                  <a:gd name="connsiteX46" fmla="*/ 449242 w 480372"/>
                  <a:gd name="connsiteY46" fmla="*/ 570495 h 729574"/>
                  <a:gd name="connsiteX47" fmla="*/ 449242 w 480372"/>
                  <a:gd name="connsiteY47" fmla="*/ 548552 h 729574"/>
                  <a:gd name="connsiteX48" fmla="*/ 347760 w 480372"/>
                  <a:gd name="connsiteY48" fmla="*/ 414157 h 729574"/>
                  <a:gd name="connsiteX49" fmla="*/ 331303 w 480372"/>
                  <a:gd name="connsiteY49" fmla="*/ 405929 h 729574"/>
                  <a:gd name="connsiteX50" fmla="*/ 268220 w 480372"/>
                  <a:gd name="connsiteY50" fmla="*/ 405929 h 729574"/>
                  <a:gd name="connsiteX51" fmla="*/ 257248 w 480372"/>
                  <a:gd name="connsiteY51" fmla="*/ 405929 h 729574"/>
                  <a:gd name="connsiteX52" fmla="*/ 257248 w 480372"/>
                  <a:gd name="connsiteY52" fmla="*/ 183765 h 729574"/>
                  <a:gd name="connsiteX53" fmla="*/ 306618 w 480372"/>
                  <a:gd name="connsiteY53" fmla="*/ 183765 h 729574"/>
                  <a:gd name="connsiteX54" fmla="*/ 136567 w 480372"/>
                  <a:gd name="connsiteY54" fmla="*/ 79541 h 729574"/>
                  <a:gd name="connsiteX55" fmla="*/ 84454 w 480372"/>
                  <a:gd name="connsiteY55" fmla="*/ 79541 h 729574"/>
                  <a:gd name="connsiteX56" fmla="*/ 70740 w 480372"/>
                  <a:gd name="connsiteY56" fmla="*/ 71312 h 729574"/>
                  <a:gd name="connsiteX57" fmla="*/ 46055 w 480372"/>
                  <a:gd name="connsiteY57" fmla="*/ 27428 h 729574"/>
                  <a:gd name="connsiteX58" fmla="*/ 438271 w 480372"/>
                  <a:gd name="connsiteY58" fmla="*/ 27428 h 729574"/>
                  <a:gd name="connsiteX59" fmla="*/ 410844 w 480372"/>
                  <a:gd name="connsiteY59" fmla="*/ 74055 h 729574"/>
                  <a:gd name="connsiteX60" fmla="*/ 399872 w 480372"/>
                  <a:gd name="connsiteY60" fmla="*/ 76798 h 729574"/>
                  <a:gd name="connsiteX61" fmla="*/ 136567 w 480372"/>
                  <a:gd name="connsiteY61" fmla="*/ 79541 h 729574"/>
                  <a:gd name="connsiteX62" fmla="*/ 188679 w 480372"/>
                  <a:gd name="connsiteY62" fmla="*/ 150852 h 729574"/>
                  <a:gd name="connsiteX63" fmla="*/ 177708 w 480372"/>
                  <a:gd name="connsiteY63" fmla="*/ 145367 h 729574"/>
                  <a:gd name="connsiteX64" fmla="*/ 161252 w 480372"/>
                  <a:gd name="connsiteY64" fmla="*/ 115196 h 729574"/>
                  <a:gd name="connsiteX65" fmla="*/ 323075 w 480372"/>
                  <a:gd name="connsiteY65" fmla="*/ 115196 h 729574"/>
                  <a:gd name="connsiteX66" fmla="*/ 303875 w 480372"/>
                  <a:gd name="connsiteY66" fmla="*/ 150852 h 729574"/>
                  <a:gd name="connsiteX67" fmla="*/ 295647 w 480372"/>
                  <a:gd name="connsiteY67" fmla="*/ 153595 h 729574"/>
                  <a:gd name="connsiteX68" fmla="*/ 188679 w 480372"/>
                  <a:gd name="connsiteY68" fmla="*/ 150852 h 72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80372" h="729574">
                    <a:moveTo>
                      <a:pt x="306618" y="183765"/>
                    </a:moveTo>
                    <a:cubicBezTo>
                      <a:pt x="314847" y="183765"/>
                      <a:pt x="320332" y="181022"/>
                      <a:pt x="325818" y="172795"/>
                    </a:cubicBezTo>
                    <a:cubicBezTo>
                      <a:pt x="334046" y="156338"/>
                      <a:pt x="345017" y="139881"/>
                      <a:pt x="353245" y="123424"/>
                    </a:cubicBezTo>
                    <a:cubicBezTo>
                      <a:pt x="355988" y="115196"/>
                      <a:pt x="361474" y="112453"/>
                      <a:pt x="369702" y="112453"/>
                    </a:cubicBezTo>
                    <a:cubicBezTo>
                      <a:pt x="383416" y="112453"/>
                      <a:pt x="397130" y="112453"/>
                      <a:pt x="413586" y="112453"/>
                    </a:cubicBezTo>
                    <a:cubicBezTo>
                      <a:pt x="421814" y="112453"/>
                      <a:pt x="430043" y="109710"/>
                      <a:pt x="432786" y="101483"/>
                    </a:cubicBezTo>
                    <a:cubicBezTo>
                      <a:pt x="446500" y="76798"/>
                      <a:pt x="462956" y="52113"/>
                      <a:pt x="476670" y="27428"/>
                    </a:cubicBezTo>
                    <a:cubicBezTo>
                      <a:pt x="484898" y="10972"/>
                      <a:pt x="479413" y="0"/>
                      <a:pt x="460213" y="0"/>
                    </a:cubicBezTo>
                    <a:cubicBezTo>
                      <a:pt x="314847" y="0"/>
                      <a:pt x="169480" y="0"/>
                      <a:pt x="21371" y="0"/>
                    </a:cubicBezTo>
                    <a:cubicBezTo>
                      <a:pt x="2171" y="0"/>
                      <a:pt x="-6057" y="10972"/>
                      <a:pt x="4914" y="30171"/>
                    </a:cubicBezTo>
                    <a:cubicBezTo>
                      <a:pt x="18628" y="54855"/>
                      <a:pt x="35085" y="79541"/>
                      <a:pt x="48798" y="104225"/>
                    </a:cubicBezTo>
                    <a:cubicBezTo>
                      <a:pt x="54284" y="112453"/>
                      <a:pt x="59769" y="115196"/>
                      <a:pt x="70740" y="115196"/>
                    </a:cubicBezTo>
                    <a:cubicBezTo>
                      <a:pt x="84454" y="115196"/>
                      <a:pt x="100911" y="115196"/>
                      <a:pt x="114625" y="115196"/>
                    </a:cubicBezTo>
                    <a:cubicBezTo>
                      <a:pt x="117368" y="115196"/>
                      <a:pt x="122853" y="117939"/>
                      <a:pt x="125596" y="123424"/>
                    </a:cubicBezTo>
                    <a:cubicBezTo>
                      <a:pt x="136567" y="139881"/>
                      <a:pt x="144795" y="156338"/>
                      <a:pt x="153023" y="172795"/>
                    </a:cubicBezTo>
                    <a:cubicBezTo>
                      <a:pt x="158509" y="183765"/>
                      <a:pt x="163995" y="186508"/>
                      <a:pt x="174965" y="186508"/>
                    </a:cubicBezTo>
                    <a:cubicBezTo>
                      <a:pt x="191422" y="186508"/>
                      <a:pt x="205136" y="186508"/>
                      <a:pt x="221592" y="186508"/>
                    </a:cubicBezTo>
                    <a:lnTo>
                      <a:pt x="221592" y="400443"/>
                    </a:lnTo>
                    <a:cubicBezTo>
                      <a:pt x="196908" y="400443"/>
                      <a:pt x="172223" y="400443"/>
                      <a:pt x="147538" y="400443"/>
                    </a:cubicBezTo>
                    <a:cubicBezTo>
                      <a:pt x="136567" y="400443"/>
                      <a:pt x="131081" y="403186"/>
                      <a:pt x="125596" y="411414"/>
                    </a:cubicBezTo>
                    <a:cubicBezTo>
                      <a:pt x="92682" y="455299"/>
                      <a:pt x="59769" y="499183"/>
                      <a:pt x="26856" y="540325"/>
                    </a:cubicBezTo>
                    <a:cubicBezTo>
                      <a:pt x="21371" y="548552"/>
                      <a:pt x="21371" y="556781"/>
                      <a:pt x="24113" y="565009"/>
                    </a:cubicBezTo>
                    <a:cubicBezTo>
                      <a:pt x="46055" y="606151"/>
                      <a:pt x="67998" y="650035"/>
                      <a:pt x="89940" y="691176"/>
                    </a:cubicBezTo>
                    <a:cubicBezTo>
                      <a:pt x="92682" y="696662"/>
                      <a:pt x="95425" y="704890"/>
                      <a:pt x="98168" y="713118"/>
                    </a:cubicBezTo>
                    <a:cubicBezTo>
                      <a:pt x="100911" y="718604"/>
                      <a:pt x="100911" y="724090"/>
                      <a:pt x="103654" y="729575"/>
                    </a:cubicBezTo>
                    <a:cubicBezTo>
                      <a:pt x="103654" y="729575"/>
                      <a:pt x="103654" y="726832"/>
                      <a:pt x="103654" y="726832"/>
                    </a:cubicBezTo>
                    <a:cubicBezTo>
                      <a:pt x="109139" y="710376"/>
                      <a:pt x="114625" y="713118"/>
                      <a:pt x="114625" y="691176"/>
                    </a:cubicBezTo>
                    <a:cubicBezTo>
                      <a:pt x="114625" y="666492"/>
                      <a:pt x="100911" y="644549"/>
                      <a:pt x="100911" y="619864"/>
                    </a:cubicBezTo>
                    <a:cubicBezTo>
                      <a:pt x="100911" y="617122"/>
                      <a:pt x="100911" y="617122"/>
                      <a:pt x="100911" y="614379"/>
                    </a:cubicBezTo>
                    <a:cubicBezTo>
                      <a:pt x="98168" y="619864"/>
                      <a:pt x="95425" y="628093"/>
                      <a:pt x="92682" y="633578"/>
                    </a:cubicBezTo>
                    <a:cubicBezTo>
                      <a:pt x="89940" y="630835"/>
                      <a:pt x="87197" y="628093"/>
                      <a:pt x="87197" y="625350"/>
                    </a:cubicBezTo>
                    <a:cubicBezTo>
                      <a:pt x="76226" y="603408"/>
                      <a:pt x="65255" y="584209"/>
                      <a:pt x="54284" y="562266"/>
                    </a:cubicBezTo>
                    <a:cubicBezTo>
                      <a:pt x="51541" y="556781"/>
                      <a:pt x="51541" y="554038"/>
                      <a:pt x="54284" y="548552"/>
                    </a:cubicBezTo>
                    <a:cubicBezTo>
                      <a:pt x="81711" y="512897"/>
                      <a:pt x="109139" y="474498"/>
                      <a:pt x="139309" y="438842"/>
                    </a:cubicBezTo>
                    <a:cubicBezTo>
                      <a:pt x="144795" y="433357"/>
                      <a:pt x="147538" y="430614"/>
                      <a:pt x="155766" y="430614"/>
                    </a:cubicBezTo>
                    <a:cubicBezTo>
                      <a:pt x="207879" y="430614"/>
                      <a:pt x="259991" y="430614"/>
                      <a:pt x="312104" y="430614"/>
                    </a:cubicBezTo>
                    <a:cubicBezTo>
                      <a:pt x="320332" y="430614"/>
                      <a:pt x="323075" y="433357"/>
                      <a:pt x="328561" y="438842"/>
                    </a:cubicBezTo>
                    <a:cubicBezTo>
                      <a:pt x="355988" y="474498"/>
                      <a:pt x="383416" y="510154"/>
                      <a:pt x="410844" y="548552"/>
                    </a:cubicBezTo>
                    <a:cubicBezTo>
                      <a:pt x="416329" y="554038"/>
                      <a:pt x="416329" y="556781"/>
                      <a:pt x="410844" y="565009"/>
                    </a:cubicBezTo>
                    <a:cubicBezTo>
                      <a:pt x="399872" y="584209"/>
                      <a:pt x="388901" y="606151"/>
                      <a:pt x="377930" y="625350"/>
                    </a:cubicBezTo>
                    <a:cubicBezTo>
                      <a:pt x="377930" y="628093"/>
                      <a:pt x="375188" y="630835"/>
                      <a:pt x="372445" y="633578"/>
                    </a:cubicBezTo>
                    <a:cubicBezTo>
                      <a:pt x="369702" y="625350"/>
                      <a:pt x="364217" y="617122"/>
                      <a:pt x="361474" y="611637"/>
                    </a:cubicBezTo>
                    <a:cubicBezTo>
                      <a:pt x="361474" y="617122"/>
                      <a:pt x="358731" y="619864"/>
                      <a:pt x="358731" y="625350"/>
                    </a:cubicBezTo>
                    <a:cubicBezTo>
                      <a:pt x="347760" y="655521"/>
                      <a:pt x="358731" y="688434"/>
                      <a:pt x="369702" y="724090"/>
                    </a:cubicBezTo>
                    <a:cubicBezTo>
                      <a:pt x="369702" y="721347"/>
                      <a:pt x="372445" y="718604"/>
                      <a:pt x="372445" y="715861"/>
                    </a:cubicBezTo>
                    <a:cubicBezTo>
                      <a:pt x="375188" y="707633"/>
                      <a:pt x="377930" y="699404"/>
                      <a:pt x="383416" y="691176"/>
                    </a:cubicBezTo>
                    <a:cubicBezTo>
                      <a:pt x="405358" y="650035"/>
                      <a:pt x="427300" y="611637"/>
                      <a:pt x="449242" y="570495"/>
                    </a:cubicBezTo>
                    <a:cubicBezTo>
                      <a:pt x="454728" y="562266"/>
                      <a:pt x="454728" y="556781"/>
                      <a:pt x="449242" y="548552"/>
                    </a:cubicBezTo>
                    <a:cubicBezTo>
                      <a:pt x="416329" y="504669"/>
                      <a:pt x="380673" y="458042"/>
                      <a:pt x="347760" y="414157"/>
                    </a:cubicBezTo>
                    <a:cubicBezTo>
                      <a:pt x="345017" y="408672"/>
                      <a:pt x="336789" y="405929"/>
                      <a:pt x="331303" y="405929"/>
                    </a:cubicBezTo>
                    <a:cubicBezTo>
                      <a:pt x="309361" y="405929"/>
                      <a:pt x="287419" y="405929"/>
                      <a:pt x="268220" y="405929"/>
                    </a:cubicBezTo>
                    <a:cubicBezTo>
                      <a:pt x="265477" y="405929"/>
                      <a:pt x="259991" y="405929"/>
                      <a:pt x="257248" y="405929"/>
                    </a:cubicBezTo>
                    <a:lnTo>
                      <a:pt x="257248" y="183765"/>
                    </a:lnTo>
                    <a:cubicBezTo>
                      <a:pt x="273705" y="183765"/>
                      <a:pt x="290162" y="183765"/>
                      <a:pt x="306618" y="183765"/>
                    </a:cubicBezTo>
                    <a:close/>
                    <a:moveTo>
                      <a:pt x="136567" y="79541"/>
                    </a:moveTo>
                    <a:cubicBezTo>
                      <a:pt x="120110" y="79541"/>
                      <a:pt x="100911" y="79541"/>
                      <a:pt x="84454" y="79541"/>
                    </a:cubicBezTo>
                    <a:cubicBezTo>
                      <a:pt x="78969" y="79541"/>
                      <a:pt x="73483" y="76798"/>
                      <a:pt x="70740" y="71312"/>
                    </a:cubicBezTo>
                    <a:cubicBezTo>
                      <a:pt x="62512" y="57598"/>
                      <a:pt x="54284" y="43884"/>
                      <a:pt x="46055" y="27428"/>
                    </a:cubicBezTo>
                    <a:lnTo>
                      <a:pt x="438271" y="27428"/>
                    </a:lnTo>
                    <a:cubicBezTo>
                      <a:pt x="427300" y="43884"/>
                      <a:pt x="419072" y="60341"/>
                      <a:pt x="410844" y="74055"/>
                    </a:cubicBezTo>
                    <a:cubicBezTo>
                      <a:pt x="408101" y="76798"/>
                      <a:pt x="402615" y="76798"/>
                      <a:pt x="399872" y="76798"/>
                    </a:cubicBezTo>
                    <a:cubicBezTo>
                      <a:pt x="309361" y="79541"/>
                      <a:pt x="224335" y="79541"/>
                      <a:pt x="136567" y="79541"/>
                    </a:cubicBezTo>
                    <a:close/>
                    <a:moveTo>
                      <a:pt x="188679" y="150852"/>
                    </a:moveTo>
                    <a:cubicBezTo>
                      <a:pt x="185937" y="150852"/>
                      <a:pt x="180451" y="148110"/>
                      <a:pt x="177708" y="145367"/>
                    </a:cubicBezTo>
                    <a:cubicBezTo>
                      <a:pt x="172223" y="137138"/>
                      <a:pt x="166737" y="126167"/>
                      <a:pt x="161252" y="115196"/>
                    </a:cubicBezTo>
                    <a:lnTo>
                      <a:pt x="323075" y="115196"/>
                    </a:lnTo>
                    <a:cubicBezTo>
                      <a:pt x="314847" y="128910"/>
                      <a:pt x="309361" y="139881"/>
                      <a:pt x="303875" y="150852"/>
                    </a:cubicBezTo>
                    <a:cubicBezTo>
                      <a:pt x="303875" y="153595"/>
                      <a:pt x="298390" y="153595"/>
                      <a:pt x="295647" y="153595"/>
                    </a:cubicBezTo>
                    <a:cubicBezTo>
                      <a:pt x="259991" y="150852"/>
                      <a:pt x="224335" y="150852"/>
                      <a:pt x="188679" y="150852"/>
                    </a:cubicBezTo>
                    <a:close/>
                  </a:path>
                </a:pathLst>
              </a:custGeom>
              <a:grpFill/>
              <a:ln w="27426" cap="flat">
                <a:noFill/>
                <a:prstDash val="solid"/>
                <a:miter/>
              </a:ln>
            </p:spPr>
            <p:txBody>
              <a:bodyPr rtlCol="0" anchor="ctr"/>
              <a:lstStyle/>
              <a:p>
                <a:endParaRPr lang="en-US"/>
              </a:p>
            </p:txBody>
          </p:sp>
          <p:sp>
            <p:nvSpPr>
              <p:cNvPr id="120" name="Freeform 1313">
                <a:extLst>
                  <a:ext uri="{FF2B5EF4-FFF2-40B4-BE49-F238E27FC236}">
                    <a16:creationId xmlns:a16="http://schemas.microsoft.com/office/drawing/2014/main" id="{94E7D167-EA38-5938-20BD-78EEBC4CA93D}"/>
                  </a:ext>
                </a:extLst>
              </p:cNvPr>
              <p:cNvSpPr/>
              <p:nvPr/>
            </p:nvSpPr>
            <p:spPr>
              <a:xfrm>
                <a:off x="2467398" y="5925627"/>
                <a:ext cx="1072422" cy="365312"/>
              </a:xfrm>
              <a:custGeom>
                <a:avLst/>
                <a:gdLst>
                  <a:gd name="connsiteX0" fmla="*/ 490956 w 1072422"/>
                  <a:gd name="connsiteY0" fmla="*/ 99265 h 365312"/>
                  <a:gd name="connsiteX1" fmla="*/ 460785 w 1072422"/>
                  <a:gd name="connsiteY1" fmla="*/ 19724 h 365312"/>
                  <a:gd name="connsiteX2" fmla="*/ 477242 w 1072422"/>
                  <a:gd name="connsiteY2" fmla="*/ 3269 h 365312"/>
                  <a:gd name="connsiteX3" fmla="*/ 532097 w 1072422"/>
                  <a:gd name="connsiteY3" fmla="*/ 16982 h 365312"/>
                  <a:gd name="connsiteX4" fmla="*/ 562267 w 1072422"/>
                  <a:gd name="connsiteY4" fmla="*/ 47152 h 365312"/>
                  <a:gd name="connsiteX5" fmla="*/ 606152 w 1072422"/>
                  <a:gd name="connsiteY5" fmla="*/ 19724 h 365312"/>
                  <a:gd name="connsiteX6" fmla="*/ 619866 w 1072422"/>
                  <a:gd name="connsiteY6" fmla="*/ 16982 h 365312"/>
                  <a:gd name="connsiteX7" fmla="*/ 639065 w 1072422"/>
                  <a:gd name="connsiteY7" fmla="*/ 27953 h 365312"/>
                  <a:gd name="connsiteX8" fmla="*/ 628094 w 1072422"/>
                  <a:gd name="connsiteY8" fmla="*/ 47152 h 365312"/>
                  <a:gd name="connsiteX9" fmla="*/ 606152 w 1072422"/>
                  <a:gd name="connsiteY9" fmla="*/ 55381 h 365312"/>
                  <a:gd name="connsiteX10" fmla="*/ 584210 w 1072422"/>
                  <a:gd name="connsiteY10" fmla="*/ 85551 h 365312"/>
                  <a:gd name="connsiteX11" fmla="*/ 617123 w 1072422"/>
                  <a:gd name="connsiteY11" fmla="*/ 88293 h 365312"/>
                  <a:gd name="connsiteX12" fmla="*/ 710377 w 1072422"/>
                  <a:gd name="connsiteY12" fmla="*/ 236403 h 365312"/>
                  <a:gd name="connsiteX13" fmla="*/ 661007 w 1072422"/>
                  <a:gd name="connsiteY13" fmla="*/ 332400 h 365312"/>
                  <a:gd name="connsiteX14" fmla="*/ 658264 w 1072422"/>
                  <a:gd name="connsiteY14" fmla="*/ 337885 h 365312"/>
                  <a:gd name="connsiteX15" fmla="*/ 833802 w 1072422"/>
                  <a:gd name="connsiteY15" fmla="*/ 337885 h 365312"/>
                  <a:gd name="connsiteX16" fmla="*/ 825573 w 1072422"/>
                  <a:gd name="connsiteY16" fmla="*/ 326914 h 365312"/>
                  <a:gd name="connsiteX17" fmla="*/ 778946 w 1072422"/>
                  <a:gd name="connsiteY17" fmla="*/ 206233 h 365312"/>
                  <a:gd name="connsiteX18" fmla="*/ 833802 w 1072422"/>
                  <a:gd name="connsiteY18" fmla="*/ 104750 h 365312"/>
                  <a:gd name="connsiteX19" fmla="*/ 842030 w 1072422"/>
                  <a:gd name="connsiteY19" fmla="*/ 99265 h 365312"/>
                  <a:gd name="connsiteX20" fmla="*/ 842030 w 1072422"/>
                  <a:gd name="connsiteY20" fmla="*/ 96522 h 365312"/>
                  <a:gd name="connsiteX21" fmla="*/ 811859 w 1072422"/>
                  <a:gd name="connsiteY21" fmla="*/ 19724 h 365312"/>
                  <a:gd name="connsiteX22" fmla="*/ 831059 w 1072422"/>
                  <a:gd name="connsiteY22" fmla="*/ 526 h 365312"/>
                  <a:gd name="connsiteX23" fmla="*/ 866715 w 1072422"/>
                  <a:gd name="connsiteY23" fmla="*/ 6011 h 365312"/>
                  <a:gd name="connsiteX24" fmla="*/ 916085 w 1072422"/>
                  <a:gd name="connsiteY24" fmla="*/ 47152 h 365312"/>
                  <a:gd name="connsiteX25" fmla="*/ 968197 w 1072422"/>
                  <a:gd name="connsiteY25" fmla="*/ 14239 h 365312"/>
                  <a:gd name="connsiteX26" fmla="*/ 981911 w 1072422"/>
                  <a:gd name="connsiteY26" fmla="*/ 14239 h 365312"/>
                  <a:gd name="connsiteX27" fmla="*/ 992882 w 1072422"/>
                  <a:gd name="connsiteY27" fmla="*/ 27953 h 365312"/>
                  <a:gd name="connsiteX28" fmla="*/ 981911 w 1072422"/>
                  <a:gd name="connsiteY28" fmla="*/ 41667 h 365312"/>
                  <a:gd name="connsiteX29" fmla="*/ 959969 w 1072422"/>
                  <a:gd name="connsiteY29" fmla="*/ 49895 h 365312"/>
                  <a:gd name="connsiteX30" fmla="*/ 935284 w 1072422"/>
                  <a:gd name="connsiteY30" fmla="*/ 82808 h 365312"/>
                  <a:gd name="connsiteX31" fmla="*/ 951741 w 1072422"/>
                  <a:gd name="connsiteY31" fmla="*/ 82808 h 365312"/>
                  <a:gd name="connsiteX32" fmla="*/ 1058708 w 1072422"/>
                  <a:gd name="connsiteY32" fmla="*/ 236403 h 365312"/>
                  <a:gd name="connsiteX33" fmla="*/ 1014824 w 1072422"/>
                  <a:gd name="connsiteY33" fmla="*/ 324171 h 365312"/>
                  <a:gd name="connsiteX34" fmla="*/ 1009338 w 1072422"/>
                  <a:gd name="connsiteY34" fmla="*/ 329657 h 365312"/>
                  <a:gd name="connsiteX35" fmla="*/ 1009338 w 1072422"/>
                  <a:gd name="connsiteY35" fmla="*/ 332400 h 365312"/>
                  <a:gd name="connsiteX36" fmla="*/ 1050480 w 1072422"/>
                  <a:gd name="connsiteY36" fmla="*/ 332400 h 365312"/>
                  <a:gd name="connsiteX37" fmla="*/ 1072422 w 1072422"/>
                  <a:gd name="connsiteY37" fmla="*/ 348856 h 365312"/>
                  <a:gd name="connsiteX38" fmla="*/ 1050480 w 1072422"/>
                  <a:gd name="connsiteY38" fmla="*/ 365313 h 365312"/>
                  <a:gd name="connsiteX39" fmla="*/ 488213 w 1072422"/>
                  <a:gd name="connsiteY39" fmla="*/ 365313 h 365312"/>
                  <a:gd name="connsiteX40" fmla="*/ 24685 w 1072422"/>
                  <a:gd name="connsiteY40" fmla="*/ 365313 h 365312"/>
                  <a:gd name="connsiteX41" fmla="*/ 19200 w 1072422"/>
                  <a:gd name="connsiteY41" fmla="*/ 365313 h 365312"/>
                  <a:gd name="connsiteX42" fmla="*/ 0 w 1072422"/>
                  <a:gd name="connsiteY42" fmla="*/ 348856 h 365312"/>
                  <a:gd name="connsiteX43" fmla="*/ 19200 w 1072422"/>
                  <a:gd name="connsiteY43" fmla="*/ 332400 h 365312"/>
                  <a:gd name="connsiteX44" fmla="*/ 216679 w 1072422"/>
                  <a:gd name="connsiteY44" fmla="*/ 332400 h 365312"/>
                  <a:gd name="connsiteX45" fmla="*/ 469013 w 1072422"/>
                  <a:gd name="connsiteY45" fmla="*/ 332400 h 365312"/>
                  <a:gd name="connsiteX46" fmla="*/ 479984 w 1072422"/>
                  <a:gd name="connsiteY46" fmla="*/ 332400 h 365312"/>
                  <a:gd name="connsiteX47" fmla="*/ 471756 w 1072422"/>
                  <a:gd name="connsiteY47" fmla="*/ 324171 h 365312"/>
                  <a:gd name="connsiteX48" fmla="*/ 425129 w 1072422"/>
                  <a:gd name="connsiteY48" fmla="*/ 211718 h 365312"/>
                  <a:gd name="connsiteX49" fmla="*/ 482727 w 1072422"/>
                  <a:gd name="connsiteY49" fmla="*/ 99265 h 365312"/>
                  <a:gd name="connsiteX50" fmla="*/ 490956 w 1072422"/>
                  <a:gd name="connsiteY50" fmla="*/ 99265 h 365312"/>
                  <a:gd name="connsiteX51" fmla="*/ 1034024 w 1072422"/>
                  <a:gd name="connsiteY51" fmla="*/ 214461 h 365312"/>
                  <a:gd name="connsiteX52" fmla="*/ 962712 w 1072422"/>
                  <a:gd name="connsiteY52" fmla="*/ 123950 h 365312"/>
                  <a:gd name="connsiteX53" fmla="*/ 885914 w 1072422"/>
                  <a:gd name="connsiteY53" fmla="*/ 121207 h 365312"/>
                  <a:gd name="connsiteX54" fmla="*/ 806374 w 1072422"/>
                  <a:gd name="connsiteY54" fmla="*/ 219947 h 365312"/>
                  <a:gd name="connsiteX55" fmla="*/ 861229 w 1072422"/>
                  <a:gd name="connsiteY55" fmla="*/ 324171 h 365312"/>
                  <a:gd name="connsiteX56" fmla="*/ 905113 w 1072422"/>
                  <a:gd name="connsiteY56" fmla="*/ 332400 h 365312"/>
                  <a:gd name="connsiteX57" fmla="*/ 929798 w 1072422"/>
                  <a:gd name="connsiteY57" fmla="*/ 332400 h 365312"/>
                  <a:gd name="connsiteX58" fmla="*/ 981911 w 1072422"/>
                  <a:gd name="connsiteY58" fmla="*/ 318686 h 365312"/>
                  <a:gd name="connsiteX59" fmla="*/ 1034024 w 1072422"/>
                  <a:gd name="connsiteY59" fmla="*/ 214461 h 365312"/>
                  <a:gd name="connsiteX60" fmla="*/ 680206 w 1072422"/>
                  <a:gd name="connsiteY60" fmla="*/ 217204 h 365312"/>
                  <a:gd name="connsiteX61" fmla="*/ 578724 w 1072422"/>
                  <a:gd name="connsiteY61" fmla="*/ 121207 h 365312"/>
                  <a:gd name="connsiteX62" fmla="*/ 554039 w 1072422"/>
                  <a:gd name="connsiteY62" fmla="*/ 121207 h 365312"/>
                  <a:gd name="connsiteX63" fmla="*/ 458042 w 1072422"/>
                  <a:gd name="connsiteY63" fmla="*/ 187033 h 365312"/>
                  <a:gd name="connsiteX64" fmla="*/ 518383 w 1072422"/>
                  <a:gd name="connsiteY64" fmla="*/ 326914 h 365312"/>
                  <a:gd name="connsiteX65" fmla="*/ 556782 w 1072422"/>
                  <a:gd name="connsiteY65" fmla="*/ 332400 h 365312"/>
                  <a:gd name="connsiteX66" fmla="*/ 581467 w 1072422"/>
                  <a:gd name="connsiteY66" fmla="*/ 332400 h 365312"/>
                  <a:gd name="connsiteX67" fmla="*/ 630837 w 1072422"/>
                  <a:gd name="connsiteY67" fmla="*/ 321428 h 365312"/>
                  <a:gd name="connsiteX68" fmla="*/ 680206 w 1072422"/>
                  <a:gd name="connsiteY68" fmla="*/ 217204 h 365312"/>
                  <a:gd name="connsiteX69" fmla="*/ 850258 w 1072422"/>
                  <a:gd name="connsiteY69" fmla="*/ 38924 h 365312"/>
                  <a:gd name="connsiteX70" fmla="*/ 894142 w 1072422"/>
                  <a:gd name="connsiteY70" fmla="*/ 82808 h 365312"/>
                  <a:gd name="connsiteX71" fmla="*/ 850258 w 1072422"/>
                  <a:gd name="connsiteY71" fmla="*/ 38924 h 365312"/>
                  <a:gd name="connsiteX72" fmla="*/ 496441 w 1072422"/>
                  <a:gd name="connsiteY72" fmla="*/ 38924 h 365312"/>
                  <a:gd name="connsiteX73" fmla="*/ 540326 w 1072422"/>
                  <a:gd name="connsiteY73" fmla="*/ 82808 h 365312"/>
                  <a:gd name="connsiteX74" fmla="*/ 496441 w 1072422"/>
                  <a:gd name="connsiteY74" fmla="*/ 38924 h 36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072422" h="365312">
                    <a:moveTo>
                      <a:pt x="490956" y="99265"/>
                    </a:moveTo>
                    <a:cubicBezTo>
                      <a:pt x="469013" y="77323"/>
                      <a:pt x="463528" y="47152"/>
                      <a:pt x="460785" y="19724"/>
                    </a:cubicBezTo>
                    <a:cubicBezTo>
                      <a:pt x="460785" y="8754"/>
                      <a:pt x="469013" y="526"/>
                      <a:pt x="477242" y="3269"/>
                    </a:cubicBezTo>
                    <a:cubicBezTo>
                      <a:pt x="496441" y="6011"/>
                      <a:pt x="515640" y="11496"/>
                      <a:pt x="532097" y="16982"/>
                    </a:cubicBezTo>
                    <a:cubicBezTo>
                      <a:pt x="548553" y="22467"/>
                      <a:pt x="556782" y="36181"/>
                      <a:pt x="562267" y="47152"/>
                    </a:cubicBezTo>
                    <a:cubicBezTo>
                      <a:pt x="575981" y="38924"/>
                      <a:pt x="592438" y="27953"/>
                      <a:pt x="606152" y="19724"/>
                    </a:cubicBezTo>
                    <a:cubicBezTo>
                      <a:pt x="608895" y="16982"/>
                      <a:pt x="614380" y="16982"/>
                      <a:pt x="619866" y="16982"/>
                    </a:cubicBezTo>
                    <a:cubicBezTo>
                      <a:pt x="630837" y="14239"/>
                      <a:pt x="636322" y="19724"/>
                      <a:pt x="639065" y="27953"/>
                    </a:cubicBezTo>
                    <a:cubicBezTo>
                      <a:pt x="641808" y="36181"/>
                      <a:pt x="636322" y="44410"/>
                      <a:pt x="628094" y="47152"/>
                    </a:cubicBezTo>
                    <a:cubicBezTo>
                      <a:pt x="619866" y="49895"/>
                      <a:pt x="611637" y="52638"/>
                      <a:pt x="606152" y="55381"/>
                    </a:cubicBezTo>
                    <a:cubicBezTo>
                      <a:pt x="595181" y="60866"/>
                      <a:pt x="586952" y="71838"/>
                      <a:pt x="584210" y="85551"/>
                    </a:cubicBezTo>
                    <a:cubicBezTo>
                      <a:pt x="595181" y="85551"/>
                      <a:pt x="606152" y="85551"/>
                      <a:pt x="617123" y="88293"/>
                    </a:cubicBezTo>
                    <a:cubicBezTo>
                      <a:pt x="685692" y="102007"/>
                      <a:pt x="724091" y="165091"/>
                      <a:pt x="710377" y="236403"/>
                    </a:cubicBezTo>
                    <a:cubicBezTo>
                      <a:pt x="702149" y="272059"/>
                      <a:pt x="685692" y="304972"/>
                      <a:pt x="661007" y="332400"/>
                    </a:cubicBezTo>
                    <a:cubicBezTo>
                      <a:pt x="661007" y="332400"/>
                      <a:pt x="658264" y="335142"/>
                      <a:pt x="658264" y="337885"/>
                    </a:cubicBezTo>
                    <a:cubicBezTo>
                      <a:pt x="715862" y="337885"/>
                      <a:pt x="773461" y="337885"/>
                      <a:pt x="833802" y="337885"/>
                    </a:cubicBezTo>
                    <a:cubicBezTo>
                      <a:pt x="831059" y="332400"/>
                      <a:pt x="828316" y="329657"/>
                      <a:pt x="825573" y="326914"/>
                    </a:cubicBezTo>
                    <a:cubicBezTo>
                      <a:pt x="795403" y="291259"/>
                      <a:pt x="778946" y="252859"/>
                      <a:pt x="778946" y="206233"/>
                    </a:cubicBezTo>
                    <a:cubicBezTo>
                      <a:pt x="778946" y="162348"/>
                      <a:pt x="798145" y="129435"/>
                      <a:pt x="833802" y="104750"/>
                    </a:cubicBezTo>
                    <a:cubicBezTo>
                      <a:pt x="836544" y="102007"/>
                      <a:pt x="839287" y="102007"/>
                      <a:pt x="842030" y="99265"/>
                    </a:cubicBezTo>
                    <a:cubicBezTo>
                      <a:pt x="842030" y="99265"/>
                      <a:pt x="842030" y="99265"/>
                      <a:pt x="842030" y="96522"/>
                    </a:cubicBezTo>
                    <a:cubicBezTo>
                      <a:pt x="820088" y="74580"/>
                      <a:pt x="814602" y="47152"/>
                      <a:pt x="811859" y="19724"/>
                    </a:cubicBezTo>
                    <a:cubicBezTo>
                      <a:pt x="809116" y="6011"/>
                      <a:pt x="817345" y="-2217"/>
                      <a:pt x="831059" y="526"/>
                    </a:cubicBezTo>
                    <a:cubicBezTo>
                      <a:pt x="842030" y="3269"/>
                      <a:pt x="855744" y="3269"/>
                      <a:pt x="866715" y="6011"/>
                    </a:cubicBezTo>
                    <a:cubicBezTo>
                      <a:pt x="888657" y="11496"/>
                      <a:pt x="907856" y="22467"/>
                      <a:pt x="916085" y="47152"/>
                    </a:cubicBezTo>
                    <a:cubicBezTo>
                      <a:pt x="929798" y="30696"/>
                      <a:pt x="946255" y="19724"/>
                      <a:pt x="968197" y="14239"/>
                    </a:cubicBezTo>
                    <a:cubicBezTo>
                      <a:pt x="973682" y="14239"/>
                      <a:pt x="979168" y="11496"/>
                      <a:pt x="981911" y="14239"/>
                    </a:cubicBezTo>
                    <a:cubicBezTo>
                      <a:pt x="987396" y="16982"/>
                      <a:pt x="992882" y="22467"/>
                      <a:pt x="992882" y="27953"/>
                    </a:cubicBezTo>
                    <a:cubicBezTo>
                      <a:pt x="992882" y="33438"/>
                      <a:pt x="987396" y="38924"/>
                      <a:pt x="981911" y="41667"/>
                    </a:cubicBezTo>
                    <a:cubicBezTo>
                      <a:pt x="976425" y="47152"/>
                      <a:pt x="968197" y="47152"/>
                      <a:pt x="959969" y="49895"/>
                    </a:cubicBezTo>
                    <a:cubicBezTo>
                      <a:pt x="946255" y="55381"/>
                      <a:pt x="938027" y="66352"/>
                      <a:pt x="935284" y="82808"/>
                    </a:cubicBezTo>
                    <a:cubicBezTo>
                      <a:pt x="940769" y="82808"/>
                      <a:pt x="946255" y="82808"/>
                      <a:pt x="951741" y="82808"/>
                    </a:cubicBezTo>
                    <a:cubicBezTo>
                      <a:pt x="1031281" y="91036"/>
                      <a:pt x="1077908" y="156863"/>
                      <a:pt x="1058708" y="236403"/>
                    </a:cubicBezTo>
                    <a:cubicBezTo>
                      <a:pt x="1050480" y="269316"/>
                      <a:pt x="1036766" y="299487"/>
                      <a:pt x="1014824" y="324171"/>
                    </a:cubicBezTo>
                    <a:cubicBezTo>
                      <a:pt x="1012081" y="326914"/>
                      <a:pt x="1012081" y="326914"/>
                      <a:pt x="1009338" y="329657"/>
                    </a:cubicBezTo>
                    <a:cubicBezTo>
                      <a:pt x="1009338" y="329657"/>
                      <a:pt x="1009338" y="329657"/>
                      <a:pt x="1009338" y="332400"/>
                    </a:cubicBezTo>
                    <a:cubicBezTo>
                      <a:pt x="1023052" y="332400"/>
                      <a:pt x="1036766" y="332400"/>
                      <a:pt x="1050480" y="332400"/>
                    </a:cubicBezTo>
                    <a:cubicBezTo>
                      <a:pt x="1064194" y="332400"/>
                      <a:pt x="1072422" y="337885"/>
                      <a:pt x="1072422" y="348856"/>
                    </a:cubicBezTo>
                    <a:cubicBezTo>
                      <a:pt x="1072422" y="359828"/>
                      <a:pt x="1064194" y="365313"/>
                      <a:pt x="1050480" y="365313"/>
                    </a:cubicBezTo>
                    <a:cubicBezTo>
                      <a:pt x="863972" y="365313"/>
                      <a:pt x="674721" y="365313"/>
                      <a:pt x="488213" y="365313"/>
                    </a:cubicBezTo>
                    <a:cubicBezTo>
                      <a:pt x="334618" y="365313"/>
                      <a:pt x="178280" y="365313"/>
                      <a:pt x="24685" y="365313"/>
                    </a:cubicBezTo>
                    <a:cubicBezTo>
                      <a:pt x="21942" y="365313"/>
                      <a:pt x="19200" y="365313"/>
                      <a:pt x="19200" y="365313"/>
                    </a:cubicBezTo>
                    <a:cubicBezTo>
                      <a:pt x="8228" y="365313"/>
                      <a:pt x="0" y="357085"/>
                      <a:pt x="0" y="348856"/>
                    </a:cubicBezTo>
                    <a:cubicBezTo>
                      <a:pt x="0" y="340628"/>
                      <a:pt x="8228" y="332400"/>
                      <a:pt x="19200" y="332400"/>
                    </a:cubicBezTo>
                    <a:cubicBezTo>
                      <a:pt x="85026" y="332400"/>
                      <a:pt x="150852" y="332400"/>
                      <a:pt x="216679" y="332400"/>
                    </a:cubicBezTo>
                    <a:cubicBezTo>
                      <a:pt x="301704" y="332400"/>
                      <a:pt x="383987" y="332400"/>
                      <a:pt x="469013" y="332400"/>
                    </a:cubicBezTo>
                    <a:cubicBezTo>
                      <a:pt x="471756" y="332400"/>
                      <a:pt x="474499" y="332400"/>
                      <a:pt x="479984" y="332400"/>
                    </a:cubicBezTo>
                    <a:cubicBezTo>
                      <a:pt x="477242" y="329657"/>
                      <a:pt x="474499" y="326914"/>
                      <a:pt x="471756" y="324171"/>
                    </a:cubicBezTo>
                    <a:cubicBezTo>
                      <a:pt x="444329" y="291259"/>
                      <a:pt x="427872" y="255602"/>
                      <a:pt x="425129" y="211718"/>
                    </a:cubicBezTo>
                    <a:cubicBezTo>
                      <a:pt x="422386" y="162348"/>
                      <a:pt x="441586" y="126693"/>
                      <a:pt x="482727" y="99265"/>
                    </a:cubicBezTo>
                    <a:cubicBezTo>
                      <a:pt x="482727" y="104750"/>
                      <a:pt x="488213" y="102007"/>
                      <a:pt x="490956" y="99265"/>
                    </a:cubicBezTo>
                    <a:close/>
                    <a:moveTo>
                      <a:pt x="1034024" y="214461"/>
                    </a:moveTo>
                    <a:cubicBezTo>
                      <a:pt x="1034024" y="167834"/>
                      <a:pt x="1003853" y="129435"/>
                      <a:pt x="962712" y="123950"/>
                    </a:cubicBezTo>
                    <a:cubicBezTo>
                      <a:pt x="938027" y="121207"/>
                      <a:pt x="913342" y="121207"/>
                      <a:pt x="885914" y="121207"/>
                    </a:cubicBezTo>
                    <a:cubicBezTo>
                      <a:pt x="836544" y="123950"/>
                      <a:pt x="798145" y="170576"/>
                      <a:pt x="806374" y="219947"/>
                    </a:cubicBezTo>
                    <a:cubicBezTo>
                      <a:pt x="811859" y="261088"/>
                      <a:pt x="828316" y="296744"/>
                      <a:pt x="861229" y="324171"/>
                    </a:cubicBezTo>
                    <a:cubicBezTo>
                      <a:pt x="874943" y="335142"/>
                      <a:pt x="888657" y="337885"/>
                      <a:pt x="905113" y="332400"/>
                    </a:cubicBezTo>
                    <a:cubicBezTo>
                      <a:pt x="913342" y="329657"/>
                      <a:pt x="921570" y="329657"/>
                      <a:pt x="929798" y="332400"/>
                    </a:cubicBezTo>
                    <a:cubicBezTo>
                      <a:pt x="948998" y="337885"/>
                      <a:pt x="968197" y="332400"/>
                      <a:pt x="981911" y="318686"/>
                    </a:cubicBezTo>
                    <a:cubicBezTo>
                      <a:pt x="1014824" y="288516"/>
                      <a:pt x="1031281" y="250117"/>
                      <a:pt x="1034024" y="214461"/>
                    </a:cubicBezTo>
                    <a:close/>
                    <a:moveTo>
                      <a:pt x="680206" y="217204"/>
                    </a:moveTo>
                    <a:cubicBezTo>
                      <a:pt x="682949" y="154120"/>
                      <a:pt x="633579" y="112979"/>
                      <a:pt x="578724" y="121207"/>
                    </a:cubicBezTo>
                    <a:cubicBezTo>
                      <a:pt x="570496" y="121207"/>
                      <a:pt x="562267" y="121207"/>
                      <a:pt x="554039" y="121207"/>
                    </a:cubicBezTo>
                    <a:cubicBezTo>
                      <a:pt x="510155" y="115721"/>
                      <a:pt x="466270" y="143149"/>
                      <a:pt x="458042" y="187033"/>
                    </a:cubicBezTo>
                    <a:cubicBezTo>
                      <a:pt x="447071" y="230917"/>
                      <a:pt x="477242" y="304972"/>
                      <a:pt x="518383" y="326914"/>
                    </a:cubicBezTo>
                    <a:cubicBezTo>
                      <a:pt x="529354" y="335142"/>
                      <a:pt x="543068" y="335142"/>
                      <a:pt x="556782" y="332400"/>
                    </a:cubicBezTo>
                    <a:cubicBezTo>
                      <a:pt x="565010" y="329657"/>
                      <a:pt x="573239" y="329657"/>
                      <a:pt x="581467" y="332400"/>
                    </a:cubicBezTo>
                    <a:cubicBezTo>
                      <a:pt x="600666" y="337885"/>
                      <a:pt x="617123" y="332400"/>
                      <a:pt x="630837" y="321428"/>
                    </a:cubicBezTo>
                    <a:cubicBezTo>
                      <a:pt x="661007" y="291259"/>
                      <a:pt x="677464" y="252859"/>
                      <a:pt x="680206" y="217204"/>
                    </a:cubicBezTo>
                    <a:close/>
                    <a:moveTo>
                      <a:pt x="850258" y="38924"/>
                    </a:moveTo>
                    <a:cubicBezTo>
                      <a:pt x="850258" y="66352"/>
                      <a:pt x="869458" y="85551"/>
                      <a:pt x="894142" y="82808"/>
                    </a:cubicBezTo>
                    <a:cubicBezTo>
                      <a:pt x="891399" y="52638"/>
                      <a:pt x="880429" y="41667"/>
                      <a:pt x="850258" y="38924"/>
                    </a:cubicBezTo>
                    <a:close/>
                    <a:moveTo>
                      <a:pt x="496441" y="38924"/>
                    </a:moveTo>
                    <a:cubicBezTo>
                      <a:pt x="499184" y="66352"/>
                      <a:pt x="512898" y="82808"/>
                      <a:pt x="540326" y="82808"/>
                    </a:cubicBezTo>
                    <a:cubicBezTo>
                      <a:pt x="540326" y="55381"/>
                      <a:pt x="523869" y="38924"/>
                      <a:pt x="496441" y="38924"/>
                    </a:cubicBezTo>
                    <a:close/>
                  </a:path>
                </a:pathLst>
              </a:custGeom>
              <a:grpFill/>
              <a:ln w="27426" cap="flat">
                <a:noFill/>
                <a:prstDash val="solid"/>
                <a:miter/>
              </a:ln>
            </p:spPr>
            <p:txBody>
              <a:bodyPr rtlCol="0" anchor="ctr"/>
              <a:lstStyle/>
              <a:p>
                <a:endParaRPr lang="en-US"/>
              </a:p>
            </p:txBody>
          </p:sp>
          <p:sp>
            <p:nvSpPr>
              <p:cNvPr id="121" name="Freeform 1314">
                <a:extLst>
                  <a:ext uri="{FF2B5EF4-FFF2-40B4-BE49-F238E27FC236}">
                    <a16:creationId xmlns:a16="http://schemas.microsoft.com/office/drawing/2014/main" id="{C8F28095-40E7-1F59-531E-BF5877D44CC6}"/>
                  </a:ext>
                </a:extLst>
              </p:cNvPr>
              <p:cNvSpPr/>
              <p:nvPr/>
            </p:nvSpPr>
            <p:spPr>
              <a:xfrm>
                <a:off x="2466866" y="6329338"/>
                <a:ext cx="1073639" cy="32913"/>
              </a:xfrm>
              <a:custGeom>
                <a:avLst/>
                <a:gdLst>
                  <a:gd name="connsiteX0" fmla="*/ 538114 w 1073639"/>
                  <a:gd name="connsiteY0" fmla="*/ 0 h 32913"/>
                  <a:gd name="connsiteX1" fmla="*/ 1053754 w 1073639"/>
                  <a:gd name="connsiteY1" fmla="*/ 0 h 32913"/>
                  <a:gd name="connsiteX2" fmla="*/ 1072954 w 1073639"/>
                  <a:gd name="connsiteY2" fmla="*/ 10972 h 32913"/>
                  <a:gd name="connsiteX3" fmla="*/ 1056497 w 1073639"/>
                  <a:gd name="connsiteY3" fmla="*/ 32913 h 32913"/>
                  <a:gd name="connsiteX4" fmla="*/ 987928 w 1073639"/>
                  <a:gd name="connsiteY4" fmla="*/ 32913 h 32913"/>
                  <a:gd name="connsiteX5" fmla="*/ 444860 w 1073639"/>
                  <a:gd name="connsiteY5" fmla="*/ 32913 h 32913"/>
                  <a:gd name="connsiteX6" fmla="*/ 22474 w 1073639"/>
                  <a:gd name="connsiteY6" fmla="*/ 32913 h 32913"/>
                  <a:gd name="connsiteX7" fmla="*/ 16988 w 1073639"/>
                  <a:gd name="connsiteY7" fmla="*/ 32913 h 32913"/>
                  <a:gd name="connsiteX8" fmla="*/ 531 w 1073639"/>
                  <a:gd name="connsiteY8" fmla="*/ 16457 h 32913"/>
                  <a:gd name="connsiteX9" fmla="*/ 19731 w 1073639"/>
                  <a:gd name="connsiteY9" fmla="*/ 2743 h 32913"/>
                  <a:gd name="connsiteX10" fmla="*/ 107500 w 1073639"/>
                  <a:gd name="connsiteY10" fmla="*/ 2743 h 32913"/>
                  <a:gd name="connsiteX11" fmla="*/ 538114 w 1073639"/>
                  <a:gd name="connsiteY11" fmla="*/ 0 h 32913"/>
                  <a:gd name="connsiteX12" fmla="*/ 538114 w 1073639"/>
                  <a:gd name="connsiteY12"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3639" h="32913">
                    <a:moveTo>
                      <a:pt x="538114" y="0"/>
                    </a:moveTo>
                    <a:cubicBezTo>
                      <a:pt x="710909" y="0"/>
                      <a:pt x="883703" y="0"/>
                      <a:pt x="1053754" y="0"/>
                    </a:cubicBezTo>
                    <a:cubicBezTo>
                      <a:pt x="1061983" y="0"/>
                      <a:pt x="1070211" y="0"/>
                      <a:pt x="1072954" y="10972"/>
                    </a:cubicBezTo>
                    <a:cubicBezTo>
                      <a:pt x="1075697" y="21943"/>
                      <a:pt x="1070211" y="30171"/>
                      <a:pt x="1056497" y="32913"/>
                    </a:cubicBezTo>
                    <a:cubicBezTo>
                      <a:pt x="1034555" y="32913"/>
                      <a:pt x="1009870" y="32913"/>
                      <a:pt x="987928" y="32913"/>
                    </a:cubicBezTo>
                    <a:cubicBezTo>
                      <a:pt x="806905" y="32913"/>
                      <a:pt x="625883" y="32913"/>
                      <a:pt x="444860" y="32913"/>
                    </a:cubicBezTo>
                    <a:cubicBezTo>
                      <a:pt x="304979" y="32913"/>
                      <a:pt x="162355" y="32913"/>
                      <a:pt x="22474" y="32913"/>
                    </a:cubicBezTo>
                    <a:cubicBezTo>
                      <a:pt x="19731" y="32913"/>
                      <a:pt x="19731" y="32913"/>
                      <a:pt x="16988" y="32913"/>
                    </a:cubicBezTo>
                    <a:cubicBezTo>
                      <a:pt x="6017" y="32913"/>
                      <a:pt x="-2211" y="24686"/>
                      <a:pt x="531" y="16457"/>
                    </a:cubicBezTo>
                    <a:cubicBezTo>
                      <a:pt x="531" y="8229"/>
                      <a:pt x="8760" y="2743"/>
                      <a:pt x="19731" y="2743"/>
                    </a:cubicBezTo>
                    <a:cubicBezTo>
                      <a:pt x="49901" y="2743"/>
                      <a:pt x="77329" y="2743"/>
                      <a:pt x="107500" y="2743"/>
                    </a:cubicBezTo>
                    <a:cubicBezTo>
                      <a:pt x="250124" y="0"/>
                      <a:pt x="392747" y="0"/>
                      <a:pt x="538114" y="0"/>
                    </a:cubicBezTo>
                    <a:cubicBezTo>
                      <a:pt x="538114" y="0"/>
                      <a:pt x="538114" y="0"/>
                      <a:pt x="538114" y="0"/>
                    </a:cubicBezTo>
                    <a:close/>
                  </a:path>
                </a:pathLst>
              </a:custGeom>
              <a:grpFill/>
              <a:ln w="27426" cap="flat">
                <a:noFill/>
                <a:prstDash val="solid"/>
                <a:miter/>
              </a:ln>
            </p:spPr>
            <p:txBody>
              <a:bodyPr rtlCol="0" anchor="ctr"/>
              <a:lstStyle/>
              <a:p>
                <a:endParaRPr lang="en-US"/>
              </a:p>
            </p:txBody>
          </p:sp>
        </p:grpSp>
        <p:sp>
          <p:nvSpPr>
            <p:cNvPr id="118" name="Freeform 1311">
              <a:extLst>
                <a:ext uri="{FF2B5EF4-FFF2-40B4-BE49-F238E27FC236}">
                  <a16:creationId xmlns:a16="http://schemas.microsoft.com/office/drawing/2014/main" id="{0E539D8B-4CAD-D1BE-78D3-D76A2FC31574}"/>
                </a:ext>
              </a:extLst>
            </p:cNvPr>
            <p:cNvSpPr/>
            <p:nvPr/>
          </p:nvSpPr>
          <p:spPr>
            <a:xfrm>
              <a:off x="2563395" y="5832898"/>
              <a:ext cx="320904" cy="409715"/>
            </a:xfrm>
            <a:custGeom>
              <a:avLst/>
              <a:gdLst>
                <a:gd name="connsiteX0" fmla="*/ 320904 w 320904"/>
                <a:gd name="connsiteY0" fmla="*/ 252334 h 409715"/>
                <a:gd name="connsiteX1" fmla="*/ 320904 w 320904"/>
                <a:gd name="connsiteY1" fmla="*/ 244106 h 409715"/>
                <a:gd name="connsiteX2" fmla="*/ 320904 w 320904"/>
                <a:gd name="connsiteY2" fmla="*/ 241363 h 409715"/>
                <a:gd name="connsiteX3" fmla="*/ 318161 w 320904"/>
                <a:gd name="connsiteY3" fmla="*/ 222163 h 409715"/>
                <a:gd name="connsiteX4" fmla="*/ 318161 w 320904"/>
                <a:gd name="connsiteY4" fmla="*/ 216678 h 409715"/>
                <a:gd name="connsiteX5" fmla="*/ 318161 w 320904"/>
                <a:gd name="connsiteY5" fmla="*/ 211192 h 409715"/>
                <a:gd name="connsiteX6" fmla="*/ 312676 w 320904"/>
                <a:gd name="connsiteY6" fmla="*/ 186508 h 409715"/>
                <a:gd name="connsiteX7" fmla="*/ 178280 w 320904"/>
                <a:gd name="connsiteY7" fmla="*/ 98739 h 409715"/>
                <a:gd name="connsiteX8" fmla="*/ 202965 w 320904"/>
                <a:gd name="connsiteY8" fmla="*/ 63083 h 409715"/>
                <a:gd name="connsiteX9" fmla="*/ 224907 w 320904"/>
                <a:gd name="connsiteY9" fmla="*/ 54855 h 409715"/>
                <a:gd name="connsiteX10" fmla="*/ 241364 w 320904"/>
                <a:gd name="connsiteY10" fmla="*/ 32913 h 409715"/>
                <a:gd name="connsiteX11" fmla="*/ 216679 w 320904"/>
                <a:gd name="connsiteY11" fmla="*/ 21942 h 409715"/>
                <a:gd name="connsiteX12" fmla="*/ 161824 w 320904"/>
                <a:gd name="connsiteY12" fmla="*/ 54855 h 409715"/>
                <a:gd name="connsiteX13" fmla="*/ 159081 w 320904"/>
                <a:gd name="connsiteY13" fmla="*/ 52112 h 409715"/>
                <a:gd name="connsiteX14" fmla="*/ 68569 w 320904"/>
                <a:gd name="connsiteY14" fmla="*/ 0 h 409715"/>
                <a:gd name="connsiteX15" fmla="*/ 57598 w 320904"/>
                <a:gd name="connsiteY15" fmla="*/ 0 h 409715"/>
                <a:gd name="connsiteX16" fmla="*/ 38399 w 320904"/>
                <a:gd name="connsiteY16" fmla="*/ 16456 h 409715"/>
                <a:gd name="connsiteX17" fmla="*/ 74055 w 320904"/>
                <a:gd name="connsiteY17" fmla="*/ 112453 h 409715"/>
                <a:gd name="connsiteX18" fmla="*/ 5486 w 320904"/>
                <a:gd name="connsiteY18" fmla="*/ 194735 h 409715"/>
                <a:gd name="connsiteX19" fmla="*/ 0 w 320904"/>
                <a:gd name="connsiteY19" fmla="*/ 219421 h 409715"/>
                <a:gd name="connsiteX20" fmla="*/ 0 w 320904"/>
                <a:gd name="connsiteY20" fmla="*/ 230392 h 409715"/>
                <a:gd name="connsiteX21" fmla="*/ 0 w 320904"/>
                <a:gd name="connsiteY21" fmla="*/ 268790 h 409715"/>
                <a:gd name="connsiteX22" fmla="*/ 5486 w 320904"/>
                <a:gd name="connsiteY22" fmla="*/ 285247 h 409715"/>
                <a:gd name="connsiteX23" fmla="*/ 57598 w 320904"/>
                <a:gd name="connsiteY23" fmla="*/ 375758 h 409715"/>
                <a:gd name="connsiteX24" fmla="*/ 156338 w 320904"/>
                <a:gd name="connsiteY24" fmla="*/ 405928 h 409715"/>
                <a:gd name="connsiteX25" fmla="*/ 167309 w 320904"/>
                <a:gd name="connsiteY25" fmla="*/ 405928 h 409715"/>
                <a:gd name="connsiteX26" fmla="*/ 246849 w 320904"/>
                <a:gd name="connsiteY26" fmla="*/ 389472 h 409715"/>
                <a:gd name="connsiteX27" fmla="*/ 315418 w 320904"/>
                <a:gd name="connsiteY27" fmla="*/ 282504 h 409715"/>
                <a:gd name="connsiteX28" fmla="*/ 320904 w 320904"/>
                <a:gd name="connsiteY28" fmla="*/ 266047 h 409715"/>
                <a:gd name="connsiteX29" fmla="*/ 320904 w 320904"/>
                <a:gd name="connsiteY29" fmla="*/ 252334 h 409715"/>
                <a:gd name="connsiteX30" fmla="*/ 128910 w 320904"/>
                <a:gd name="connsiteY30" fmla="*/ 93254 h 409715"/>
                <a:gd name="connsiteX31" fmla="*/ 74055 w 320904"/>
                <a:gd name="connsiteY31" fmla="*/ 41141 h 409715"/>
                <a:gd name="connsiteX32" fmla="*/ 128910 w 320904"/>
                <a:gd name="connsiteY32" fmla="*/ 93254 h 409715"/>
                <a:gd name="connsiteX33" fmla="*/ 224907 w 320904"/>
                <a:gd name="connsiteY33" fmla="*/ 356559 h 409715"/>
                <a:gd name="connsiteX34" fmla="*/ 170052 w 320904"/>
                <a:gd name="connsiteY34" fmla="*/ 370273 h 409715"/>
                <a:gd name="connsiteX35" fmla="*/ 142624 w 320904"/>
                <a:gd name="connsiteY35" fmla="*/ 370273 h 409715"/>
                <a:gd name="connsiteX36" fmla="*/ 87769 w 320904"/>
                <a:gd name="connsiteY36" fmla="*/ 356559 h 409715"/>
                <a:gd name="connsiteX37" fmla="*/ 30171 w 320904"/>
                <a:gd name="connsiteY37" fmla="*/ 235877 h 409715"/>
                <a:gd name="connsiteX38" fmla="*/ 112454 w 320904"/>
                <a:gd name="connsiteY38" fmla="*/ 134395 h 409715"/>
                <a:gd name="connsiteX39" fmla="*/ 202965 w 320904"/>
                <a:gd name="connsiteY39" fmla="*/ 134395 h 409715"/>
                <a:gd name="connsiteX40" fmla="*/ 282505 w 320904"/>
                <a:gd name="connsiteY40" fmla="*/ 235877 h 409715"/>
                <a:gd name="connsiteX41" fmla="*/ 224907 w 320904"/>
                <a:gd name="connsiteY41" fmla="*/ 356559 h 40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0904" h="409715">
                  <a:moveTo>
                    <a:pt x="320904" y="252334"/>
                  </a:moveTo>
                  <a:cubicBezTo>
                    <a:pt x="320904" y="249591"/>
                    <a:pt x="320904" y="246849"/>
                    <a:pt x="320904" y="244106"/>
                  </a:cubicBezTo>
                  <a:cubicBezTo>
                    <a:pt x="320904" y="244106"/>
                    <a:pt x="320904" y="241363"/>
                    <a:pt x="320904" y="241363"/>
                  </a:cubicBezTo>
                  <a:cubicBezTo>
                    <a:pt x="320904" y="235877"/>
                    <a:pt x="318161" y="230392"/>
                    <a:pt x="318161" y="222163"/>
                  </a:cubicBezTo>
                  <a:cubicBezTo>
                    <a:pt x="318161" y="219421"/>
                    <a:pt x="318161" y="219421"/>
                    <a:pt x="318161" y="216678"/>
                  </a:cubicBezTo>
                  <a:cubicBezTo>
                    <a:pt x="318161" y="213935"/>
                    <a:pt x="318161" y="211192"/>
                    <a:pt x="318161" y="211192"/>
                  </a:cubicBezTo>
                  <a:cubicBezTo>
                    <a:pt x="315418" y="202964"/>
                    <a:pt x="312676" y="194735"/>
                    <a:pt x="312676" y="186508"/>
                  </a:cubicBezTo>
                  <a:cubicBezTo>
                    <a:pt x="287991" y="128909"/>
                    <a:pt x="241364" y="98739"/>
                    <a:pt x="178280" y="98739"/>
                  </a:cubicBezTo>
                  <a:cubicBezTo>
                    <a:pt x="181023" y="82283"/>
                    <a:pt x="189251" y="71311"/>
                    <a:pt x="202965" y="63083"/>
                  </a:cubicBezTo>
                  <a:cubicBezTo>
                    <a:pt x="211193" y="60340"/>
                    <a:pt x="216679" y="57597"/>
                    <a:pt x="224907" y="54855"/>
                  </a:cubicBezTo>
                  <a:cubicBezTo>
                    <a:pt x="235878" y="49369"/>
                    <a:pt x="244107" y="41141"/>
                    <a:pt x="241364" y="32913"/>
                  </a:cubicBezTo>
                  <a:cubicBezTo>
                    <a:pt x="238621" y="21942"/>
                    <a:pt x="227650" y="19199"/>
                    <a:pt x="216679" y="21942"/>
                  </a:cubicBezTo>
                  <a:cubicBezTo>
                    <a:pt x="194737" y="27428"/>
                    <a:pt x="175537" y="38399"/>
                    <a:pt x="161824" y="54855"/>
                  </a:cubicBezTo>
                  <a:cubicBezTo>
                    <a:pt x="159081" y="54855"/>
                    <a:pt x="159081" y="54855"/>
                    <a:pt x="159081" y="52112"/>
                  </a:cubicBezTo>
                  <a:cubicBezTo>
                    <a:pt x="142624" y="10971"/>
                    <a:pt x="106968" y="5485"/>
                    <a:pt x="68569" y="0"/>
                  </a:cubicBezTo>
                  <a:cubicBezTo>
                    <a:pt x="65827" y="0"/>
                    <a:pt x="60341" y="0"/>
                    <a:pt x="57598" y="0"/>
                  </a:cubicBezTo>
                  <a:cubicBezTo>
                    <a:pt x="46627" y="0"/>
                    <a:pt x="38399" y="5485"/>
                    <a:pt x="38399" y="16456"/>
                  </a:cubicBezTo>
                  <a:cubicBezTo>
                    <a:pt x="41142" y="49369"/>
                    <a:pt x="46627" y="85025"/>
                    <a:pt x="74055" y="112453"/>
                  </a:cubicBezTo>
                  <a:cubicBezTo>
                    <a:pt x="41142" y="128909"/>
                    <a:pt x="16457" y="156337"/>
                    <a:pt x="5486" y="194735"/>
                  </a:cubicBezTo>
                  <a:cubicBezTo>
                    <a:pt x="5486" y="202964"/>
                    <a:pt x="2743" y="211192"/>
                    <a:pt x="0" y="219421"/>
                  </a:cubicBezTo>
                  <a:cubicBezTo>
                    <a:pt x="0" y="222163"/>
                    <a:pt x="0" y="224906"/>
                    <a:pt x="0" y="230392"/>
                  </a:cubicBezTo>
                  <a:cubicBezTo>
                    <a:pt x="0" y="244106"/>
                    <a:pt x="0" y="257819"/>
                    <a:pt x="0" y="268790"/>
                  </a:cubicBezTo>
                  <a:cubicBezTo>
                    <a:pt x="2743" y="274276"/>
                    <a:pt x="5486" y="279761"/>
                    <a:pt x="5486" y="285247"/>
                  </a:cubicBezTo>
                  <a:cubicBezTo>
                    <a:pt x="16457" y="318160"/>
                    <a:pt x="32914" y="351073"/>
                    <a:pt x="57598" y="375758"/>
                  </a:cubicBezTo>
                  <a:cubicBezTo>
                    <a:pt x="85026" y="403186"/>
                    <a:pt x="115197" y="416899"/>
                    <a:pt x="156338" y="405928"/>
                  </a:cubicBezTo>
                  <a:cubicBezTo>
                    <a:pt x="159081" y="405928"/>
                    <a:pt x="164566" y="405928"/>
                    <a:pt x="167309" y="405928"/>
                  </a:cubicBezTo>
                  <a:cubicBezTo>
                    <a:pt x="197480" y="414156"/>
                    <a:pt x="222164" y="405928"/>
                    <a:pt x="246849" y="389472"/>
                  </a:cubicBezTo>
                  <a:cubicBezTo>
                    <a:pt x="282505" y="362044"/>
                    <a:pt x="301704" y="323646"/>
                    <a:pt x="315418" y="282504"/>
                  </a:cubicBezTo>
                  <a:cubicBezTo>
                    <a:pt x="318161" y="277018"/>
                    <a:pt x="318161" y="271533"/>
                    <a:pt x="320904" y="266047"/>
                  </a:cubicBezTo>
                  <a:cubicBezTo>
                    <a:pt x="318161" y="260562"/>
                    <a:pt x="318161" y="255077"/>
                    <a:pt x="320904" y="252334"/>
                  </a:cubicBezTo>
                  <a:close/>
                  <a:moveTo>
                    <a:pt x="128910" y="93254"/>
                  </a:moveTo>
                  <a:cubicBezTo>
                    <a:pt x="98740" y="98739"/>
                    <a:pt x="79541" y="79540"/>
                    <a:pt x="74055" y="41141"/>
                  </a:cubicBezTo>
                  <a:cubicBezTo>
                    <a:pt x="112454" y="43884"/>
                    <a:pt x="120682" y="54855"/>
                    <a:pt x="128910" y="93254"/>
                  </a:cubicBezTo>
                  <a:close/>
                  <a:moveTo>
                    <a:pt x="224907" y="356559"/>
                  </a:moveTo>
                  <a:cubicBezTo>
                    <a:pt x="208450" y="370273"/>
                    <a:pt x="191994" y="375758"/>
                    <a:pt x="170052" y="370273"/>
                  </a:cubicBezTo>
                  <a:cubicBezTo>
                    <a:pt x="161824" y="367530"/>
                    <a:pt x="150852" y="367530"/>
                    <a:pt x="142624" y="370273"/>
                  </a:cubicBezTo>
                  <a:cubicBezTo>
                    <a:pt x="120682" y="375758"/>
                    <a:pt x="104225" y="370273"/>
                    <a:pt x="87769" y="356559"/>
                  </a:cubicBezTo>
                  <a:cubicBezTo>
                    <a:pt x="52113" y="323646"/>
                    <a:pt x="32914" y="285247"/>
                    <a:pt x="30171" y="235877"/>
                  </a:cubicBezTo>
                  <a:cubicBezTo>
                    <a:pt x="27428" y="183765"/>
                    <a:pt x="60341" y="142623"/>
                    <a:pt x="112454" y="134395"/>
                  </a:cubicBezTo>
                  <a:cubicBezTo>
                    <a:pt x="142624" y="131652"/>
                    <a:pt x="172794" y="131652"/>
                    <a:pt x="202965" y="134395"/>
                  </a:cubicBezTo>
                  <a:cubicBezTo>
                    <a:pt x="249592" y="139880"/>
                    <a:pt x="282505" y="181022"/>
                    <a:pt x="282505" y="235877"/>
                  </a:cubicBezTo>
                  <a:cubicBezTo>
                    <a:pt x="279763" y="282504"/>
                    <a:pt x="263306" y="323646"/>
                    <a:pt x="224907" y="356559"/>
                  </a:cubicBezTo>
                  <a:close/>
                </a:path>
              </a:pathLst>
            </a:custGeom>
            <a:solidFill>
              <a:srgbClr val="F26F46"/>
            </a:solidFill>
            <a:ln w="27426" cap="flat">
              <a:noFill/>
              <a:prstDash val="solid"/>
              <a:miter/>
            </a:ln>
          </p:spPr>
          <p:txBody>
            <a:bodyPr rtlCol="0" anchor="ctr"/>
            <a:lstStyle/>
            <a:p>
              <a:endParaRPr lang="en-US"/>
            </a:p>
          </p:txBody>
        </p:sp>
      </p:grpSp>
      <p:grpSp>
        <p:nvGrpSpPr>
          <p:cNvPr id="122" name="Group 121">
            <a:extLst>
              <a:ext uri="{FF2B5EF4-FFF2-40B4-BE49-F238E27FC236}">
                <a16:creationId xmlns:a16="http://schemas.microsoft.com/office/drawing/2014/main" id="{50B69F6F-359C-C53C-1FBE-6369E1A3E3F8}"/>
              </a:ext>
            </a:extLst>
          </p:cNvPr>
          <p:cNvGrpSpPr/>
          <p:nvPr/>
        </p:nvGrpSpPr>
        <p:grpSpPr>
          <a:xfrm>
            <a:off x="8706805" y="5890802"/>
            <a:ext cx="693004" cy="686054"/>
            <a:chOff x="898304" y="2455901"/>
            <a:chExt cx="937202" cy="936853"/>
          </a:xfrm>
          <a:solidFill>
            <a:schemeClr val="bg1"/>
          </a:solidFill>
        </p:grpSpPr>
        <p:sp>
          <p:nvSpPr>
            <p:cNvPr id="123" name="Freeform 277">
              <a:extLst>
                <a:ext uri="{FF2B5EF4-FFF2-40B4-BE49-F238E27FC236}">
                  <a16:creationId xmlns:a16="http://schemas.microsoft.com/office/drawing/2014/main" id="{24884706-EFB9-1D6B-30B2-12B423765C56}"/>
                </a:ext>
              </a:extLst>
            </p:cNvPr>
            <p:cNvSpPr/>
            <p:nvPr/>
          </p:nvSpPr>
          <p:spPr>
            <a:xfrm>
              <a:off x="898304" y="2455901"/>
              <a:ext cx="937202" cy="936853"/>
            </a:xfrm>
            <a:custGeom>
              <a:avLst/>
              <a:gdLst>
                <a:gd name="connsiteX0" fmla="*/ 574524 w 937202"/>
                <a:gd name="connsiteY0" fmla="*/ 332237 h 936853"/>
                <a:gd name="connsiteX1" fmla="*/ 703472 w 937202"/>
                <a:gd name="connsiteY1" fmla="*/ 332237 h 936853"/>
                <a:gd name="connsiteX2" fmla="*/ 674200 w 937202"/>
                <a:gd name="connsiteY2" fmla="*/ 302965 h 936853"/>
                <a:gd name="connsiteX3" fmla="*/ 667387 w 937202"/>
                <a:gd name="connsiteY3" fmla="*/ 295142 h 936853"/>
                <a:gd name="connsiteX4" fmla="*/ 680257 w 937202"/>
                <a:gd name="connsiteY4" fmla="*/ 272179 h 936853"/>
                <a:gd name="connsiteX5" fmla="*/ 702715 w 937202"/>
                <a:gd name="connsiteY5" fmla="*/ 269908 h 936853"/>
                <a:gd name="connsiteX6" fmla="*/ 672686 w 937202"/>
                <a:gd name="connsiteY6" fmla="*/ 240636 h 936853"/>
                <a:gd name="connsiteX7" fmla="*/ 666125 w 937202"/>
                <a:gd name="connsiteY7" fmla="*/ 221458 h 936853"/>
                <a:gd name="connsiteX8" fmla="*/ 684547 w 937202"/>
                <a:gd name="connsiteY8" fmla="*/ 211364 h 936853"/>
                <a:gd name="connsiteX9" fmla="*/ 704229 w 937202"/>
                <a:gd name="connsiteY9" fmla="*/ 211364 h 936853"/>
                <a:gd name="connsiteX10" fmla="*/ 676472 w 937202"/>
                <a:gd name="connsiteY10" fmla="*/ 183606 h 936853"/>
                <a:gd name="connsiteX11" fmla="*/ 666378 w 937202"/>
                <a:gd name="connsiteY11" fmla="*/ 160390 h 936853"/>
                <a:gd name="connsiteX12" fmla="*/ 689593 w 937202"/>
                <a:gd name="connsiteY12" fmla="*/ 150802 h 936853"/>
                <a:gd name="connsiteX13" fmla="*/ 704734 w 937202"/>
                <a:gd name="connsiteY13" fmla="*/ 150802 h 936853"/>
                <a:gd name="connsiteX14" fmla="*/ 672686 w 937202"/>
                <a:gd name="connsiteY14" fmla="*/ 119511 h 936853"/>
                <a:gd name="connsiteX15" fmla="*/ 666378 w 937202"/>
                <a:gd name="connsiteY15" fmla="*/ 99576 h 936853"/>
                <a:gd name="connsiteX16" fmla="*/ 685304 w 937202"/>
                <a:gd name="connsiteY16" fmla="*/ 90239 h 936853"/>
                <a:gd name="connsiteX17" fmla="*/ 916703 w 937202"/>
                <a:gd name="connsiteY17" fmla="*/ 90239 h 936853"/>
                <a:gd name="connsiteX18" fmla="*/ 936134 w 937202"/>
                <a:gd name="connsiteY18" fmla="*/ 100333 h 936853"/>
                <a:gd name="connsiteX19" fmla="*/ 928816 w 937202"/>
                <a:gd name="connsiteY19" fmla="*/ 120015 h 936853"/>
                <a:gd name="connsiteX20" fmla="*/ 900301 w 937202"/>
                <a:gd name="connsiteY20" fmla="*/ 150802 h 936853"/>
                <a:gd name="connsiteX21" fmla="*/ 918974 w 937202"/>
                <a:gd name="connsiteY21" fmla="*/ 150802 h 936853"/>
                <a:gd name="connsiteX22" fmla="*/ 935629 w 937202"/>
                <a:gd name="connsiteY22" fmla="*/ 160390 h 936853"/>
                <a:gd name="connsiteX23" fmla="*/ 930330 w 937202"/>
                <a:gd name="connsiteY23" fmla="*/ 179064 h 936853"/>
                <a:gd name="connsiteX24" fmla="*/ 900048 w 937202"/>
                <a:gd name="connsiteY24" fmla="*/ 211364 h 936853"/>
                <a:gd name="connsiteX25" fmla="*/ 918469 w 937202"/>
                <a:gd name="connsiteY25" fmla="*/ 211364 h 936853"/>
                <a:gd name="connsiteX26" fmla="*/ 935629 w 937202"/>
                <a:gd name="connsiteY26" fmla="*/ 220448 h 936853"/>
                <a:gd name="connsiteX27" fmla="*/ 930077 w 937202"/>
                <a:gd name="connsiteY27" fmla="*/ 239879 h 936853"/>
                <a:gd name="connsiteX28" fmla="*/ 900301 w 937202"/>
                <a:gd name="connsiteY28" fmla="*/ 271927 h 936853"/>
                <a:gd name="connsiteX29" fmla="*/ 918974 w 937202"/>
                <a:gd name="connsiteY29" fmla="*/ 271927 h 936853"/>
                <a:gd name="connsiteX30" fmla="*/ 935629 w 937202"/>
                <a:gd name="connsiteY30" fmla="*/ 281516 h 936853"/>
                <a:gd name="connsiteX31" fmla="*/ 930330 w 937202"/>
                <a:gd name="connsiteY31" fmla="*/ 300189 h 936853"/>
                <a:gd name="connsiteX32" fmla="*/ 900048 w 937202"/>
                <a:gd name="connsiteY32" fmla="*/ 332489 h 936853"/>
                <a:gd name="connsiteX33" fmla="*/ 920236 w 937202"/>
                <a:gd name="connsiteY33" fmla="*/ 332489 h 936853"/>
                <a:gd name="connsiteX34" fmla="*/ 936891 w 937202"/>
                <a:gd name="connsiteY34" fmla="*/ 348892 h 936853"/>
                <a:gd name="connsiteX35" fmla="*/ 936891 w 937202"/>
                <a:gd name="connsiteY35" fmla="*/ 436707 h 936853"/>
                <a:gd name="connsiteX36" fmla="*/ 919479 w 937202"/>
                <a:gd name="connsiteY36" fmla="*/ 453362 h 936853"/>
                <a:gd name="connsiteX37" fmla="*/ 876580 w 937202"/>
                <a:gd name="connsiteY37" fmla="*/ 453362 h 936853"/>
                <a:gd name="connsiteX38" fmla="*/ 876580 w 937202"/>
                <a:gd name="connsiteY38" fmla="*/ 464465 h 936853"/>
                <a:gd name="connsiteX39" fmla="*/ 876580 w 937202"/>
                <a:gd name="connsiteY39" fmla="*/ 913890 h 936853"/>
                <a:gd name="connsiteX40" fmla="*/ 854122 w 937202"/>
                <a:gd name="connsiteY40" fmla="*/ 936854 h 936853"/>
                <a:gd name="connsiteX41" fmla="*/ 806934 w 937202"/>
                <a:gd name="connsiteY41" fmla="*/ 936854 h 936853"/>
                <a:gd name="connsiteX42" fmla="*/ 785989 w 937202"/>
                <a:gd name="connsiteY42" fmla="*/ 916161 h 936853"/>
                <a:gd name="connsiteX43" fmla="*/ 785989 w 937202"/>
                <a:gd name="connsiteY43" fmla="*/ 767026 h 936853"/>
                <a:gd name="connsiteX44" fmla="*/ 785989 w 937202"/>
                <a:gd name="connsiteY44" fmla="*/ 756175 h 936853"/>
                <a:gd name="connsiteX45" fmla="*/ 151343 w 937202"/>
                <a:gd name="connsiteY45" fmla="*/ 756175 h 936853"/>
                <a:gd name="connsiteX46" fmla="*/ 151343 w 937202"/>
                <a:gd name="connsiteY46" fmla="*/ 766521 h 936853"/>
                <a:gd name="connsiteX47" fmla="*/ 151343 w 937202"/>
                <a:gd name="connsiteY47" fmla="*/ 916666 h 936853"/>
                <a:gd name="connsiteX48" fmla="*/ 130904 w 937202"/>
                <a:gd name="connsiteY48" fmla="*/ 936854 h 936853"/>
                <a:gd name="connsiteX49" fmla="*/ 80939 w 937202"/>
                <a:gd name="connsiteY49" fmla="*/ 936854 h 936853"/>
                <a:gd name="connsiteX50" fmla="*/ 60752 w 937202"/>
                <a:gd name="connsiteY50" fmla="*/ 916413 h 936853"/>
                <a:gd name="connsiteX51" fmla="*/ 60752 w 937202"/>
                <a:gd name="connsiteY51" fmla="*/ 465979 h 936853"/>
                <a:gd name="connsiteX52" fmla="*/ 60752 w 937202"/>
                <a:gd name="connsiteY52" fmla="*/ 453362 h 936853"/>
                <a:gd name="connsiteX53" fmla="*/ 21134 w 937202"/>
                <a:gd name="connsiteY53" fmla="*/ 453362 h 936853"/>
                <a:gd name="connsiteX54" fmla="*/ 189 w 937202"/>
                <a:gd name="connsiteY54" fmla="*/ 432670 h 936853"/>
                <a:gd name="connsiteX55" fmla="*/ 189 w 937202"/>
                <a:gd name="connsiteY55" fmla="*/ 351415 h 936853"/>
                <a:gd name="connsiteX56" fmla="*/ 18863 w 937202"/>
                <a:gd name="connsiteY56" fmla="*/ 332489 h 936853"/>
                <a:gd name="connsiteX57" fmla="*/ 59995 w 937202"/>
                <a:gd name="connsiteY57" fmla="*/ 332489 h 936853"/>
                <a:gd name="connsiteX58" fmla="*/ 59995 w 937202"/>
                <a:gd name="connsiteY58" fmla="*/ 300946 h 936853"/>
                <a:gd name="connsiteX59" fmla="*/ 3470 w 937202"/>
                <a:gd name="connsiteY59" fmla="*/ 248206 h 936853"/>
                <a:gd name="connsiteX60" fmla="*/ 189 w 937202"/>
                <a:gd name="connsiteY60" fmla="*/ 226000 h 936853"/>
                <a:gd name="connsiteX61" fmla="*/ 189 w 937202"/>
                <a:gd name="connsiteY61" fmla="*/ 107903 h 936853"/>
                <a:gd name="connsiteX62" fmla="*/ 47882 w 937202"/>
                <a:gd name="connsiteY62" fmla="*/ 60462 h 936853"/>
                <a:gd name="connsiteX63" fmla="*/ 90024 w 937202"/>
                <a:gd name="connsiteY63" fmla="*/ 60462 h 936853"/>
                <a:gd name="connsiteX64" fmla="*/ 153362 w 937202"/>
                <a:gd name="connsiteY64" fmla="*/ 152 h 936853"/>
                <a:gd name="connsiteX65" fmla="*/ 212158 w 937202"/>
                <a:gd name="connsiteY65" fmla="*/ 60462 h 936853"/>
                <a:gd name="connsiteX66" fmla="*/ 250262 w 937202"/>
                <a:gd name="connsiteY66" fmla="*/ 60462 h 936853"/>
                <a:gd name="connsiteX67" fmla="*/ 302498 w 937202"/>
                <a:gd name="connsiteY67" fmla="*/ 112697 h 936853"/>
                <a:gd name="connsiteX68" fmla="*/ 302498 w 937202"/>
                <a:gd name="connsiteY68" fmla="*/ 220448 h 936853"/>
                <a:gd name="connsiteX69" fmla="*/ 244963 w 937202"/>
                <a:gd name="connsiteY69" fmla="*/ 300189 h 936853"/>
                <a:gd name="connsiteX70" fmla="*/ 242187 w 937202"/>
                <a:gd name="connsiteY70" fmla="*/ 301451 h 936853"/>
                <a:gd name="connsiteX71" fmla="*/ 242187 w 937202"/>
                <a:gd name="connsiteY71" fmla="*/ 331984 h 936853"/>
                <a:gd name="connsiteX72" fmla="*/ 392584 w 937202"/>
                <a:gd name="connsiteY72" fmla="*/ 331984 h 936853"/>
                <a:gd name="connsiteX73" fmla="*/ 392584 w 937202"/>
                <a:gd name="connsiteY73" fmla="*/ 300946 h 936853"/>
                <a:gd name="connsiteX74" fmla="*/ 384005 w 937202"/>
                <a:gd name="connsiteY74" fmla="*/ 298170 h 936853"/>
                <a:gd name="connsiteX75" fmla="*/ 332779 w 937202"/>
                <a:gd name="connsiteY75" fmla="*/ 228271 h 936853"/>
                <a:gd name="connsiteX76" fmla="*/ 332779 w 937202"/>
                <a:gd name="connsiteY76" fmla="*/ 105380 h 936853"/>
                <a:gd name="connsiteX77" fmla="*/ 377948 w 937202"/>
                <a:gd name="connsiteY77" fmla="*/ 60462 h 936853"/>
                <a:gd name="connsiteX78" fmla="*/ 422866 w 937202"/>
                <a:gd name="connsiteY78" fmla="*/ 60462 h 936853"/>
                <a:gd name="connsiteX79" fmla="*/ 448100 w 937202"/>
                <a:gd name="connsiteY79" fmla="*/ 11760 h 936853"/>
                <a:gd name="connsiteX80" fmla="*/ 487970 w 937202"/>
                <a:gd name="connsiteY80" fmla="*/ 152 h 936853"/>
                <a:gd name="connsiteX81" fmla="*/ 544748 w 937202"/>
                <a:gd name="connsiteY81" fmla="*/ 60462 h 936853"/>
                <a:gd name="connsiteX82" fmla="*/ 585880 w 937202"/>
                <a:gd name="connsiteY82" fmla="*/ 60462 h 936853"/>
                <a:gd name="connsiteX83" fmla="*/ 634835 w 937202"/>
                <a:gd name="connsiteY83" fmla="*/ 109417 h 936853"/>
                <a:gd name="connsiteX84" fmla="*/ 634835 w 937202"/>
                <a:gd name="connsiteY84" fmla="*/ 217925 h 936853"/>
                <a:gd name="connsiteX85" fmla="*/ 574777 w 937202"/>
                <a:gd name="connsiteY85" fmla="*/ 300946 h 936853"/>
                <a:gd name="connsiteX86" fmla="*/ 574524 w 937202"/>
                <a:gd name="connsiteY86" fmla="*/ 332237 h 936853"/>
                <a:gd name="connsiteX87" fmla="*/ 785232 w 937202"/>
                <a:gd name="connsiteY87" fmla="*/ 453615 h 936853"/>
                <a:gd name="connsiteX88" fmla="*/ 649218 w 937202"/>
                <a:gd name="connsiteY88" fmla="*/ 453362 h 936853"/>
                <a:gd name="connsiteX89" fmla="*/ 634582 w 937202"/>
                <a:gd name="connsiteY89" fmla="*/ 459671 h 936853"/>
                <a:gd name="connsiteX90" fmla="*/ 509672 w 937202"/>
                <a:gd name="connsiteY90" fmla="*/ 584581 h 936853"/>
                <a:gd name="connsiteX91" fmla="*/ 426651 w 937202"/>
                <a:gd name="connsiteY91" fmla="*/ 584329 h 936853"/>
                <a:gd name="connsiteX92" fmla="*/ 301488 w 937202"/>
                <a:gd name="connsiteY92" fmla="*/ 459671 h 936853"/>
                <a:gd name="connsiteX93" fmla="*/ 287862 w 937202"/>
                <a:gd name="connsiteY93" fmla="*/ 453867 h 936853"/>
                <a:gd name="connsiteX94" fmla="*/ 160428 w 937202"/>
                <a:gd name="connsiteY94" fmla="*/ 453615 h 936853"/>
                <a:gd name="connsiteX95" fmla="*/ 151343 w 937202"/>
                <a:gd name="connsiteY95" fmla="*/ 453615 h 936853"/>
                <a:gd name="connsiteX96" fmla="*/ 151343 w 937202"/>
                <a:gd name="connsiteY96" fmla="*/ 664574 h 936853"/>
                <a:gd name="connsiteX97" fmla="*/ 785232 w 937202"/>
                <a:gd name="connsiteY97" fmla="*/ 664574 h 936853"/>
                <a:gd name="connsiteX98" fmla="*/ 785232 w 937202"/>
                <a:gd name="connsiteY98" fmla="*/ 453615 h 936853"/>
                <a:gd name="connsiteX99" fmla="*/ 248748 w 937202"/>
                <a:gd name="connsiteY99" fmla="*/ 363527 h 936853"/>
                <a:gd name="connsiteX100" fmla="*/ 256571 w 937202"/>
                <a:gd name="connsiteY100" fmla="*/ 371855 h 936853"/>
                <a:gd name="connsiteX101" fmla="*/ 447343 w 937202"/>
                <a:gd name="connsiteY101" fmla="*/ 562627 h 936853"/>
                <a:gd name="connsiteX102" fmla="*/ 488727 w 937202"/>
                <a:gd name="connsiteY102" fmla="*/ 562627 h 936853"/>
                <a:gd name="connsiteX103" fmla="*/ 680257 w 937202"/>
                <a:gd name="connsiteY103" fmla="*/ 371098 h 936853"/>
                <a:gd name="connsiteX104" fmla="*/ 687322 w 937202"/>
                <a:gd name="connsiteY104" fmla="*/ 363527 h 936853"/>
                <a:gd name="connsiteX105" fmla="*/ 248748 w 937202"/>
                <a:gd name="connsiteY105" fmla="*/ 363527 h 936853"/>
                <a:gd name="connsiteX106" fmla="*/ 271712 w 937202"/>
                <a:gd name="connsiteY106" fmla="*/ 151811 h 936853"/>
                <a:gd name="connsiteX107" fmla="*/ 30218 w 937202"/>
                <a:gd name="connsiteY107" fmla="*/ 151811 h 936853"/>
                <a:gd name="connsiteX108" fmla="*/ 30471 w 937202"/>
                <a:gd name="connsiteY108" fmla="*/ 231552 h 936853"/>
                <a:gd name="connsiteX109" fmla="*/ 72864 w 937202"/>
                <a:gd name="connsiteY109" fmla="*/ 271927 h 936853"/>
                <a:gd name="connsiteX110" fmla="*/ 228561 w 937202"/>
                <a:gd name="connsiteY110" fmla="*/ 271927 h 936853"/>
                <a:gd name="connsiteX111" fmla="*/ 271459 w 937202"/>
                <a:gd name="connsiteY111" fmla="*/ 230795 h 936853"/>
                <a:gd name="connsiteX112" fmla="*/ 271712 w 937202"/>
                <a:gd name="connsiteY112" fmla="*/ 151811 h 936853"/>
                <a:gd name="connsiteX113" fmla="*/ 604049 w 937202"/>
                <a:gd name="connsiteY113" fmla="*/ 152063 h 936853"/>
                <a:gd name="connsiteX114" fmla="*/ 362555 w 937202"/>
                <a:gd name="connsiteY114" fmla="*/ 152063 h 936853"/>
                <a:gd name="connsiteX115" fmla="*/ 362808 w 937202"/>
                <a:gd name="connsiteY115" fmla="*/ 231804 h 936853"/>
                <a:gd name="connsiteX116" fmla="*/ 405454 w 937202"/>
                <a:gd name="connsiteY116" fmla="*/ 272179 h 936853"/>
                <a:gd name="connsiteX117" fmla="*/ 561150 w 937202"/>
                <a:gd name="connsiteY117" fmla="*/ 272179 h 936853"/>
                <a:gd name="connsiteX118" fmla="*/ 603796 w 937202"/>
                <a:gd name="connsiteY118" fmla="*/ 231047 h 936853"/>
                <a:gd name="connsiteX119" fmla="*/ 604049 w 937202"/>
                <a:gd name="connsiteY119" fmla="*/ 152063 h 936853"/>
                <a:gd name="connsiteX120" fmla="*/ 785232 w 937202"/>
                <a:gd name="connsiteY120" fmla="*/ 696117 h 936853"/>
                <a:gd name="connsiteX121" fmla="*/ 151343 w 937202"/>
                <a:gd name="connsiteY121" fmla="*/ 696117 h 936853"/>
                <a:gd name="connsiteX122" fmla="*/ 151343 w 937202"/>
                <a:gd name="connsiteY122" fmla="*/ 725137 h 936853"/>
                <a:gd name="connsiteX123" fmla="*/ 785232 w 937202"/>
                <a:gd name="connsiteY123" fmla="*/ 725137 h 936853"/>
                <a:gd name="connsiteX124" fmla="*/ 785232 w 937202"/>
                <a:gd name="connsiteY124" fmla="*/ 696117 h 936853"/>
                <a:gd name="connsiteX125" fmla="*/ 91033 w 937202"/>
                <a:gd name="connsiteY125" fmla="*/ 454119 h 936853"/>
                <a:gd name="connsiteX126" fmla="*/ 91033 w 937202"/>
                <a:gd name="connsiteY126" fmla="*/ 906320 h 936853"/>
                <a:gd name="connsiteX127" fmla="*/ 120053 w 937202"/>
                <a:gd name="connsiteY127" fmla="*/ 906320 h 936853"/>
                <a:gd name="connsiteX128" fmla="*/ 120053 w 937202"/>
                <a:gd name="connsiteY128" fmla="*/ 454119 h 936853"/>
                <a:gd name="connsiteX129" fmla="*/ 91033 w 937202"/>
                <a:gd name="connsiteY129" fmla="*/ 454119 h 936853"/>
                <a:gd name="connsiteX130" fmla="*/ 816270 w 937202"/>
                <a:gd name="connsiteY130" fmla="*/ 454119 h 936853"/>
                <a:gd name="connsiteX131" fmla="*/ 816270 w 937202"/>
                <a:gd name="connsiteY131" fmla="*/ 906320 h 936853"/>
                <a:gd name="connsiteX132" fmla="*/ 845290 w 937202"/>
                <a:gd name="connsiteY132" fmla="*/ 906320 h 936853"/>
                <a:gd name="connsiteX133" fmla="*/ 845290 w 937202"/>
                <a:gd name="connsiteY133" fmla="*/ 454119 h 936853"/>
                <a:gd name="connsiteX134" fmla="*/ 816270 w 937202"/>
                <a:gd name="connsiteY134" fmla="*/ 454119 h 936853"/>
                <a:gd name="connsiteX135" fmla="*/ 264394 w 937202"/>
                <a:gd name="connsiteY135" fmla="*/ 422828 h 936853"/>
                <a:gd name="connsiteX136" fmla="*/ 258085 w 937202"/>
                <a:gd name="connsiteY136" fmla="*/ 416015 h 936853"/>
                <a:gd name="connsiteX137" fmla="*/ 210644 w 937202"/>
                <a:gd name="connsiteY137" fmla="*/ 368827 h 936853"/>
                <a:gd name="connsiteX138" fmla="*/ 197018 w 937202"/>
                <a:gd name="connsiteY138" fmla="*/ 363023 h 936853"/>
                <a:gd name="connsiteX139" fmla="*/ 39555 w 937202"/>
                <a:gd name="connsiteY139" fmla="*/ 362771 h 936853"/>
                <a:gd name="connsiteX140" fmla="*/ 30723 w 937202"/>
                <a:gd name="connsiteY140" fmla="*/ 363275 h 936853"/>
                <a:gd name="connsiteX141" fmla="*/ 30723 w 937202"/>
                <a:gd name="connsiteY141" fmla="*/ 422828 h 936853"/>
                <a:gd name="connsiteX142" fmla="*/ 264394 w 937202"/>
                <a:gd name="connsiteY142" fmla="*/ 422828 h 936853"/>
                <a:gd name="connsiteX143" fmla="*/ 906105 w 937202"/>
                <a:gd name="connsiteY143" fmla="*/ 362771 h 936853"/>
                <a:gd name="connsiteX144" fmla="*/ 736025 w 937202"/>
                <a:gd name="connsiteY144" fmla="*/ 363023 h 936853"/>
                <a:gd name="connsiteX145" fmla="*/ 726688 w 937202"/>
                <a:gd name="connsiteY145" fmla="*/ 367818 h 936853"/>
                <a:gd name="connsiteX146" fmla="*/ 677229 w 937202"/>
                <a:gd name="connsiteY146" fmla="*/ 417025 h 936853"/>
                <a:gd name="connsiteX147" fmla="*/ 672939 w 937202"/>
                <a:gd name="connsiteY147" fmla="*/ 422576 h 936853"/>
                <a:gd name="connsiteX148" fmla="*/ 906357 w 937202"/>
                <a:gd name="connsiteY148" fmla="*/ 422576 h 936853"/>
                <a:gd name="connsiteX149" fmla="*/ 906105 w 937202"/>
                <a:gd name="connsiteY149" fmla="*/ 362771 h 936853"/>
                <a:gd name="connsiteX150" fmla="*/ 271712 w 937202"/>
                <a:gd name="connsiteY150" fmla="*/ 120773 h 936853"/>
                <a:gd name="connsiteX151" fmla="*/ 271712 w 937202"/>
                <a:gd name="connsiteY151" fmla="*/ 111183 h 936853"/>
                <a:gd name="connsiteX152" fmla="*/ 251524 w 937202"/>
                <a:gd name="connsiteY152" fmla="*/ 90996 h 936853"/>
                <a:gd name="connsiteX153" fmla="*/ 223261 w 937202"/>
                <a:gd name="connsiteY153" fmla="*/ 90996 h 936853"/>
                <a:gd name="connsiteX154" fmla="*/ 48639 w 937202"/>
                <a:gd name="connsiteY154" fmla="*/ 90996 h 936853"/>
                <a:gd name="connsiteX155" fmla="*/ 30471 w 937202"/>
                <a:gd name="connsiteY155" fmla="*/ 103361 h 936853"/>
                <a:gd name="connsiteX156" fmla="*/ 30218 w 937202"/>
                <a:gd name="connsiteY156" fmla="*/ 120773 h 936853"/>
                <a:gd name="connsiteX157" fmla="*/ 271712 w 937202"/>
                <a:gd name="connsiteY157" fmla="*/ 120773 h 936853"/>
                <a:gd name="connsiteX158" fmla="*/ 362303 w 937202"/>
                <a:gd name="connsiteY158" fmla="*/ 120520 h 936853"/>
                <a:gd name="connsiteX159" fmla="*/ 603544 w 937202"/>
                <a:gd name="connsiteY159" fmla="*/ 120520 h 936853"/>
                <a:gd name="connsiteX160" fmla="*/ 577300 w 937202"/>
                <a:gd name="connsiteY160" fmla="*/ 90996 h 936853"/>
                <a:gd name="connsiteX161" fmla="*/ 446081 w 937202"/>
                <a:gd name="connsiteY161" fmla="*/ 90996 h 936853"/>
                <a:gd name="connsiteX162" fmla="*/ 379210 w 937202"/>
                <a:gd name="connsiteY162" fmla="*/ 90996 h 936853"/>
                <a:gd name="connsiteX163" fmla="*/ 362303 w 937202"/>
                <a:gd name="connsiteY163" fmla="*/ 107903 h 936853"/>
                <a:gd name="connsiteX164" fmla="*/ 362303 w 937202"/>
                <a:gd name="connsiteY164" fmla="*/ 120520 h 936853"/>
                <a:gd name="connsiteX165" fmla="*/ 884908 w 937202"/>
                <a:gd name="connsiteY165" fmla="*/ 122034 h 936853"/>
                <a:gd name="connsiteX166" fmla="*/ 716594 w 937202"/>
                <a:gd name="connsiteY166" fmla="*/ 122034 h 936853"/>
                <a:gd name="connsiteX167" fmla="*/ 743090 w 937202"/>
                <a:gd name="connsiteY167" fmla="*/ 147773 h 936853"/>
                <a:gd name="connsiteX168" fmla="*/ 752175 w 937202"/>
                <a:gd name="connsiteY168" fmla="*/ 151306 h 936853"/>
                <a:gd name="connsiteX169" fmla="*/ 849327 w 937202"/>
                <a:gd name="connsiteY169" fmla="*/ 151306 h 936853"/>
                <a:gd name="connsiteX170" fmla="*/ 858412 w 937202"/>
                <a:gd name="connsiteY170" fmla="*/ 147773 h 936853"/>
                <a:gd name="connsiteX171" fmla="*/ 884908 w 937202"/>
                <a:gd name="connsiteY171" fmla="*/ 122034 h 936853"/>
                <a:gd name="connsiteX172" fmla="*/ 885412 w 937202"/>
                <a:gd name="connsiteY172" fmla="*/ 182092 h 936853"/>
                <a:gd name="connsiteX173" fmla="*/ 717099 w 937202"/>
                <a:gd name="connsiteY173" fmla="*/ 182092 h 936853"/>
                <a:gd name="connsiteX174" fmla="*/ 745109 w 937202"/>
                <a:gd name="connsiteY174" fmla="*/ 210102 h 936853"/>
                <a:gd name="connsiteX175" fmla="*/ 752932 w 937202"/>
                <a:gd name="connsiteY175" fmla="*/ 211616 h 936853"/>
                <a:gd name="connsiteX176" fmla="*/ 848318 w 937202"/>
                <a:gd name="connsiteY176" fmla="*/ 211616 h 936853"/>
                <a:gd name="connsiteX177" fmla="*/ 857402 w 937202"/>
                <a:gd name="connsiteY177" fmla="*/ 208588 h 936853"/>
                <a:gd name="connsiteX178" fmla="*/ 885412 w 937202"/>
                <a:gd name="connsiteY178" fmla="*/ 182092 h 936853"/>
                <a:gd name="connsiteX179" fmla="*/ 716594 w 937202"/>
                <a:gd name="connsiteY179" fmla="*/ 242402 h 936853"/>
                <a:gd name="connsiteX180" fmla="*/ 743847 w 937202"/>
                <a:gd name="connsiteY180" fmla="*/ 268898 h 936853"/>
                <a:gd name="connsiteX181" fmla="*/ 752932 w 937202"/>
                <a:gd name="connsiteY181" fmla="*/ 271927 h 936853"/>
                <a:gd name="connsiteX182" fmla="*/ 848318 w 937202"/>
                <a:gd name="connsiteY182" fmla="*/ 271927 h 936853"/>
                <a:gd name="connsiteX183" fmla="*/ 856898 w 937202"/>
                <a:gd name="connsiteY183" fmla="*/ 269656 h 936853"/>
                <a:gd name="connsiteX184" fmla="*/ 884151 w 937202"/>
                <a:gd name="connsiteY184" fmla="*/ 244169 h 936853"/>
                <a:gd name="connsiteX185" fmla="*/ 882637 w 937202"/>
                <a:gd name="connsiteY185" fmla="*/ 242150 h 936853"/>
                <a:gd name="connsiteX186" fmla="*/ 716594 w 937202"/>
                <a:gd name="connsiteY186" fmla="*/ 242402 h 936853"/>
                <a:gd name="connsiteX187" fmla="*/ 885665 w 937202"/>
                <a:gd name="connsiteY187" fmla="*/ 302965 h 936853"/>
                <a:gd name="connsiteX188" fmla="*/ 715837 w 937202"/>
                <a:gd name="connsiteY188" fmla="*/ 302965 h 936853"/>
                <a:gd name="connsiteX189" fmla="*/ 744604 w 937202"/>
                <a:gd name="connsiteY189" fmla="*/ 330470 h 936853"/>
                <a:gd name="connsiteX190" fmla="*/ 752427 w 937202"/>
                <a:gd name="connsiteY190" fmla="*/ 332489 h 936853"/>
                <a:gd name="connsiteX191" fmla="*/ 848823 w 937202"/>
                <a:gd name="connsiteY191" fmla="*/ 332489 h 936853"/>
                <a:gd name="connsiteX192" fmla="*/ 857402 w 937202"/>
                <a:gd name="connsiteY192" fmla="*/ 329966 h 936853"/>
                <a:gd name="connsiteX193" fmla="*/ 885665 w 937202"/>
                <a:gd name="connsiteY193" fmla="*/ 302965 h 936853"/>
                <a:gd name="connsiteX194" fmla="*/ 210897 w 937202"/>
                <a:gd name="connsiteY194" fmla="*/ 303217 h 936853"/>
                <a:gd name="connsiteX195" fmla="*/ 91033 w 937202"/>
                <a:gd name="connsiteY195" fmla="*/ 303217 h 936853"/>
                <a:gd name="connsiteX196" fmla="*/ 91033 w 937202"/>
                <a:gd name="connsiteY196" fmla="*/ 331984 h 936853"/>
                <a:gd name="connsiteX197" fmla="*/ 210897 w 937202"/>
                <a:gd name="connsiteY197" fmla="*/ 331984 h 936853"/>
                <a:gd name="connsiteX198" fmla="*/ 210897 w 937202"/>
                <a:gd name="connsiteY198" fmla="*/ 303217 h 936853"/>
                <a:gd name="connsiteX199" fmla="*/ 422866 w 937202"/>
                <a:gd name="connsiteY199" fmla="*/ 331984 h 936853"/>
                <a:gd name="connsiteX200" fmla="*/ 542981 w 937202"/>
                <a:gd name="connsiteY200" fmla="*/ 331984 h 936853"/>
                <a:gd name="connsiteX201" fmla="*/ 542981 w 937202"/>
                <a:gd name="connsiteY201" fmla="*/ 302965 h 936853"/>
                <a:gd name="connsiteX202" fmla="*/ 423118 w 937202"/>
                <a:gd name="connsiteY202" fmla="*/ 302965 h 936853"/>
                <a:gd name="connsiteX203" fmla="*/ 422866 w 937202"/>
                <a:gd name="connsiteY203" fmla="*/ 308012 h 936853"/>
                <a:gd name="connsiteX204" fmla="*/ 422866 w 937202"/>
                <a:gd name="connsiteY204" fmla="*/ 331984 h 936853"/>
                <a:gd name="connsiteX205" fmla="*/ 180615 w 937202"/>
                <a:gd name="connsiteY205" fmla="*/ 60210 h 936853"/>
                <a:gd name="connsiteX206" fmla="*/ 148568 w 937202"/>
                <a:gd name="connsiteY206" fmla="*/ 30433 h 936853"/>
                <a:gd name="connsiteX207" fmla="*/ 121819 w 937202"/>
                <a:gd name="connsiteY207" fmla="*/ 60210 h 936853"/>
                <a:gd name="connsiteX208" fmla="*/ 180615 w 937202"/>
                <a:gd name="connsiteY208" fmla="*/ 60210 h 936853"/>
                <a:gd name="connsiteX209" fmla="*/ 453652 w 937202"/>
                <a:gd name="connsiteY209" fmla="*/ 60210 h 936853"/>
                <a:gd name="connsiteX210" fmla="*/ 513205 w 937202"/>
                <a:gd name="connsiteY210" fmla="*/ 60210 h 936853"/>
                <a:gd name="connsiteX211" fmla="*/ 482924 w 937202"/>
                <a:gd name="connsiteY211" fmla="*/ 30433 h 936853"/>
                <a:gd name="connsiteX212" fmla="*/ 453652 w 937202"/>
                <a:gd name="connsiteY212" fmla="*/ 60210 h 93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937202" h="936853">
                  <a:moveTo>
                    <a:pt x="574524" y="332237"/>
                  </a:moveTo>
                  <a:cubicBezTo>
                    <a:pt x="617171" y="332237"/>
                    <a:pt x="659060" y="332237"/>
                    <a:pt x="703472" y="332237"/>
                  </a:cubicBezTo>
                  <a:cubicBezTo>
                    <a:pt x="692874" y="321638"/>
                    <a:pt x="683537" y="312302"/>
                    <a:pt x="674200" y="302965"/>
                  </a:cubicBezTo>
                  <a:cubicBezTo>
                    <a:pt x="671677" y="300441"/>
                    <a:pt x="669154" y="298170"/>
                    <a:pt x="667387" y="295142"/>
                  </a:cubicBezTo>
                  <a:cubicBezTo>
                    <a:pt x="661078" y="285049"/>
                    <a:pt x="667892" y="272936"/>
                    <a:pt x="680257" y="272179"/>
                  </a:cubicBezTo>
                  <a:cubicBezTo>
                    <a:pt x="687322" y="271674"/>
                    <a:pt x="694388" y="272179"/>
                    <a:pt x="702715" y="269908"/>
                  </a:cubicBezTo>
                  <a:cubicBezTo>
                    <a:pt x="692621" y="260066"/>
                    <a:pt x="682780" y="250477"/>
                    <a:pt x="672686" y="240636"/>
                  </a:cubicBezTo>
                  <a:cubicBezTo>
                    <a:pt x="667135" y="235337"/>
                    <a:pt x="662845" y="229533"/>
                    <a:pt x="666125" y="221458"/>
                  </a:cubicBezTo>
                  <a:cubicBezTo>
                    <a:pt x="669406" y="213130"/>
                    <a:pt x="676219" y="211112"/>
                    <a:pt x="684547" y="211364"/>
                  </a:cubicBezTo>
                  <a:cubicBezTo>
                    <a:pt x="690098" y="211616"/>
                    <a:pt x="695902" y="211364"/>
                    <a:pt x="704229" y="211364"/>
                  </a:cubicBezTo>
                  <a:cubicBezTo>
                    <a:pt x="693883" y="201018"/>
                    <a:pt x="685304" y="192438"/>
                    <a:pt x="676472" y="183606"/>
                  </a:cubicBezTo>
                  <a:cubicBezTo>
                    <a:pt x="670163" y="177298"/>
                    <a:pt x="661836" y="171494"/>
                    <a:pt x="666378" y="160390"/>
                  </a:cubicBezTo>
                  <a:cubicBezTo>
                    <a:pt x="670920" y="149540"/>
                    <a:pt x="680509" y="150802"/>
                    <a:pt x="689593" y="150802"/>
                  </a:cubicBezTo>
                  <a:cubicBezTo>
                    <a:pt x="693631" y="150802"/>
                    <a:pt x="697668" y="150802"/>
                    <a:pt x="704734" y="150802"/>
                  </a:cubicBezTo>
                  <a:cubicBezTo>
                    <a:pt x="692621" y="138941"/>
                    <a:pt x="682780" y="129352"/>
                    <a:pt x="672686" y="119511"/>
                  </a:cubicBezTo>
                  <a:cubicBezTo>
                    <a:pt x="666883" y="113959"/>
                    <a:pt x="662593" y="108155"/>
                    <a:pt x="666378" y="99576"/>
                  </a:cubicBezTo>
                  <a:cubicBezTo>
                    <a:pt x="669911" y="91248"/>
                    <a:pt x="677229" y="90239"/>
                    <a:pt x="685304" y="90239"/>
                  </a:cubicBezTo>
                  <a:cubicBezTo>
                    <a:pt x="762521" y="90239"/>
                    <a:pt x="839486" y="90239"/>
                    <a:pt x="916703" y="90239"/>
                  </a:cubicBezTo>
                  <a:cubicBezTo>
                    <a:pt x="925031" y="90239"/>
                    <a:pt x="932601" y="91248"/>
                    <a:pt x="936134" y="100333"/>
                  </a:cubicBezTo>
                  <a:cubicBezTo>
                    <a:pt x="939414" y="108912"/>
                    <a:pt x="934620" y="114716"/>
                    <a:pt x="928816" y="120015"/>
                  </a:cubicBezTo>
                  <a:cubicBezTo>
                    <a:pt x="918974" y="129352"/>
                    <a:pt x="909385" y="138941"/>
                    <a:pt x="900301" y="150802"/>
                  </a:cubicBezTo>
                  <a:cubicBezTo>
                    <a:pt x="906609" y="150802"/>
                    <a:pt x="912918" y="151054"/>
                    <a:pt x="918974" y="150802"/>
                  </a:cubicBezTo>
                  <a:cubicBezTo>
                    <a:pt x="926545" y="150549"/>
                    <a:pt x="932601" y="152820"/>
                    <a:pt x="935629" y="160390"/>
                  </a:cubicBezTo>
                  <a:cubicBezTo>
                    <a:pt x="938909" y="167961"/>
                    <a:pt x="935629" y="173765"/>
                    <a:pt x="930330" y="179064"/>
                  </a:cubicBezTo>
                  <a:cubicBezTo>
                    <a:pt x="919984" y="189158"/>
                    <a:pt x="909637" y="199252"/>
                    <a:pt x="900048" y="211364"/>
                  </a:cubicBezTo>
                  <a:cubicBezTo>
                    <a:pt x="906105" y="211364"/>
                    <a:pt x="912161" y="211616"/>
                    <a:pt x="918469" y="211364"/>
                  </a:cubicBezTo>
                  <a:cubicBezTo>
                    <a:pt x="926040" y="211112"/>
                    <a:pt x="932096" y="213130"/>
                    <a:pt x="935629" y="220448"/>
                  </a:cubicBezTo>
                  <a:cubicBezTo>
                    <a:pt x="939162" y="228271"/>
                    <a:pt x="935629" y="234327"/>
                    <a:pt x="930077" y="239879"/>
                  </a:cubicBezTo>
                  <a:cubicBezTo>
                    <a:pt x="919984" y="249720"/>
                    <a:pt x="909890" y="259562"/>
                    <a:pt x="900301" y="271927"/>
                  </a:cubicBezTo>
                  <a:cubicBezTo>
                    <a:pt x="906609" y="271927"/>
                    <a:pt x="912918" y="272179"/>
                    <a:pt x="918974" y="271927"/>
                  </a:cubicBezTo>
                  <a:cubicBezTo>
                    <a:pt x="926545" y="271674"/>
                    <a:pt x="932601" y="273945"/>
                    <a:pt x="935629" y="281516"/>
                  </a:cubicBezTo>
                  <a:cubicBezTo>
                    <a:pt x="938909" y="289086"/>
                    <a:pt x="935629" y="294890"/>
                    <a:pt x="930330" y="300189"/>
                  </a:cubicBezTo>
                  <a:cubicBezTo>
                    <a:pt x="919984" y="310283"/>
                    <a:pt x="909637" y="320377"/>
                    <a:pt x="900048" y="332489"/>
                  </a:cubicBezTo>
                  <a:cubicBezTo>
                    <a:pt x="906862" y="332489"/>
                    <a:pt x="913423" y="332237"/>
                    <a:pt x="920236" y="332489"/>
                  </a:cubicBezTo>
                  <a:cubicBezTo>
                    <a:pt x="930834" y="332742"/>
                    <a:pt x="936638" y="338293"/>
                    <a:pt x="936891" y="348892"/>
                  </a:cubicBezTo>
                  <a:cubicBezTo>
                    <a:pt x="937143" y="378164"/>
                    <a:pt x="937143" y="407435"/>
                    <a:pt x="936891" y="436707"/>
                  </a:cubicBezTo>
                  <a:cubicBezTo>
                    <a:pt x="936891" y="447558"/>
                    <a:pt x="930834" y="453110"/>
                    <a:pt x="919479" y="453362"/>
                  </a:cubicBezTo>
                  <a:cubicBezTo>
                    <a:pt x="905600" y="453615"/>
                    <a:pt x="891721" y="453362"/>
                    <a:pt x="876580" y="453362"/>
                  </a:cubicBezTo>
                  <a:cubicBezTo>
                    <a:pt x="876580" y="457400"/>
                    <a:pt x="876580" y="460932"/>
                    <a:pt x="876580" y="464465"/>
                  </a:cubicBezTo>
                  <a:cubicBezTo>
                    <a:pt x="876580" y="614358"/>
                    <a:pt x="876580" y="764250"/>
                    <a:pt x="876580" y="913890"/>
                  </a:cubicBezTo>
                  <a:cubicBezTo>
                    <a:pt x="876580" y="932564"/>
                    <a:pt x="872543" y="936854"/>
                    <a:pt x="854122" y="936854"/>
                  </a:cubicBezTo>
                  <a:cubicBezTo>
                    <a:pt x="838477" y="936854"/>
                    <a:pt x="822579" y="936854"/>
                    <a:pt x="806934" y="936854"/>
                  </a:cubicBezTo>
                  <a:cubicBezTo>
                    <a:pt x="790783" y="936854"/>
                    <a:pt x="785989" y="932311"/>
                    <a:pt x="785989" y="916161"/>
                  </a:cubicBezTo>
                  <a:cubicBezTo>
                    <a:pt x="785989" y="866449"/>
                    <a:pt x="785989" y="816737"/>
                    <a:pt x="785989" y="767026"/>
                  </a:cubicBezTo>
                  <a:cubicBezTo>
                    <a:pt x="785989" y="763493"/>
                    <a:pt x="785989" y="760213"/>
                    <a:pt x="785989" y="756175"/>
                  </a:cubicBezTo>
                  <a:cubicBezTo>
                    <a:pt x="574272" y="756175"/>
                    <a:pt x="363312" y="756175"/>
                    <a:pt x="151343" y="756175"/>
                  </a:cubicBezTo>
                  <a:cubicBezTo>
                    <a:pt x="151343" y="759708"/>
                    <a:pt x="151343" y="762988"/>
                    <a:pt x="151343" y="766521"/>
                  </a:cubicBezTo>
                  <a:cubicBezTo>
                    <a:pt x="151343" y="816485"/>
                    <a:pt x="151343" y="866702"/>
                    <a:pt x="151343" y="916666"/>
                  </a:cubicBezTo>
                  <a:cubicBezTo>
                    <a:pt x="151343" y="932059"/>
                    <a:pt x="146549" y="936854"/>
                    <a:pt x="130904" y="936854"/>
                  </a:cubicBezTo>
                  <a:cubicBezTo>
                    <a:pt x="114249" y="936854"/>
                    <a:pt x="97594" y="936854"/>
                    <a:pt x="80939" y="936854"/>
                  </a:cubicBezTo>
                  <a:cubicBezTo>
                    <a:pt x="65546" y="936854"/>
                    <a:pt x="60752" y="932059"/>
                    <a:pt x="60752" y="916413"/>
                  </a:cubicBezTo>
                  <a:cubicBezTo>
                    <a:pt x="60752" y="766269"/>
                    <a:pt x="60752" y="616124"/>
                    <a:pt x="60752" y="465979"/>
                  </a:cubicBezTo>
                  <a:cubicBezTo>
                    <a:pt x="60752" y="462194"/>
                    <a:pt x="60752" y="458409"/>
                    <a:pt x="60752" y="453362"/>
                  </a:cubicBezTo>
                  <a:cubicBezTo>
                    <a:pt x="47378" y="453362"/>
                    <a:pt x="34256" y="453362"/>
                    <a:pt x="21134" y="453362"/>
                  </a:cubicBezTo>
                  <a:cubicBezTo>
                    <a:pt x="4984" y="453362"/>
                    <a:pt x="189" y="448568"/>
                    <a:pt x="189" y="432670"/>
                  </a:cubicBezTo>
                  <a:cubicBezTo>
                    <a:pt x="189" y="405669"/>
                    <a:pt x="189" y="378416"/>
                    <a:pt x="189" y="351415"/>
                  </a:cubicBezTo>
                  <a:cubicBezTo>
                    <a:pt x="189" y="337789"/>
                    <a:pt x="5488" y="332489"/>
                    <a:pt x="18863" y="332489"/>
                  </a:cubicBezTo>
                  <a:cubicBezTo>
                    <a:pt x="32237" y="332489"/>
                    <a:pt x="45863" y="332489"/>
                    <a:pt x="59995" y="332489"/>
                  </a:cubicBezTo>
                  <a:cubicBezTo>
                    <a:pt x="59995" y="321638"/>
                    <a:pt x="59995" y="311292"/>
                    <a:pt x="59995" y="300946"/>
                  </a:cubicBezTo>
                  <a:cubicBezTo>
                    <a:pt x="31985" y="293376"/>
                    <a:pt x="12049" y="276469"/>
                    <a:pt x="3470" y="248206"/>
                  </a:cubicBezTo>
                  <a:cubicBezTo>
                    <a:pt x="1451" y="241141"/>
                    <a:pt x="189" y="233318"/>
                    <a:pt x="189" y="226000"/>
                  </a:cubicBezTo>
                  <a:cubicBezTo>
                    <a:pt x="-63" y="186634"/>
                    <a:pt x="-63" y="147269"/>
                    <a:pt x="189" y="107903"/>
                  </a:cubicBezTo>
                  <a:cubicBezTo>
                    <a:pt x="189" y="79640"/>
                    <a:pt x="19620" y="60715"/>
                    <a:pt x="47882" y="60462"/>
                  </a:cubicBezTo>
                  <a:cubicBezTo>
                    <a:pt x="62014" y="60462"/>
                    <a:pt x="76145" y="60462"/>
                    <a:pt x="90024" y="60462"/>
                  </a:cubicBezTo>
                  <a:cubicBezTo>
                    <a:pt x="96837" y="20844"/>
                    <a:pt x="119800" y="-858"/>
                    <a:pt x="153362" y="152"/>
                  </a:cubicBezTo>
                  <a:cubicBezTo>
                    <a:pt x="184905" y="909"/>
                    <a:pt x="208121" y="24377"/>
                    <a:pt x="212158" y="60462"/>
                  </a:cubicBezTo>
                  <a:cubicBezTo>
                    <a:pt x="224776" y="60462"/>
                    <a:pt x="237393" y="60462"/>
                    <a:pt x="250262" y="60462"/>
                  </a:cubicBezTo>
                  <a:cubicBezTo>
                    <a:pt x="285086" y="60462"/>
                    <a:pt x="302498" y="77874"/>
                    <a:pt x="302498" y="112697"/>
                  </a:cubicBezTo>
                  <a:cubicBezTo>
                    <a:pt x="302498" y="148530"/>
                    <a:pt x="302498" y="184363"/>
                    <a:pt x="302498" y="220448"/>
                  </a:cubicBezTo>
                  <a:cubicBezTo>
                    <a:pt x="302498" y="261580"/>
                    <a:pt x="284076" y="287067"/>
                    <a:pt x="244963" y="300189"/>
                  </a:cubicBezTo>
                  <a:cubicBezTo>
                    <a:pt x="244206" y="300441"/>
                    <a:pt x="243197" y="300946"/>
                    <a:pt x="242187" y="301451"/>
                  </a:cubicBezTo>
                  <a:cubicBezTo>
                    <a:pt x="242187" y="311545"/>
                    <a:pt x="242187" y="321386"/>
                    <a:pt x="242187" y="331984"/>
                  </a:cubicBezTo>
                  <a:cubicBezTo>
                    <a:pt x="292404" y="331984"/>
                    <a:pt x="342116" y="331984"/>
                    <a:pt x="392584" y="331984"/>
                  </a:cubicBezTo>
                  <a:cubicBezTo>
                    <a:pt x="392584" y="321638"/>
                    <a:pt x="392584" y="311797"/>
                    <a:pt x="392584" y="300946"/>
                  </a:cubicBezTo>
                  <a:cubicBezTo>
                    <a:pt x="389809" y="300189"/>
                    <a:pt x="387033" y="299180"/>
                    <a:pt x="384005" y="298170"/>
                  </a:cubicBezTo>
                  <a:cubicBezTo>
                    <a:pt x="353976" y="288077"/>
                    <a:pt x="333031" y="260066"/>
                    <a:pt x="332779" y="228271"/>
                  </a:cubicBezTo>
                  <a:cubicBezTo>
                    <a:pt x="332274" y="187391"/>
                    <a:pt x="332526" y="146512"/>
                    <a:pt x="332779" y="105380"/>
                  </a:cubicBezTo>
                  <a:cubicBezTo>
                    <a:pt x="333031" y="80145"/>
                    <a:pt x="352462" y="60715"/>
                    <a:pt x="377948" y="60462"/>
                  </a:cubicBezTo>
                  <a:cubicBezTo>
                    <a:pt x="392584" y="60210"/>
                    <a:pt x="407473" y="60462"/>
                    <a:pt x="422866" y="60462"/>
                  </a:cubicBezTo>
                  <a:cubicBezTo>
                    <a:pt x="424380" y="40275"/>
                    <a:pt x="431950" y="23620"/>
                    <a:pt x="448100" y="11760"/>
                  </a:cubicBezTo>
                  <a:cubicBezTo>
                    <a:pt x="459960" y="3180"/>
                    <a:pt x="473335" y="-858"/>
                    <a:pt x="487970" y="152"/>
                  </a:cubicBezTo>
                  <a:cubicBezTo>
                    <a:pt x="518504" y="2171"/>
                    <a:pt x="540206" y="24882"/>
                    <a:pt x="544748" y="60462"/>
                  </a:cubicBezTo>
                  <a:cubicBezTo>
                    <a:pt x="558375" y="60462"/>
                    <a:pt x="572253" y="60462"/>
                    <a:pt x="585880" y="60462"/>
                  </a:cubicBezTo>
                  <a:cubicBezTo>
                    <a:pt x="616161" y="60462"/>
                    <a:pt x="634835" y="79136"/>
                    <a:pt x="634835" y="109417"/>
                  </a:cubicBezTo>
                  <a:cubicBezTo>
                    <a:pt x="634835" y="145502"/>
                    <a:pt x="634835" y="181840"/>
                    <a:pt x="634835" y="217925"/>
                  </a:cubicBezTo>
                  <a:cubicBezTo>
                    <a:pt x="634835" y="262338"/>
                    <a:pt x="617423" y="286563"/>
                    <a:pt x="574777" y="300946"/>
                  </a:cubicBezTo>
                  <a:cubicBezTo>
                    <a:pt x="574524" y="311040"/>
                    <a:pt x="574524" y="321134"/>
                    <a:pt x="574524" y="332237"/>
                  </a:cubicBezTo>
                  <a:close/>
                  <a:moveTo>
                    <a:pt x="785232" y="453615"/>
                  </a:moveTo>
                  <a:cubicBezTo>
                    <a:pt x="739305" y="453615"/>
                    <a:pt x="694136" y="453615"/>
                    <a:pt x="649218" y="453362"/>
                  </a:cubicBezTo>
                  <a:cubicBezTo>
                    <a:pt x="642910" y="453362"/>
                    <a:pt x="638872" y="455381"/>
                    <a:pt x="634582" y="459671"/>
                  </a:cubicBezTo>
                  <a:cubicBezTo>
                    <a:pt x="593198" y="501560"/>
                    <a:pt x="551309" y="542944"/>
                    <a:pt x="509672" y="584581"/>
                  </a:cubicBezTo>
                  <a:cubicBezTo>
                    <a:pt x="482671" y="611582"/>
                    <a:pt x="453652" y="611582"/>
                    <a:pt x="426651" y="584329"/>
                  </a:cubicBezTo>
                  <a:cubicBezTo>
                    <a:pt x="385014" y="542692"/>
                    <a:pt x="343377" y="501055"/>
                    <a:pt x="301488" y="459671"/>
                  </a:cubicBezTo>
                  <a:cubicBezTo>
                    <a:pt x="298208" y="456390"/>
                    <a:pt x="292404" y="453867"/>
                    <a:pt x="287862" y="453867"/>
                  </a:cubicBezTo>
                  <a:cubicBezTo>
                    <a:pt x="245468" y="453362"/>
                    <a:pt x="202822" y="453615"/>
                    <a:pt x="160428" y="453615"/>
                  </a:cubicBezTo>
                  <a:cubicBezTo>
                    <a:pt x="157400" y="453615"/>
                    <a:pt x="154371" y="453615"/>
                    <a:pt x="151343" y="453615"/>
                  </a:cubicBezTo>
                  <a:cubicBezTo>
                    <a:pt x="151343" y="524775"/>
                    <a:pt x="151343" y="594422"/>
                    <a:pt x="151343" y="664574"/>
                  </a:cubicBezTo>
                  <a:cubicBezTo>
                    <a:pt x="362808" y="664574"/>
                    <a:pt x="573767" y="664574"/>
                    <a:pt x="785232" y="664574"/>
                  </a:cubicBezTo>
                  <a:cubicBezTo>
                    <a:pt x="785232" y="594170"/>
                    <a:pt x="785232" y="524523"/>
                    <a:pt x="785232" y="453615"/>
                  </a:cubicBezTo>
                  <a:close/>
                  <a:moveTo>
                    <a:pt x="248748" y="363527"/>
                  </a:moveTo>
                  <a:cubicBezTo>
                    <a:pt x="252029" y="367060"/>
                    <a:pt x="254300" y="369584"/>
                    <a:pt x="256571" y="371855"/>
                  </a:cubicBezTo>
                  <a:cubicBezTo>
                    <a:pt x="320162" y="435446"/>
                    <a:pt x="383752" y="499036"/>
                    <a:pt x="447343" y="562627"/>
                  </a:cubicBezTo>
                  <a:cubicBezTo>
                    <a:pt x="462988" y="578272"/>
                    <a:pt x="473082" y="578272"/>
                    <a:pt x="488727" y="562627"/>
                  </a:cubicBezTo>
                  <a:cubicBezTo>
                    <a:pt x="552571" y="498784"/>
                    <a:pt x="616414" y="434941"/>
                    <a:pt x="680257" y="371098"/>
                  </a:cubicBezTo>
                  <a:cubicBezTo>
                    <a:pt x="682275" y="369079"/>
                    <a:pt x="684294" y="366808"/>
                    <a:pt x="687322" y="363527"/>
                  </a:cubicBezTo>
                  <a:cubicBezTo>
                    <a:pt x="540963" y="363527"/>
                    <a:pt x="395865" y="363527"/>
                    <a:pt x="248748" y="363527"/>
                  </a:cubicBezTo>
                  <a:close/>
                  <a:moveTo>
                    <a:pt x="271712" y="151811"/>
                  </a:moveTo>
                  <a:cubicBezTo>
                    <a:pt x="190709" y="151811"/>
                    <a:pt x="110716" y="151811"/>
                    <a:pt x="30218" y="151811"/>
                  </a:cubicBezTo>
                  <a:cubicBezTo>
                    <a:pt x="30218" y="178812"/>
                    <a:pt x="29209" y="205056"/>
                    <a:pt x="30471" y="231552"/>
                  </a:cubicBezTo>
                  <a:cubicBezTo>
                    <a:pt x="31480" y="253505"/>
                    <a:pt x="50910" y="271674"/>
                    <a:pt x="72864" y="271927"/>
                  </a:cubicBezTo>
                  <a:cubicBezTo>
                    <a:pt x="124847" y="272431"/>
                    <a:pt x="176578" y="272431"/>
                    <a:pt x="228561" y="271927"/>
                  </a:cubicBezTo>
                  <a:cubicBezTo>
                    <a:pt x="251019" y="271674"/>
                    <a:pt x="270450" y="253253"/>
                    <a:pt x="271459" y="230795"/>
                  </a:cubicBezTo>
                  <a:cubicBezTo>
                    <a:pt x="272469" y="204803"/>
                    <a:pt x="271712" y="178812"/>
                    <a:pt x="271712" y="151811"/>
                  </a:cubicBezTo>
                  <a:close/>
                  <a:moveTo>
                    <a:pt x="604049" y="152063"/>
                  </a:moveTo>
                  <a:cubicBezTo>
                    <a:pt x="523046" y="152063"/>
                    <a:pt x="443053" y="152063"/>
                    <a:pt x="362555" y="152063"/>
                  </a:cubicBezTo>
                  <a:cubicBezTo>
                    <a:pt x="362555" y="179064"/>
                    <a:pt x="361546" y="205308"/>
                    <a:pt x="362808" y="231804"/>
                  </a:cubicBezTo>
                  <a:cubicBezTo>
                    <a:pt x="363817" y="253758"/>
                    <a:pt x="383248" y="271927"/>
                    <a:pt x="405454" y="272179"/>
                  </a:cubicBezTo>
                  <a:cubicBezTo>
                    <a:pt x="457437" y="272684"/>
                    <a:pt x="509167" y="272684"/>
                    <a:pt x="561150" y="272179"/>
                  </a:cubicBezTo>
                  <a:cubicBezTo>
                    <a:pt x="583609" y="271927"/>
                    <a:pt x="603039" y="253505"/>
                    <a:pt x="603796" y="231047"/>
                  </a:cubicBezTo>
                  <a:cubicBezTo>
                    <a:pt x="604806" y="204803"/>
                    <a:pt x="604049" y="178812"/>
                    <a:pt x="604049" y="152063"/>
                  </a:cubicBezTo>
                  <a:close/>
                  <a:moveTo>
                    <a:pt x="785232" y="696117"/>
                  </a:moveTo>
                  <a:cubicBezTo>
                    <a:pt x="573515" y="696117"/>
                    <a:pt x="362555" y="696117"/>
                    <a:pt x="151343" y="696117"/>
                  </a:cubicBezTo>
                  <a:cubicBezTo>
                    <a:pt x="151343" y="706211"/>
                    <a:pt x="151343" y="715548"/>
                    <a:pt x="151343" y="725137"/>
                  </a:cubicBezTo>
                  <a:cubicBezTo>
                    <a:pt x="362808" y="725137"/>
                    <a:pt x="573767" y="725137"/>
                    <a:pt x="785232" y="725137"/>
                  </a:cubicBezTo>
                  <a:cubicBezTo>
                    <a:pt x="785232" y="715295"/>
                    <a:pt x="785232" y="705959"/>
                    <a:pt x="785232" y="696117"/>
                  </a:cubicBezTo>
                  <a:close/>
                  <a:moveTo>
                    <a:pt x="91033" y="454119"/>
                  </a:moveTo>
                  <a:cubicBezTo>
                    <a:pt x="91033" y="605273"/>
                    <a:pt x="91033" y="755923"/>
                    <a:pt x="91033" y="906320"/>
                  </a:cubicBezTo>
                  <a:cubicBezTo>
                    <a:pt x="101127" y="906320"/>
                    <a:pt x="110716" y="906320"/>
                    <a:pt x="120053" y="906320"/>
                  </a:cubicBezTo>
                  <a:cubicBezTo>
                    <a:pt x="120053" y="755166"/>
                    <a:pt x="120053" y="605021"/>
                    <a:pt x="120053" y="454119"/>
                  </a:cubicBezTo>
                  <a:cubicBezTo>
                    <a:pt x="110464" y="454119"/>
                    <a:pt x="101127" y="454119"/>
                    <a:pt x="91033" y="454119"/>
                  </a:cubicBezTo>
                  <a:close/>
                  <a:moveTo>
                    <a:pt x="816270" y="454119"/>
                  </a:moveTo>
                  <a:cubicBezTo>
                    <a:pt x="816270" y="605273"/>
                    <a:pt x="816270" y="755923"/>
                    <a:pt x="816270" y="906320"/>
                  </a:cubicBezTo>
                  <a:cubicBezTo>
                    <a:pt x="826364" y="906320"/>
                    <a:pt x="835953" y="906320"/>
                    <a:pt x="845290" y="906320"/>
                  </a:cubicBezTo>
                  <a:cubicBezTo>
                    <a:pt x="845290" y="755166"/>
                    <a:pt x="845290" y="605021"/>
                    <a:pt x="845290" y="454119"/>
                  </a:cubicBezTo>
                  <a:cubicBezTo>
                    <a:pt x="835701" y="454119"/>
                    <a:pt x="826364" y="454119"/>
                    <a:pt x="816270" y="454119"/>
                  </a:cubicBezTo>
                  <a:close/>
                  <a:moveTo>
                    <a:pt x="264394" y="422828"/>
                  </a:moveTo>
                  <a:cubicBezTo>
                    <a:pt x="261618" y="419800"/>
                    <a:pt x="259851" y="417781"/>
                    <a:pt x="258085" y="416015"/>
                  </a:cubicBezTo>
                  <a:cubicBezTo>
                    <a:pt x="242440" y="400117"/>
                    <a:pt x="226794" y="384220"/>
                    <a:pt x="210644" y="368827"/>
                  </a:cubicBezTo>
                  <a:cubicBezTo>
                    <a:pt x="207364" y="365546"/>
                    <a:pt x="201560" y="363275"/>
                    <a:pt x="197018" y="363023"/>
                  </a:cubicBezTo>
                  <a:cubicBezTo>
                    <a:pt x="144530" y="362518"/>
                    <a:pt x="92043" y="362771"/>
                    <a:pt x="39555" y="362771"/>
                  </a:cubicBezTo>
                  <a:cubicBezTo>
                    <a:pt x="36527" y="362771"/>
                    <a:pt x="33499" y="363023"/>
                    <a:pt x="30723" y="363275"/>
                  </a:cubicBezTo>
                  <a:cubicBezTo>
                    <a:pt x="30723" y="383715"/>
                    <a:pt x="30723" y="403398"/>
                    <a:pt x="30723" y="422828"/>
                  </a:cubicBezTo>
                  <a:cubicBezTo>
                    <a:pt x="108697" y="422828"/>
                    <a:pt x="185914" y="422828"/>
                    <a:pt x="264394" y="422828"/>
                  </a:cubicBezTo>
                  <a:close/>
                  <a:moveTo>
                    <a:pt x="906105" y="362771"/>
                  </a:moveTo>
                  <a:cubicBezTo>
                    <a:pt x="848823" y="362771"/>
                    <a:pt x="792550" y="362771"/>
                    <a:pt x="736025" y="363023"/>
                  </a:cubicBezTo>
                  <a:cubicBezTo>
                    <a:pt x="732744" y="363023"/>
                    <a:pt x="728959" y="365294"/>
                    <a:pt x="726688" y="367818"/>
                  </a:cubicBezTo>
                  <a:cubicBezTo>
                    <a:pt x="710033" y="383967"/>
                    <a:pt x="693631" y="400622"/>
                    <a:pt x="677229" y="417025"/>
                  </a:cubicBezTo>
                  <a:cubicBezTo>
                    <a:pt x="675715" y="418539"/>
                    <a:pt x="674453" y="420557"/>
                    <a:pt x="672939" y="422576"/>
                  </a:cubicBezTo>
                  <a:cubicBezTo>
                    <a:pt x="751418" y="422576"/>
                    <a:pt x="828635" y="422576"/>
                    <a:pt x="906357" y="422576"/>
                  </a:cubicBezTo>
                  <a:cubicBezTo>
                    <a:pt x="906105" y="402893"/>
                    <a:pt x="906105" y="383463"/>
                    <a:pt x="906105" y="362771"/>
                  </a:cubicBezTo>
                  <a:close/>
                  <a:moveTo>
                    <a:pt x="271712" y="120773"/>
                  </a:moveTo>
                  <a:cubicBezTo>
                    <a:pt x="271712" y="116987"/>
                    <a:pt x="271712" y="113959"/>
                    <a:pt x="271712" y="111183"/>
                  </a:cubicBezTo>
                  <a:cubicBezTo>
                    <a:pt x="271712" y="95790"/>
                    <a:pt x="266917" y="90996"/>
                    <a:pt x="251524" y="90996"/>
                  </a:cubicBezTo>
                  <a:cubicBezTo>
                    <a:pt x="242187" y="90996"/>
                    <a:pt x="232598" y="90996"/>
                    <a:pt x="223261" y="90996"/>
                  </a:cubicBezTo>
                  <a:cubicBezTo>
                    <a:pt x="164970" y="90996"/>
                    <a:pt x="106931" y="90996"/>
                    <a:pt x="48639" y="90996"/>
                  </a:cubicBezTo>
                  <a:cubicBezTo>
                    <a:pt x="37789" y="90996"/>
                    <a:pt x="31480" y="95033"/>
                    <a:pt x="30471" y="103361"/>
                  </a:cubicBezTo>
                  <a:cubicBezTo>
                    <a:pt x="29713" y="109165"/>
                    <a:pt x="30218" y="114969"/>
                    <a:pt x="30218" y="120773"/>
                  </a:cubicBezTo>
                  <a:cubicBezTo>
                    <a:pt x="111221" y="120773"/>
                    <a:pt x="190961" y="120773"/>
                    <a:pt x="271712" y="120773"/>
                  </a:cubicBezTo>
                  <a:close/>
                  <a:moveTo>
                    <a:pt x="362303" y="120520"/>
                  </a:moveTo>
                  <a:cubicBezTo>
                    <a:pt x="443558" y="120520"/>
                    <a:pt x="523551" y="120520"/>
                    <a:pt x="603544" y="120520"/>
                  </a:cubicBezTo>
                  <a:cubicBezTo>
                    <a:pt x="605563" y="94529"/>
                    <a:pt x="602282" y="90996"/>
                    <a:pt x="577300" y="90996"/>
                  </a:cubicBezTo>
                  <a:cubicBezTo>
                    <a:pt x="533645" y="90996"/>
                    <a:pt x="489989" y="90996"/>
                    <a:pt x="446081" y="90996"/>
                  </a:cubicBezTo>
                  <a:cubicBezTo>
                    <a:pt x="423875" y="90996"/>
                    <a:pt x="401416" y="90996"/>
                    <a:pt x="379210" y="90996"/>
                  </a:cubicBezTo>
                  <a:cubicBezTo>
                    <a:pt x="368107" y="90996"/>
                    <a:pt x="362555" y="96800"/>
                    <a:pt x="362303" y="107903"/>
                  </a:cubicBezTo>
                  <a:cubicBezTo>
                    <a:pt x="362303" y="111941"/>
                    <a:pt x="362303" y="115978"/>
                    <a:pt x="362303" y="120520"/>
                  </a:cubicBezTo>
                  <a:close/>
                  <a:moveTo>
                    <a:pt x="884908" y="122034"/>
                  </a:moveTo>
                  <a:cubicBezTo>
                    <a:pt x="827878" y="122034"/>
                    <a:pt x="773119" y="122034"/>
                    <a:pt x="716594" y="122034"/>
                  </a:cubicBezTo>
                  <a:cubicBezTo>
                    <a:pt x="726436" y="131623"/>
                    <a:pt x="734511" y="139951"/>
                    <a:pt x="743090" y="147773"/>
                  </a:cubicBezTo>
                  <a:cubicBezTo>
                    <a:pt x="745361" y="149792"/>
                    <a:pt x="749147" y="151306"/>
                    <a:pt x="752175" y="151306"/>
                  </a:cubicBezTo>
                  <a:cubicBezTo>
                    <a:pt x="784475" y="151558"/>
                    <a:pt x="817027" y="151558"/>
                    <a:pt x="849327" y="151306"/>
                  </a:cubicBezTo>
                  <a:cubicBezTo>
                    <a:pt x="852355" y="151306"/>
                    <a:pt x="856141" y="149792"/>
                    <a:pt x="858412" y="147773"/>
                  </a:cubicBezTo>
                  <a:cubicBezTo>
                    <a:pt x="866991" y="139698"/>
                    <a:pt x="875066" y="131371"/>
                    <a:pt x="884908" y="122034"/>
                  </a:cubicBezTo>
                  <a:close/>
                  <a:moveTo>
                    <a:pt x="885412" y="182092"/>
                  </a:moveTo>
                  <a:cubicBezTo>
                    <a:pt x="827878" y="182092"/>
                    <a:pt x="773372" y="182092"/>
                    <a:pt x="717099" y="182092"/>
                  </a:cubicBezTo>
                  <a:cubicBezTo>
                    <a:pt x="727193" y="192186"/>
                    <a:pt x="736025" y="201523"/>
                    <a:pt x="745109" y="210102"/>
                  </a:cubicBezTo>
                  <a:cubicBezTo>
                    <a:pt x="746875" y="211616"/>
                    <a:pt x="750408" y="211616"/>
                    <a:pt x="752932" y="211616"/>
                  </a:cubicBezTo>
                  <a:cubicBezTo>
                    <a:pt x="784727" y="211616"/>
                    <a:pt x="816523" y="211869"/>
                    <a:pt x="848318" y="211616"/>
                  </a:cubicBezTo>
                  <a:cubicBezTo>
                    <a:pt x="851346" y="211616"/>
                    <a:pt x="855383" y="210607"/>
                    <a:pt x="857402" y="208588"/>
                  </a:cubicBezTo>
                  <a:cubicBezTo>
                    <a:pt x="866487" y="200513"/>
                    <a:pt x="875066" y="192186"/>
                    <a:pt x="885412" y="182092"/>
                  </a:cubicBezTo>
                  <a:close/>
                  <a:moveTo>
                    <a:pt x="716594" y="242402"/>
                  </a:moveTo>
                  <a:cubicBezTo>
                    <a:pt x="726688" y="252244"/>
                    <a:pt x="735015" y="260824"/>
                    <a:pt x="743847" y="268898"/>
                  </a:cubicBezTo>
                  <a:cubicBezTo>
                    <a:pt x="746118" y="270917"/>
                    <a:pt x="749904" y="271927"/>
                    <a:pt x="752932" y="271927"/>
                  </a:cubicBezTo>
                  <a:cubicBezTo>
                    <a:pt x="784727" y="272179"/>
                    <a:pt x="816523" y="272179"/>
                    <a:pt x="848318" y="271927"/>
                  </a:cubicBezTo>
                  <a:cubicBezTo>
                    <a:pt x="851346" y="271927"/>
                    <a:pt x="854879" y="271422"/>
                    <a:pt x="856898" y="269656"/>
                  </a:cubicBezTo>
                  <a:cubicBezTo>
                    <a:pt x="866234" y="261580"/>
                    <a:pt x="875066" y="252748"/>
                    <a:pt x="884151" y="244169"/>
                  </a:cubicBezTo>
                  <a:cubicBezTo>
                    <a:pt x="883646" y="243412"/>
                    <a:pt x="883141" y="242907"/>
                    <a:pt x="882637" y="242150"/>
                  </a:cubicBezTo>
                  <a:cubicBezTo>
                    <a:pt x="827878" y="242402"/>
                    <a:pt x="773372" y="242402"/>
                    <a:pt x="716594" y="242402"/>
                  </a:cubicBezTo>
                  <a:close/>
                  <a:moveTo>
                    <a:pt x="885665" y="302965"/>
                  </a:moveTo>
                  <a:cubicBezTo>
                    <a:pt x="827878" y="302965"/>
                    <a:pt x="773372" y="302965"/>
                    <a:pt x="715837" y="302965"/>
                  </a:cubicBezTo>
                  <a:cubicBezTo>
                    <a:pt x="726436" y="313311"/>
                    <a:pt x="735268" y="322143"/>
                    <a:pt x="744604" y="330470"/>
                  </a:cubicBezTo>
                  <a:cubicBezTo>
                    <a:pt x="746371" y="331984"/>
                    <a:pt x="749651" y="332489"/>
                    <a:pt x="752427" y="332489"/>
                  </a:cubicBezTo>
                  <a:cubicBezTo>
                    <a:pt x="784475" y="332742"/>
                    <a:pt x="816523" y="332742"/>
                    <a:pt x="848823" y="332489"/>
                  </a:cubicBezTo>
                  <a:cubicBezTo>
                    <a:pt x="851598" y="332489"/>
                    <a:pt x="855383" y="331732"/>
                    <a:pt x="857402" y="329966"/>
                  </a:cubicBezTo>
                  <a:cubicBezTo>
                    <a:pt x="866234" y="321891"/>
                    <a:pt x="874814" y="313311"/>
                    <a:pt x="885665" y="302965"/>
                  </a:cubicBezTo>
                  <a:close/>
                  <a:moveTo>
                    <a:pt x="210897" y="303217"/>
                  </a:moveTo>
                  <a:cubicBezTo>
                    <a:pt x="170017" y="303217"/>
                    <a:pt x="130399" y="303217"/>
                    <a:pt x="91033" y="303217"/>
                  </a:cubicBezTo>
                  <a:cubicBezTo>
                    <a:pt x="91033" y="313311"/>
                    <a:pt x="91033" y="322648"/>
                    <a:pt x="91033" y="331984"/>
                  </a:cubicBezTo>
                  <a:cubicBezTo>
                    <a:pt x="131408" y="331984"/>
                    <a:pt x="171026" y="331984"/>
                    <a:pt x="210897" y="331984"/>
                  </a:cubicBezTo>
                  <a:cubicBezTo>
                    <a:pt x="210897" y="322143"/>
                    <a:pt x="210897" y="312806"/>
                    <a:pt x="210897" y="303217"/>
                  </a:cubicBezTo>
                  <a:close/>
                  <a:moveTo>
                    <a:pt x="422866" y="331984"/>
                  </a:moveTo>
                  <a:cubicBezTo>
                    <a:pt x="463745" y="331984"/>
                    <a:pt x="503616" y="331984"/>
                    <a:pt x="542981" y="331984"/>
                  </a:cubicBezTo>
                  <a:cubicBezTo>
                    <a:pt x="542981" y="321891"/>
                    <a:pt x="542981" y="312302"/>
                    <a:pt x="542981" y="302965"/>
                  </a:cubicBezTo>
                  <a:cubicBezTo>
                    <a:pt x="502606" y="302965"/>
                    <a:pt x="463241" y="302965"/>
                    <a:pt x="423118" y="302965"/>
                  </a:cubicBezTo>
                  <a:cubicBezTo>
                    <a:pt x="422866" y="304984"/>
                    <a:pt x="422866" y="306498"/>
                    <a:pt x="422866" y="308012"/>
                  </a:cubicBezTo>
                  <a:cubicBezTo>
                    <a:pt x="422866" y="315834"/>
                    <a:pt x="422866" y="323657"/>
                    <a:pt x="422866" y="331984"/>
                  </a:cubicBezTo>
                  <a:close/>
                  <a:moveTo>
                    <a:pt x="180615" y="60210"/>
                  </a:moveTo>
                  <a:cubicBezTo>
                    <a:pt x="179606" y="42041"/>
                    <a:pt x="165727" y="29424"/>
                    <a:pt x="148568" y="30433"/>
                  </a:cubicBezTo>
                  <a:cubicBezTo>
                    <a:pt x="135950" y="31190"/>
                    <a:pt x="119043" y="44060"/>
                    <a:pt x="121819" y="60210"/>
                  </a:cubicBezTo>
                  <a:cubicBezTo>
                    <a:pt x="141502" y="60210"/>
                    <a:pt x="160932" y="60210"/>
                    <a:pt x="180615" y="60210"/>
                  </a:cubicBezTo>
                  <a:close/>
                  <a:moveTo>
                    <a:pt x="453652" y="60210"/>
                  </a:moveTo>
                  <a:cubicBezTo>
                    <a:pt x="473839" y="60210"/>
                    <a:pt x="493522" y="60210"/>
                    <a:pt x="513205" y="60210"/>
                  </a:cubicBezTo>
                  <a:cubicBezTo>
                    <a:pt x="512195" y="42546"/>
                    <a:pt x="499578" y="30433"/>
                    <a:pt x="482924" y="30433"/>
                  </a:cubicBezTo>
                  <a:cubicBezTo>
                    <a:pt x="469549" y="30433"/>
                    <a:pt x="452895" y="42041"/>
                    <a:pt x="453652" y="60210"/>
                  </a:cubicBezTo>
                  <a:close/>
                </a:path>
              </a:pathLst>
            </a:custGeom>
            <a:grpFill/>
            <a:ln w="2523" cap="flat">
              <a:noFill/>
              <a:prstDash val="solid"/>
              <a:miter/>
            </a:ln>
          </p:spPr>
          <p:txBody>
            <a:bodyPr rtlCol="0" anchor="ctr"/>
            <a:lstStyle/>
            <a:p>
              <a:endParaRPr lang="en-US"/>
            </a:p>
          </p:txBody>
        </p:sp>
        <p:grpSp>
          <p:nvGrpSpPr>
            <p:cNvPr id="124" name="Graphic 266">
              <a:extLst>
                <a:ext uri="{FF2B5EF4-FFF2-40B4-BE49-F238E27FC236}">
                  <a16:creationId xmlns:a16="http://schemas.microsoft.com/office/drawing/2014/main" id="{3EF893B8-EA79-A477-E594-20B7FDAE7C1D}"/>
                </a:ext>
              </a:extLst>
            </p:cNvPr>
            <p:cNvGrpSpPr/>
            <p:nvPr/>
          </p:nvGrpSpPr>
          <p:grpSpPr>
            <a:xfrm>
              <a:off x="928250" y="2486278"/>
              <a:ext cx="657376" cy="543984"/>
              <a:chOff x="928250" y="2486278"/>
              <a:chExt cx="657376" cy="543984"/>
            </a:xfrm>
            <a:grpFill/>
          </p:grpSpPr>
          <p:sp>
            <p:nvSpPr>
              <p:cNvPr id="125" name="Freeform 279">
                <a:extLst>
                  <a:ext uri="{FF2B5EF4-FFF2-40B4-BE49-F238E27FC236}">
                    <a16:creationId xmlns:a16="http://schemas.microsoft.com/office/drawing/2014/main" id="{AB16F35D-3B48-0999-D84C-10D6F671FF1E}"/>
                  </a:ext>
                </a:extLst>
              </p:cNvPr>
              <p:cNvSpPr/>
              <p:nvPr/>
            </p:nvSpPr>
            <p:spPr>
              <a:xfrm>
                <a:off x="1147053" y="2819429"/>
                <a:ext cx="438574" cy="210833"/>
              </a:xfrm>
              <a:custGeom>
                <a:avLst/>
                <a:gdLst>
                  <a:gd name="connsiteX0" fmla="*/ 0 w 438574"/>
                  <a:gd name="connsiteY0" fmla="*/ 0 h 210833"/>
                  <a:gd name="connsiteX1" fmla="*/ 438574 w 438574"/>
                  <a:gd name="connsiteY1" fmla="*/ 0 h 210833"/>
                  <a:gd name="connsiteX2" fmla="*/ 431508 w 438574"/>
                  <a:gd name="connsiteY2" fmla="*/ 7570 h 210833"/>
                  <a:gd name="connsiteX3" fmla="*/ 239979 w 438574"/>
                  <a:gd name="connsiteY3" fmla="*/ 199100 h 210833"/>
                  <a:gd name="connsiteX4" fmla="*/ 198595 w 438574"/>
                  <a:gd name="connsiteY4" fmla="*/ 199100 h 210833"/>
                  <a:gd name="connsiteX5" fmla="*/ 7823 w 438574"/>
                  <a:gd name="connsiteY5" fmla="*/ 8327 h 210833"/>
                  <a:gd name="connsiteX6" fmla="*/ 0 w 438574"/>
                  <a:gd name="connsiteY6" fmla="*/ 0 h 21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574" h="210833">
                    <a:moveTo>
                      <a:pt x="0" y="0"/>
                    </a:moveTo>
                    <a:cubicBezTo>
                      <a:pt x="146864" y="0"/>
                      <a:pt x="292214" y="0"/>
                      <a:pt x="438574" y="0"/>
                    </a:cubicBezTo>
                    <a:cubicBezTo>
                      <a:pt x="435546" y="3281"/>
                      <a:pt x="433779" y="5552"/>
                      <a:pt x="431508" y="7570"/>
                    </a:cubicBezTo>
                    <a:cubicBezTo>
                      <a:pt x="367665" y="71414"/>
                      <a:pt x="303822" y="135256"/>
                      <a:pt x="239979" y="199100"/>
                    </a:cubicBezTo>
                    <a:cubicBezTo>
                      <a:pt x="224334" y="214745"/>
                      <a:pt x="214240" y="214745"/>
                      <a:pt x="198595" y="199100"/>
                    </a:cubicBezTo>
                    <a:cubicBezTo>
                      <a:pt x="135004" y="135509"/>
                      <a:pt x="71413" y="71918"/>
                      <a:pt x="7823" y="8327"/>
                    </a:cubicBezTo>
                    <a:cubicBezTo>
                      <a:pt x="5552" y="5804"/>
                      <a:pt x="3280" y="3281"/>
                      <a:pt x="0" y="0"/>
                    </a:cubicBezTo>
                    <a:close/>
                  </a:path>
                </a:pathLst>
              </a:custGeom>
              <a:solidFill>
                <a:srgbClr val="F26F46"/>
              </a:solidFill>
              <a:ln w="2523" cap="flat">
                <a:noFill/>
                <a:prstDash val="solid"/>
                <a:miter/>
              </a:ln>
            </p:spPr>
            <p:txBody>
              <a:bodyPr rtlCol="0" anchor="ctr"/>
              <a:lstStyle/>
              <a:p>
                <a:endParaRPr lang="en-US"/>
              </a:p>
            </p:txBody>
          </p:sp>
          <p:sp>
            <p:nvSpPr>
              <p:cNvPr id="126" name="Freeform 280">
                <a:extLst>
                  <a:ext uri="{FF2B5EF4-FFF2-40B4-BE49-F238E27FC236}">
                    <a16:creationId xmlns:a16="http://schemas.microsoft.com/office/drawing/2014/main" id="{BC9DB98A-3FC4-9040-501E-C084B3711A46}"/>
                  </a:ext>
                </a:extLst>
              </p:cNvPr>
              <p:cNvSpPr/>
              <p:nvPr/>
            </p:nvSpPr>
            <p:spPr>
              <a:xfrm>
                <a:off x="928250" y="2546897"/>
                <a:ext cx="241765" cy="29776"/>
              </a:xfrm>
              <a:custGeom>
                <a:avLst/>
                <a:gdLst>
                  <a:gd name="connsiteX0" fmla="*/ 241766 w 241765"/>
                  <a:gd name="connsiteY0" fmla="*/ 29777 h 29776"/>
                  <a:gd name="connsiteX1" fmla="*/ 273 w 241765"/>
                  <a:gd name="connsiteY1" fmla="*/ 29777 h 29776"/>
                  <a:gd name="connsiteX2" fmla="*/ 525 w 241765"/>
                  <a:gd name="connsiteY2" fmla="*/ 12365 h 29776"/>
                  <a:gd name="connsiteX3" fmla="*/ 18694 w 241765"/>
                  <a:gd name="connsiteY3" fmla="*/ 0 h 29776"/>
                  <a:gd name="connsiteX4" fmla="*/ 193316 w 241765"/>
                  <a:gd name="connsiteY4" fmla="*/ 0 h 29776"/>
                  <a:gd name="connsiteX5" fmla="*/ 221578 w 241765"/>
                  <a:gd name="connsiteY5" fmla="*/ 0 h 29776"/>
                  <a:gd name="connsiteX6" fmla="*/ 241766 w 241765"/>
                  <a:gd name="connsiteY6" fmla="*/ 20188 h 29776"/>
                  <a:gd name="connsiteX7" fmla="*/ 241766 w 241765"/>
                  <a:gd name="connsiteY7" fmla="*/ 29777 h 29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765" h="29776">
                    <a:moveTo>
                      <a:pt x="241766" y="29777"/>
                    </a:moveTo>
                    <a:cubicBezTo>
                      <a:pt x="161016" y="29777"/>
                      <a:pt x="81275" y="29777"/>
                      <a:pt x="273" y="29777"/>
                    </a:cubicBezTo>
                    <a:cubicBezTo>
                      <a:pt x="273" y="23973"/>
                      <a:pt x="-485" y="18169"/>
                      <a:pt x="525" y="12365"/>
                    </a:cubicBezTo>
                    <a:cubicBezTo>
                      <a:pt x="1787" y="4037"/>
                      <a:pt x="8095" y="0"/>
                      <a:pt x="18694" y="0"/>
                    </a:cubicBezTo>
                    <a:cubicBezTo>
                      <a:pt x="76985" y="0"/>
                      <a:pt x="135024" y="0"/>
                      <a:pt x="193316" y="0"/>
                    </a:cubicBezTo>
                    <a:cubicBezTo>
                      <a:pt x="202652" y="0"/>
                      <a:pt x="212242" y="0"/>
                      <a:pt x="221578" y="0"/>
                    </a:cubicBezTo>
                    <a:cubicBezTo>
                      <a:pt x="236971" y="0"/>
                      <a:pt x="241766" y="4795"/>
                      <a:pt x="241766" y="20188"/>
                    </a:cubicBezTo>
                    <a:cubicBezTo>
                      <a:pt x="241766" y="22963"/>
                      <a:pt x="241766" y="25739"/>
                      <a:pt x="241766" y="29777"/>
                    </a:cubicBezTo>
                    <a:close/>
                  </a:path>
                </a:pathLst>
              </a:custGeom>
              <a:solidFill>
                <a:srgbClr val="F26F46"/>
              </a:solidFill>
              <a:ln w="2523" cap="flat">
                <a:noFill/>
                <a:prstDash val="solid"/>
                <a:miter/>
              </a:ln>
            </p:spPr>
            <p:txBody>
              <a:bodyPr rtlCol="0" anchor="ctr"/>
              <a:lstStyle/>
              <a:p>
                <a:endParaRPr lang="en-US"/>
              </a:p>
            </p:txBody>
          </p:sp>
          <p:sp>
            <p:nvSpPr>
              <p:cNvPr id="127" name="Freeform 281">
                <a:extLst>
                  <a:ext uri="{FF2B5EF4-FFF2-40B4-BE49-F238E27FC236}">
                    <a16:creationId xmlns:a16="http://schemas.microsoft.com/office/drawing/2014/main" id="{9D33B370-BAF1-64F9-F694-FC096EE80295}"/>
                  </a:ext>
                </a:extLst>
              </p:cNvPr>
              <p:cNvSpPr/>
              <p:nvPr/>
            </p:nvSpPr>
            <p:spPr>
              <a:xfrm>
                <a:off x="1260608" y="2546785"/>
                <a:ext cx="241721" cy="29636"/>
              </a:xfrm>
              <a:custGeom>
                <a:avLst/>
                <a:gdLst>
                  <a:gd name="connsiteX0" fmla="*/ 0 w 241721"/>
                  <a:gd name="connsiteY0" fmla="*/ 29637 h 29636"/>
                  <a:gd name="connsiteX1" fmla="*/ 0 w 241721"/>
                  <a:gd name="connsiteY1" fmla="*/ 17019 h 29636"/>
                  <a:gd name="connsiteX2" fmla="*/ 16907 w 241721"/>
                  <a:gd name="connsiteY2" fmla="*/ 112 h 29636"/>
                  <a:gd name="connsiteX3" fmla="*/ 83778 w 241721"/>
                  <a:gd name="connsiteY3" fmla="*/ 112 h 29636"/>
                  <a:gd name="connsiteX4" fmla="*/ 214997 w 241721"/>
                  <a:gd name="connsiteY4" fmla="*/ 112 h 29636"/>
                  <a:gd name="connsiteX5" fmla="*/ 241241 w 241721"/>
                  <a:gd name="connsiteY5" fmla="*/ 29637 h 29636"/>
                  <a:gd name="connsiteX6" fmla="*/ 0 w 241721"/>
                  <a:gd name="connsiteY6" fmla="*/ 29637 h 2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721" h="29636">
                    <a:moveTo>
                      <a:pt x="0" y="29637"/>
                    </a:moveTo>
                    <a:cubicBezTo>
                      <a:pt x="0" y="25094"/>
                      <a:pt x="0" y="21057"/>
                      <a:pt x="0" y="17019"/>
                    </a:cubicBezTo>
                    <a:cubicBezTo>
                      <a:pt x="252" y="5916"/>
                      <a:pt x="5804" y="364"/>
                      <a:pt x="16907" y="112"/>
                    </a:cubicBezTo>
                    <a:cubicBezTo>
                      <a:pt x="39113" y="-140"/>
                      <a:pt x="61572" y="112"/>
                      <a:pt x="83778" y="112"/>
                    </a:cubicBezTo>
                    <a:cubicBezTo>
                      <a:pt x="127434" y="112"/>
                      <a:pt x="171089" y="112"/>
                      <a:pt x="214997" y="112"/>
                    </a:cubicBezTo>
                    <a:cubicBezTo>
                      <a:pt x="239727" y="112"/>
                      <a:pt x="243260" y="3897"/>
                      <a:pt x="241241" y="29637"/>
                    </a:cubicBezTo>
                    <a:cubicBezTo>
                      <a:pt x="161500" y="29637"/>
                      <a:pt x="81507" y="29637"/>
                      <a:pt x="0" y="29637"/>
                    </a:cubicBezTo>
                    <a:close/>
                  </a:path>
                </a:pathLst>
              </a:custGeom>
              <a:solidFill>
                <a:srgbClr val="F26F46"/>
              </a:solidFill>
              <a:ln w="2523" cap="flat">
                <a:noFill/>
                <a:prstDash val="solid"/>
                <a:miter/>
              </a:ln>
            </p:spPr>
            <p:txBody>
              <a:bodyPr rtlCol="0" anchor="ctr"/>
              <a:lstStyle/>
              <a:p>
                <a:endParaRPr lang="en-US"/>
              </a:p>
            </p:txBody>
          </p:sp>
          <p:sp>
            <p:nvSpPr>
              <p:cNvPr id="128" name="Freeform 282">
                <a:extLst>
                  <a:ext uri="{FF2B5EF4-FFF2-40B4-BE49-F238E27FC236}">
                    <a16:creationId xmlns:a16="http://schemas.microsoft.com/office/drawing/2014/main" id="{E61C6D21-809C-19F6-E019-7235E4A17D96}"/>
                  </a:ext>
                </a:extLst>
              </p:cNvPr>
              <p:cNvSpPr/>
              <p:nvPr/>
            </p:nvSpPr>
            <p:spPr>
              <a:xfrm>
                <a:off x="1019821" y="2486278"/>
                <a:ext cx="59098" cy="29833"/>
              </a:xfrm>
              <a:custGeom>
                <a:avLst/>
                <a:gdLst>
                  <a:gd name="connsiteX0" fmla="*/ 59099 w 59098"/>
                  <a:gd name="connsiteY0" fmla="*/ 29833 h 29833"/>
                  <a:gd name="connsiteX1" fmla="*/ 303 w 59098"/>
                  <a:gd name="connsiteY1" fmla="*/ 29833 h 29833"/>
                  <a:gd name="connsiteX2" fmla="*/ 27051 w 59098"/>
                  <a:gd name="connsiteY2" fmla="*/ 57 h 29833"/>
                  <a:gd name="connsiteX3" fmla="*/ 59099 w 59098"/>
                  <a:gd name="connsiteY3" fmla="*/ 29833 h 29833"/>
                </a:gdLst>
                <a:ahLst/>
                <a:cxnLst>
                  <a:cxn ang="0">
                    <a:pos x="connsiteX0" y="connsiteY0"/>
                  </a:cxn>
                  <a:cxn ang="0">
                    <a:pos x="connsiteX1" y="connsiteY1"/>
                  </a:cxn>
                  <a:cxn ang="0">
                    <a:pos x="connsiteX2" y="connsiteY2"/>
                  </a:cxn>
                  <a:cxn ang="0">
                    <a:pos x="connsiteX3" y="connsiteY3"/>
                  </a:cxn>
                </a:cxnLst>
                <a:rect l="l" t="t" r="r" b="b"/>
                <a:pathLst>
                  <a:path w="59098" h="29833">
                    <a:moveTo>
                      <a:pt x="59099" y="29833"/>
                    </a:moveTo>
                    <a:cubicBezTo>
                      <a:pt x="39416" y="29833"/>
                      <a:pt x="19985" y="29833"/>
                      <a:pt x="303" y="29833"/>
                    </a:cubicBezTo>
                    <a:cubicBezTo>
                      <a:pt x="-2473" y="13683"/>
                      <a:pt x="14434" y="814"/>
                      <a:pt x="27051" y="57"/>
                    </a:cubicBezTo>
                    <a:cubicBezTo>
                      <a:pt x="44210" y="-953"/>
                      <a:pt x="58089" y="11664"/>
                      <a:pt x="59099" y="29833"/>
                    </a:cubicBezTo>
                    <a:close/>
                  </a:path>
                </a:pathLst>
              </a:custGeom>
              <a:solidFill>
                <a:srgbClr val="F26F46"/>
              </a:solidFill>
              <a:ln w="2523" cap="flat">
                <a:noFill/>
                <a:prstDash val="solid"/>
                <a:miter/>
              </a:ln>
            </p:spPr>
            <p:txBody>
              <a:bodyPr rtlCol="0" anchor="ctr"/>
              <a:lstStyle/>
              <a:p>
                <a:endParaRPr lang="en-US"/>
              </a:p>
            </p:txBody>
          </p:sp>
          <p:sp>
            <p:nvSpPr>
              <p:cNvPr id="129" name="Freeform 283">
                <a:extLst>
                  <a:ext uri="{FF2B5EF4-FFF2-40B4-BE49-F238E27FC236}">
                    <a16:creationId xmlns:a16="http://schemas.microsoft.com/office/drawing/2014/main" id="{72C198C6-142B-D10D-585A-82E3A6425657}"/>
                  </a:ext>
                </a:extLst>
              </p:cNvPr>
              <p:cNvSpPr/>
              <p:nvPr/>
            </p:nvSpPr>
            <p:spPr>
              <a:xfrm>
                <a:off x="1351945" y="2486334"/>
                <a:ext cx="59564" cy="29776"/>
              </a:xfrm>
              <a:custGeom>
                <a:avLst/>
                <a:gdLst>
                  <a:gd name="connsiteX0" fmla="*/ 11 w 59564"/>
                  <a:gd name="connsiteY0" fmla="*/ 29777 h 29776"/>
                  <a:gd name="connsiteX1" fmla="*/ 29283 w 59564"/>
                  <a:gd name="connsiteY1" fmla="*/ 0 h 29776"/>
                  <a:gd name="connsiteX2" fmla="*/ 59565 w 59564"/>
                  <a:gd name="connsiteY2" fmla="*/ 29777 h 29776"/>
                  <a:gd name="connsiteX3" fmla="*/ 11 w 59564"/>
                  <a:gd name="connsiteY3" fmla="*/ 29777 h 29776"/>
                </a:gdLst>
                <a:ahLst/>
                <a:cxnLst>
                  <a:cxn ang="0">
                    <a:pos x="connsiteX0" y="connsiteY0"/>
                  </a:cxn>
                  <a:cxn ang="0">
                    <a:pos x="connsiteX1" y="connsiteY1"/>
                  </a:cxn>
                  <a:cxn ang="0">
                    <a:pos x="connsiteX2" y="connsiteY2"/>
                  </a:cxn>
                  <a:cxn ang="0">
                    <a:pos x="connsiteX3" y="connsiteY3"/>
                  </a:cxn>
                </a:cxnLst>
                <a:rect l="l" t="t" r="r" b="b"/>
                <a:pathLst>
                  <a:path w="59564" h="29776">
                    <a:moveTo>
                      <a:pt x="11" y="29777"/>
                    </a:moveTo>
                    <a:cubicBezTo>
                      <a:pt x="-493" y="11608"/>
                      <a:pt x="15909" y="0"/>
                      <a:pt x="29283" y="0"/>
                    </a:cubicBezTo>
                    <a:cubicBezTo>
                      <a:pt x="45686" y="0"/>
                      <a:pt x="58555" y="12113"/>
                      <a:pt x="59565" y="29777"/>
                    </a:cubicBezTo>
                    <a:cubicBezTo>
                      <a:pt x="39882" y="29777"/>
                      <a:pt x="20199" y="29777"/>
                      <a:pt x="11" y="29777"/>
                    </a:cubicBezTo>
                    <a:close/>
                  </a:path>
                </a:pathLst>
              </a:custGeom>
              <a:solidFill>
                <a:srgbClr val="F26F46"/>
              </a:solidFill>
              <a:ln w="2523"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1760128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605B0-FEB0-8D9A-EA5A-3932D26CC3E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971EF6A-DF24-06F2-87D2-B6E0B527513E}"/>
              </a:ext>
            </a:extLst>
          </p:cNvPr>
          <p:cNvSpPr>
            <a:spLocks noGrp="1"/>
          </p:cNvSpPr>
          <p:nvPr>
            <p:ph type="body" sz="quarter" idx="16"/>
          </p:nvPr>
        </p:nvSpPr>
        <p:spPr>
          <a:xfrm>
            <a:off x="6395052" y="889786"/>
            <a:ext cx="4990998" cy="662178"/>
          </a:xfrm>
        </p:spPr>
        <p:txBody>
          <a:bodyPr/>
          <a:lstStyle/>
          <a:p>
            <a:r>
              <a:rPr lang="en-IE" dirty="0"/>
              <a:t>Basisvaardigheden met messen 101</a:t>
            </a:r>
          </a:p>
        </p:txBody>
      </p:sp>
      <p:sp>
        <p:nvSpPr>
          <p:cNvPr id="3" name="Text Placeholder 2">
            <a:extLst>
              <a:ext uri="{FF2B5EF4-FFF2-40B4-BE49-F238E27FC236}">
                <a16:creationId xmlns:a16="http://schemas.microsoft.com/office/drawing/2014/main" id="{77AA04A9-3675-BCBB-A5C2-A49E633DBDAB}"/>
              </a:ext>
            </a:extLst>
          </p:cNvPr>
          <p:cNvSpPr>
            <a:spLocks noGrp="1"/>
          </p:cNvSpPr>
          <p:nvPr>
            <p:ph type="body" sz="quarter" idx="19"/>
          </p:nvPr>
        </p:nvSpPr>
        <p:spPr>
          <a:xfrm>
            <a:off x="6945549" y="2514772"/>
            <a:ext cx="4042644" cy="2028473"/>
          </a:xfrm>
        </p:spPr>
        <p:txBody>
          <a:bodyPr lIns="91440" tIns="45720" rIns="91440" bIns="45720" anchor="t"/>
          <a:lstStyle/>
          <a:p>
            <a:pPr marL="0" indent="0" algn="just"/>
            <a:r>
              <a:rPr lang="en-US" dirty="0"/>
              <a:t>Dit is een </a:t>
            </a:r>
            <a:r>
              <a:rPr lang="en-US" dirty="0">
                <a:ea typeface="+mn-lt"/>
                <a:cs typeface="+mn-lt"/>
              </a:rPr>
              <a:t>korte video waarin enkele basisvaardigheden met messen worden uitgelegd.</a:t>
            </a:r>
          </a:p>
          <a:p>
            <a:pPr marL="0" indent="0"/>
            <a:endParaRPr lang="en-US" dirty="0">
              <a:ea typeface="+mn-lt"/>
              <a:cs typeface="+mn-lt"/>
            </a:endParaRPr>
          </a:p>
          <a:p>
            <a:pPr marL="0" indent="0" algn="just"/>
            <a:r>
              <a:rPr lang="en-US" dirty="0">
                <a:ea typeface="+mn-lt"/>
                <a:cs typeface="+mn-lt"/>
              </a:rPr>
              <a:t>Alexis de </a:t>
            </a:r>
            <a:r>
              <a:rPr lang="en-US" dirty="0" err="1">
                <a:ea typeface="+mn-lt"/>
                <a:cs typeface="+mn-lt"/>
              </a:rPr>
              <a:t>Boschnek </a:t>
            </a:r>
            <a:r>
              <a:rPr lang="en-US" dirty="0">
                <a:ea typeface="+mn-lt"/>
                <a:cs typeface="+mn-lt"/>
              </a:rPr>
              <a:t>legt uit hoe je veilig met een keukenmes omgaat.</a:t>
            </a:r>
            <a:endParaRPr lang="en-US" dirty="0"/>
          </a:p>
          <a:p>
            <a:endParaRPr lang="en-US" dirty="0"/>
          </a:p>
          <a:p>
            <a:endParaRPr lang="en-US" dirty="0">
              <a:ea typeface="Calibri"/>
              <a:cs typeface="Calibri"/>
            </a:endParaRPr>
          </a:p>
        </p:txBody>
      </p:sp>
      <p:pic>
        <p:nvPicPr>
          <p:cNvPr id="4" name="Multimédia Online 3" title="Basic Knife Skills">
            <a:hlinkClick r:id="" action="ppaction://media"/>
            <a:extLst>
              <a:ext uri="{FF2B5EF4-FFF2-40B4-BE49-F238E27FC236}">
                <a16:creationId xmlns:a16="http://schemas.microsoft.com/office/drawing/2014/main" id="{6BC2FA21-C311-4738-90FA-216775755157}"/>
              </a:ext>
            </a:extLst>
          </p:cNvPr>
          <p:cNvPicPr>
            <a:picLocks noRot="1" noChangeAspect="1"/>
          </p:cNvPicPr>
          <p:nvPr>
            <a:videoFile r:link="rId1"/>
          </p:nvPr>
        </p:nvPicPr>
        <p:blipFill>
          <a:blip r:embed="rId3"/>
          <a:stretch>
            <a:fillRect/>
          </a:stretch>
        </p:blipFill>
        <p:spPr>
          <a:xfrm>
            <a:off x="1041871" y="2411604"/>
            <a:ext cx="5353181" cy="3225521"/>
          </a:xfrm>
          <a:prstGeom prst="rect">
            <a:avLst/>
          </a:prstGeom>
        </p:spPr>
      </p:pic>
      <p:sp>
        <p:nvSpPr>
          <p:cNvPr id="7" name="TextBox 6">
            <a:extLst>
              <a:ext uri="{FF2B5EF4-FFF2-40B4-BE49-F238E27FC236}">
                <a16:creationId xmlns:a16="http://schemas.microsoft.com/office/drawing/2014/main" id="{344B9D86-2174-1B85-E5DC-9B451577C2AD}"/>
              </a:ext>
            </a:extLst>
          </p:cNvPr>
          <p:cNvSpPr txBox="1"/>
          <p:nvPr/>
        </p:nvSpPr>
        <p:spPr>
          <a:xfrm>
            <a:off x="1257300" y="6264134"/>
            <a:ext cx="2332206" cy="369332"/>
          </a:xfrm>
          <a:prstGeom prst="rect">
            <a:avLst/>
          </a:prstGeom>
          <a:noFill/>
        </p:spPr>
        <p:txBody>
          <a:bodyPr wrap="square">
            <a:spAutoFit/>
          </a:bodyPr>
          <a:lstStyle/>
          <a:p>
            <a:r>
              <a:rPr lang="en-IE" dirty="0">
                <a:hlinkClick r:id="rId4"/>
              </a:rPr>
              <a:t>Basisvaardigheden met messen</a:t>
            </a:r>
            <a:endParaRPr lang="en-IE" dirty="0"/>
          </a:p>
        </p:txBody>
      </p:sp>
    </p:spTree>
    <p:extLst>
      <p:ext uri="{BB962C8B-B14F-4D97-AF65-F5344CB8AC3E}">
        <p14:creationId xmlns:p14="http://schemas.microsoft.com/office/powerpoint/2010/main" val="316941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605B0-FEB0-8D9A-EA5A-3932D26CC3E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971EF6A-DF24-06F2-87D2-B6E0B527513E}"/>
              </a:ext>
            </a:extLst>
          </p:cNvPr>
          <p:cNvSpPr>
            <a:spLocks noGrp="1"/>
          </p:cNvSpPr>
          <p:nvPr>
            <p:ph type="body" sz="quarter" idx="16"/>
          </p:nvPr>
        </p:nvSpPr>
        <p:spPr>
          <a:xfrm>
            <a:off x="1507787" y="922284"/>
            <a:ext cx="10056155" cy="1766562"/>
          </a:xfrm>
        </p:spPr>
        <p:txBody>
          <a:bodyPr/>
          <a:lstStyle/>
          <a:p>
            <a:r>
              <a:rPr lang="en-US" dirty="0"/>
              <a:t>Hoe volg je een recept | Techniek met Lan Lam</a:t>
            </a:r>
            <a:endParaRPr lang="en-IE" dirty="0"/>
          </a:p>
        </p:txBody>
      </p:sp>
      <p:sp>
        <p:nvSpPr>
          <p:cNvPr id="3" name="Text Placeholder 2">
            <a:extLst>
              <a:ext uri="{FF2B5EF4-FFF2-40B4-BE49-F238E27FC236}">
                <a16:creationId xmlns:a16="http://schemas.microsoft.com/office/drawing/2014/main" id="{77AA04A9-3675-BCBB-A5C2-A49E633DBDAB}"/>
              </a:ext>
            </a:extLst>
          </p:cNvPr>
          <p:cNvSpPr>
            <a:spLocks noGrp="1"/>
          </p:cNvSpPr>
          <p:nvPr>
            <p:ph type="body" sz="quarter" idx="19"/>
          </p:nvPr>
        </p:nvSpPr>
        <p:spPr>
          <a:xfrm>
            <a:off x="7194619" y="2475053"/>
            <a:ext cx="4069796" cy="1907893"/>
          </a:xfrm>
        </p:spPr>
        <p:txBody>
          <a:bodyPr lIns="91440" tIns="45720" rIns="91440" bIns="45720" anchor="t"/>
          <a:lstStyle/>
          <a:p>
            <a:pPr marL="0" indent="0" algn="just"/>
            <a:r>
              <a:rPr lang="en-US" dirty="0"/>
              <a:t>Dit is een </a:t>
            </a:r>
            <a:r>
              <a:rPr lang="en-US" dirty="0">
                <a:ea typeface="+mn-lt"/>
                <a:cs typeface="+mn-lt"/>
              </a:rPr>
              <a:t>korte video waarin Lan Lam van America's Test Kitchen uitlegt hoe je een recept op de juiste manier volgt en hoe je recepten aan je eigen behoeften kunt aanpassen.</a:t>
            </a:r>
          </a:p>
          <a:p>
            <a:pPr algn="just"/>
            <a:endParaRPr lang="en-US" dirty="0"/>
          </a:p>
          <a:p>
            <a:pPr algn="just"/>
            <a:endParaRPr lang="en-US" dirty="0"/>
          </a:p>
          <a:p>
            <a:pPr algn="just"/>
            <a:endParaRPr lang="en-US" dirty="0">
              <a:ea typeface="Calibri"/>
              <a:cs typeface="Calibri"/>
            </a:endParaRPr>
          </a:p>
        </p:txBody>
      </p:sp>
      <p:pic>
        <p:nvPicPr>
          <p:cNvPr id="5" name="Multimédia Online 4" title="How to (Actually) Follow a Recipe  | Techniquely with Lan Lam">
            <a:hlinkClick r:id="" action="ppaction://media"/>
            <a:extLst>
              <a:ext uri="{FF2B5EF4-FFF2-40B4-BE49-F238E27FC236}">
                <a16:creationId xmlns:a16="http://schemas.microsoft.com/office/drawing/2014/main" id="{F854FDC9-FAE7-FAA9-FB1E-E67932CBD7EE}"/>
              </a:ext>
            </a:extLst>
          </p:cNvPr>
          <p:cNvPicPr>
            <a:picLocks noRot="1" noChangeAspect="1"/>
          </p:cNvPicPr>
          <p:nvPr>
            <a:videoFile r:link="rId1"/>
          </p:nvPr>
        </p:nvPicPr>
        <p:blipFill>
          <a:blip r:embed="rId3"/>
          <a:stretch>
            <a:fillRect/>
          </a:stretch>
        </p:blipFill>
        <p:spPr>
          <a:xfrm>
            <a:off x="1102162" y="2432574"/>
            <a:ext cx="5218252" cy="3204551"/>
          </a:xfrm>
          <a:prstGeom prst="rect">
            <a:avLst/>
          </a:prstGeom>
        </p:spPr>
      </p:pic>
      <p:sp>
        <p:nvSpPr>
          <p:cNvPr id="7" name="TextBox 6">
            <a:extLst>
              <a:ext uri="{FF2B5EF4-FFF2-40B4-BE49-F238E27FC236}">
                <a16:creationId xmlns:a16="http://schemas.microsoft.com/office/drawing/2014/main" id="{03B5C087-B886-E105-D418-5BAB06346FEE}"/>
              </a:ext>
            </a:extLst>
          </p:cNvPr>
          <p:cNvSpPr txBox="1"/>
          <p:nvPr/>
        </p:nvSpPr>
        <p:spPr>
          <a:xfrm>
            <a:off x="955743" y="6274021"/>
            <a:ext cx="7650804" cy="369332"/>
          </a:xfrm>
          <a:prstGeom prst="rect">
            <a:avLst/>
          </a:prstGeom>
          <a:noFill/>
        </p:spPr>
        <p:txBody>
          <a:bodyPr wrap="square">
            <a:spAutoFit/>
          </a:bodyPr>
          <a:lstStyle/>
          <a:p>
            <a:r>
              <a:rPr lang="en-US" dirty="0">
                <a:hlinkClick r:id="rId4"/>
              </a:rPr>
              <a:t>Hoe je (echt) een recept volgt | Techniek met Lan Lam</a:t>
            </a:r>
            <a:endParaRPr lang="en-IE" dirty="0"/>
          </a:p>
        </p:txBody>
      </p:sp>
    </p:spTree>
    <p:extLst>
      <p:ext uri="{BB962C8B-B14F-4D97-AF65-F5344CB8AC3E}">
        <p14:creationId xmlns:p14="http://schemas.microsoft.com/office/powerpoint/2010/main" val="332253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43612-FE9D-066B-0C90-4027BF2493DE}"/>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B0CF832-6ED6-93F9-D1F8-92EFE9847F9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9" name="Text Placeholder 8">
            <a:extLst>
              <a:ext uri="{FF2B5EF4-FFF2-40B4-BE49-F238E27FC236}">
                <a16:creationId xmlns:a16="http://schemas.microsoft.com/office/drawing/2014/main" id="{2A8A7B7B-B147-2EA7-7E3A-A95619C89F3D}"/>
              </a:ext>
            </a:extLst>
          </p:cNvPr>
          <p:cNvSpPr>
            <a:spLocks noGrp="1"/>
          </p:cNvSpPr>
          <p:nvPr>
            <p:ph type="body" sz="quarter" idx="18"/>
          </p:nvPr>
        </p:nvSpPr>
        <p:spPr>
          <a:xfrm>
            <a:off x="4649216" y="1979267"/>
            <a:ext cx="6706900" cy="3784924"/>
          </a:xfrm>
        </p:spPr>
        <p:txBody>
          <a:bodyPr lIns="91440" tIns="45720" rIns="91440" bIns="45720" anchor="t"/>
          <a:lstStyle/>
          <a:p>
            <a:r>
              <a:rPr lang="en-US" b="1" dirty="0">
                <a:ea typeface="Calibri" panose="020F0502020204030204"/>
                <a:cs typeface="Calibri" panose="020F0502020204030204"/>
              </a:rPr>
              <a:t>Gezond koken richt zich op:</a:t>
            </a:r>
          </a:p>
          <a:p>
            <a:pPr marL="342900" indent="-342900">
              <a:buFont typeface="Arial" panose="020B0604020202020204" pitchFamily="34" charset="0"/>
              <a:buChar char="•"/>
            </a:pPr>
            <a:r>
              <a:rPr lang="en-US" dirty="0">
                <a:ea typeface="Calibri" panose="020F0502020204030204"/>
                <a:cs typeface="Calibri" panose="020F0502020204030204"/>
              </a:rPr>
              <a:t>Het behoud van de voedingswaarde tijdens de bereiding.</a:t>
            </a:r>
          </a:p>
          <a:p>
            <a:pPr marL="171450" indent="-171450">
              <a:buFont typeface="Arial" panose="020B0604020202020204" pitchFamily="34" charset="0"/>
              <a:buChar char="•"/>
            </a:pPr>
            <a:endParaRPr lang="en-US" sz="400" dirty="0">
              <a:ea typeface="Calibri" panose="020F0502020204030204"/>
              <a:cs typeface="Calibri" panose="020F0502020204030204"/>
            </a:endParaRPr>
          </a:p>
          <a:p>
            <a:pPr marL="342900" indent="-342900">
              <a:buFont typeface="Arial" panose="020B0604020202020204" pitchFamily="34" charset="0"/>
              <a:buChar char="•"/>
            </a:pPr>
            <a:r>
              <a:rPr lang="en-US" dirty="0">
                <a:ea typeface="Calibri" panose="020F0502020204030204"/>
                <a:cs typeface="Calibri" panose="020F0502020204030204"/>
              </a:rPr>
              <a:t>Het gebruik van kookmethodes die het gebruik van overtollig vet, zout en suiker beperken.</a:t>
            </a:r>
          </a:p>
          <a:p>
            <a:pPr marL="171450" indent="-171450">
              <a:buFont typeface="Arial" panose="020B0604020202020204" pitchFamily="34" charset="0"/>
              <a:buChar char="•"/>
            </a:pPr>
            <a:endParaRPr lang="en-US" sz="400" dirty="0">
              <a:ea typeface="Calibri" panose="020F0502020204030204"/>
              <a:cs typeface="Calibri" panose="020F0502020204030204"/>
            </a:endParaRPr>
          </a:p>
          <a:p>
            <a:pPr marL="342900" indent="-342900">
              <a:buFont typeface="Arial" panose="020B0604020202020204" pitchFamily="34" charset="0"/>
              <a:buChar char="•"/>
            </a:pPr>
            <a:r>
              <a:rPr lang="en-US" dirty="0">
                <a:ea typeface="Calibri" panose="020F0502020204030204"/>
                <a:cs typeface="Calibri" panose="020F0502020204030204"/>
              </a:rPr>
              <a:t>Het versterken van de smaak door het gebruik van kruiden, specerijen en natuurlijke ingrediënten.</a:t>
            </a:r>
          </a:p>
          <a:p>
            <a:pPr marL="171450" indent="-171450">
              <a:buFont typeface="Arial" panose="020B0604020202020204" pitchFamily="34" charset="0"/>
              <a:buChar char="•"/>
            </a:pPr>
            <a:endParaRPr lang="en-US" sz="400" dirty="0">
              <a:ea typeface="Calibri" panose="020F0502020204030204"/>
              <a:cs typeface="Calibri" panose="020F0502020204030204"/>
            </a:endParaRPr>
          </a:p>
          <a:p>
            <a:pPr marL="342900" indent="-342900">
              <a:buFont typeface="Arial" panose="020B0604020202020204" pitchFamily="34" charset="0"/>
              <a:buChar char="•"/>
            </a:pPr>
            <a:r>
              <a:rPr lang="en-US" dirty="0">
                <a:ea typeface="Calibri" panose="020F0502020204030204"/>
                <a:cs typeface="Calibri" panose="020F0502020204030204"/>
              </a:rPr>
              <a:t>Het in evenwicht brengen van maaltijden volgens voedingsrichtlijnen.</a:t>
            </a:r>
          </a:p>
        </p:txBody>
      </p:sp>
      <p:sp>
        <p:nvSpPr>
          <p:cNvPr id="13" name="Rectangle 12">
            <a:extLst>
              <a:ext uri="{FF2B5EF4-FFF2-40B4-BE49-F238E27FC236}">
                <a16:creationId xmlns:a16="http://schemas.microsoft.com/office/drawing/2014/main" id="{A3446DCA-8962-BBAF-4AF6-074AF32C19E6}"/>
              </a:ext>
            </a:extLst>
          </p:cNvPr>
          <p:cNvSpPr/>
          <p:nvPr/>
        </p:nvSpPr>
        <p:spPr>
          <a:xfrm>
            <a:off x="3926747" y="976206"/>
            <a:ext cx="5192509"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4" name="TextBox 13">
            <a:extLst>
              <a:ext uri="{FF2B5EF4-FFF2-40B4-BE49-F238E27FC236}">
                <a16:creationId xmlns:a16="http://schemas.microsoft.com/office/drawing/2014/main" id="{87831FA1-1F94-F91F-4DCB-9B1B31786471}"/>
              </a:ext>
            </a:extLst>
          </p:cNvPr>
          <p:cNvSpPr txBox="1"/>
          <p:nvPr/>
        </p:nvSpPr>
        <p:spPr>
          <a:xfrm>
            <a:off x="4110770" y="976206"/>
            <a:ext cx="5008486" cy="646331"/>
          </a:xfrm>
          <a:prstGeom prst="rect">
            <a:avLst/>
          </a:prstGeom>
          <a:noFill/>
        </p:spPr>
        <p:txBody>
          <a:bodyPr wrap="square" lIns="91440" tIns="45720" rIns="91440" bIns="45720" rtlCol="0" anchor="t">
            <a:spAutoFit/>
          </a:bodyPr>
          <a:lstStyle/>
          <a:p>
            <a:r>
              <a:rPr lang="en-US" sz="3600" b="1" spc="324">
                <a:solidFill>
                  <a:srgbClr val="F26F46"/>
                </a:solidFill>
                <a:latin typeface="Calibri" panose="020F0502020204030204" pitchFamily="34" charset="0"/>
                <a:cs typeface="Calibri" panose="020F0502020204030204" pitchFamily="34" charset="0"/>
              </a:rPr>
              <a:t>GEZOND KOKEN</a:t>
            </a:r>
          </a:p>
        </p:txBody>
      </p:sp>
      <p:grpSp>
        <p:nvGrpSpPr>
          <p:cNvPr id="11" name="Group 10">
            <a:extLst>
              <a:ext uri="{FF2B5EF4-FFF2-40B4-BE49-F238E27FC236}">
                <a16:creationId xmlns:a16="http://schemas.microsoft.com/office/drawing/2014/main" id="{D5386087-BF34-91B7-809C-81EB728C1CC3}"/>
              </a:ext>
            </a:extLst>
          </p:cNvPr>
          <p:cNvGrpSpPr/>
          <p:nvPr/>
        </p:nvGrpSpPr>
        <p:grpSpPr>
          <a:xfrm>
            <a:off x="0" y="4438165"/>
            <a:ext cx="2366621" cy="2933183"/>
            <a:chOff x="2887563" y="4517695"/>
            <a:chExt cx="1145987" cy="1420333"/>
          </a:xfrm>
          <a:solidFill>
            <a:schemeClr val="bg1">
              <a:alpha val="26000"/>
            </a:schemeClr>
          </a:solidFill>
        </p:grpSpPr>
        <p:sp>
          <p:nvSpPr>
            <p:cNvPr id="15" name="Freeform 14">
              <a:extLst>
                <a:ext uri="{FF2B5EF4-FFF2-40B4-BE49-F238E27FC236}">
                  <a16:creationId xmlns:a16="http://schemas.microsoft.com/office/drawing/2014/main" id="{9900E038-59CE-9F27-DBC1-4560AD512FD3}"/>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16" name="Graphic 10">
              <a:extLst>
                <a:ext uri="{FF2B5EF4-FFF2-40B4-BE49-F238E27FC236}">
                  <a16:creationId xmlns:a16="http://schemas.microsoft.com/office/drawing/2014/main" id="{7DF2EC4D-22C0-28BE-AA40-9D238817BACB}"/>
                </a:ext>
              </a:extLst>
            </p:cNvPr>
            <p:cNvGrpSpPr/>
            <p:nvPr/>
          </p:nvGrpSpPr>
          <p:grpSpPr>
            <a:xfrm>
              <a:off x="3495254" y="4781992"/>
              <a:ext cx="536857" cy="499528"/>
              <a:chOff x="3495254" y="4781992"/>
              <a:chExt cx="536857" cy="499528"/>
            </a:xfrm>
            <a:grpFill/>
          </p:grpSpPr>
          <p:sp>
            <p:nvSpPr>
              <p:cNvPr id="21" name="Freeform 20">
                <a:extLst>
                  <a:ext uri="{FF2B5EF4-FFF2-40B4-BE49-F238E27FC236}">
                    <a16:creationId xmlns:a16="http://schemas.microsoft.com/office/drawing/2014/main" id="{B23FC15D-D5CB-EF4A-F811-4C1170B50EBC}"/>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FB2944B9-63B9-CBAA-41D3-D2C715821D9D}"/>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93A4F97-7581-B159-C121-C0DC48F87086}"/>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96C388F-850F-1B4B-2881-A0B04528681F}"/>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FF70E68D-A297-E6F0-C03F-680F70CDB7E3}"/>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5D573D8-19BF-2171-ED36-1A2B9EB98768}"/>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6759BB1-C6C3-AEAD-5A8B-D753271A082A}"/>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F90EB10-A31A-7CAF-8D2D-A50CB1FB5A4A}"/>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4107224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23" descr="Woman placing chopped vegetables in metal bowl held by man, with tripod camera facing kitchen counter with vegetable trays">
            <a:extLst>
              <a:ext uri="{FF2B5EF4-FFF2-40B4-BE49-F238E27FC236}">
                <a16:creationId xmlns:a16="http://schemas.microsoft.com/office/drawing/2014/main" id="{9EF9F3E2-517A-D141-9F01-9831E126136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r="-119"/>
          <a:stretch>
            <a:fillRect/>
          </a:stretch>
        </p:blipFill>
        <p:spPr>
          <a:xfrm>
            <a:off x="238772" y="2554935"/>
            <a:ext cx="8328758" cy="3634830"/>
          </a:xfrm>
        </p:spPr>
      </p:pic>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
        <p:nvSpPr>
          <p:cNvPr id="14" name="Rectangle 13">
            <a:extLst>
              <a:ext uri="{FF2B5EF4-FFF2-40B4-BE49-F238E27FC236}">
                <a16:creationId xmlns:a16="http://schemas.microsoft.com/office/drawing/2014/main" id="{BE59536B-CB14-6A49-9925-C70C0915408D}"/>
              </a:ext>
            </a:extLst>
          </p:cNvPr>
          <p:cNvSpPr/>
          <p:nvPr/>
        </p:nvSpPr>
        <p:spPr>
          <a:xfrm>
            <a:off x="1109666" y="2909665"/>
            <a:ext cx="9062375" cy="885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5" name="TextBox 14">
            <a:extLst>
              <a:ext uri="{FF2B5EF4-FFF2-40B4-BE49-F238E27FC236}">
                <a16:creationId xmlns:a16="http://schemas.microsoft.com/office/drawing/2014/main" id="{04695EEA-D075-3642-8CB0-45ED61E791B1}"/>
              </a:ext>
            </a:extLst>
          </p:cNvPr>
          <p:cNvSpPr txBox="1"/>
          <p:nvPr/>
        </p:nvSpPr>
        <p:spPr>
          <a:xfrm>
            <a:off x="1394329" y="3062605"/>
            <a:ext cx="8517075" cy="1138773"/>
          </a:xfrm>
          <a:prstGeom prst="rect">
            <a:avLst/>
          </a:prstGeom>
          <a:noFill/>
        </p:spPr>
        <p:txBody>
          <a:bodyPr wrap="none" lIns="91440" tIns="45720" rIns="91440" bIns="45720" rtlCol="0" anchor="t">
            <a:spAutoFit/>
          </a:bodyPr>
          <a:lstStyle/>
          <a:p>
            <a:r>
              <a:rPr lang="en-US" sz="3200" b="1" spc="324">
                <a:solidFill>
                  <a:srgbClr val="F26F46"/>
                </a:solidFill>
                <a:latin typeface="Calibri"/>
                <a:ea typeface="Calibri"/>
                <a:cs typeface="Calibri"/>
              </a:rPr>
              <a:t>INLEIDING &amp; LEERRESULTATEN</a:t>
            </a:r>
            <a:endParaRPr lang="pt-BR"/>
          </a:p>
          <a:p>
            <a:endParaRPr lang="en-US" sz="3600" b="1" spc="324">
              <a:solidFill>
                <a:srgbClr val="F26F46"/>
              </a:solidFill>
              <a:ea typeface="Calibri"/>
              <a:cs typeface="Calibri"/>
            </a:endParaRPr>
          </a:p>
        </p:txBody>
      </p:sp>
      <p:grpSp>
        <p:nvGrpSpPr>
          <p:cNvPr id="6" name="Group 5">
            <a:extLst>
              <a:ext uri="{FF2B5EF4-FFF2-40B4-BE49-F238E27FC236}">
                <a16:creationId xmlns:a16="http://schemas.microsoft.com/office/drawing/2014/main" id="{6A592C18-A129-759D-2A8C-B28F666EACC3}"/>
              </a:ext>
            </a:extLst>
          </p:cNvPr>
          <p:cNvGrpSpPr/>
          <p:nvPr/>
        </p:nvGrpSpPr>
        <p:grpSpPr>
          <a:xfrm>
            <a:off x="9256295" y="-181962"/>
            <a:ext cx="2366621" cy="2933183"/>
            <a:chOff x="2887563" y="4517695"/>
            <a:chExt cx="1145987" cy="1420333"/>
          </a:xfrm>
          <a:solidFill>
            <a:schemeClr val="bg1">
              <a:alpha val="26000"/>
            </a:schemeClr>
          </a:solidFill>
        </p:grpSpPr>
        <p:sp>
          <p:nvSpPr>
            <p:cNvPr id="7" name="Freeform 6">
              <a:extLst>
                <a:ext uri="{FF2B5EF4-FFF2-40B4-BE49-F238E27FC236}">
                  <a16:creationId xmlns:a16="http://schemas.microsoft.com/office/drawing/2014/main" id="{D941914D-6094-403C-738E-3740110831FE}"/>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8" name="Graphic 10">
              <a:extLst>
                <a:ext uri="{FF2B5EF4-FFF2-40B4-BE49-F238E27FC236}">
                  <a16:creationId xmlns:a16="http://schemas.microsoft.com/office/drawing/2014/main" id="{DF1A00C5-B02C-057A-5B34-C7BCD7CF36D1}"/>
                </a:ext>
              </a:extLst>
            </p:cNvPr>
            <p:cNvGrpSpPr/>
            <p:nvPr/>
          </p:nvGrpSpPr>
          <p:grpSpPr>
            <a:xfrm>
              <a:off x="3495254" y="4781992"/>
              <a:ext cx="536857" cy="499528"/>
              <a:chOff x="3495254" y="4781992"/>
              <a:chExt cx="536857" cy="499528"/>
            </a:xfrm>
            <a:grpFill/>
          </p:grpSpPr>
          <p:sp>
            <p:nvSpPr>
              <p:cNvPr id="13" name="Freeform 12">
                <a:extLst>
                  <a:ext uri="{FF2B5EF4-FFF2-40B4-BE49-F238E27FC236}">
                    <a16:creationId xmlns:a16="http://schemas.microsoft.com/office/drawing/2014/main" id="{0A55076B-A6E3-C119-98AB-F66A7008851B}"/>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465BBDC-A6BD-192D-B69C-DF707EF0A6EC}"/>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407C1C4-E75A-78AE-239E-EDB89EE81C42}"/>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847287B6-65AE-37AB-9EFB-CB5224C7A772}"/>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9" name="Freeform 8">
              <a:extLst>
                <a:ext uri="{FF2B5EF4-FFF2-40B4-BE49-F238E27FC236}">
                  <a16:creationId xmlns:a16="http://schemas.microsoft.com/office/drawing/2014/main" id="{1F6C18FB-1854-6D6F-BD42-750CB1ED8656}"/>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12626A7-B7B8-0858-6145-2780580951E3}"/>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6E000DB7-BCAC-1FCC-48F2-F856D30B5648}"/>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B66A741-24BD-576D-9292-224670228AD2}"/>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3559636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F8CE2-9277-D559-1938-86DBCCE02551}"/>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246B2FE9-7CA4-5D57-D3E4-DFF66655A4C9}"/>
              </a:ext>
            </a:extLst>
          </p:cNvPr>
          <p:cNvSpPr>
            <a:spLocks noGrp="1"/>
          </p:cNvSpPr>
          <p:nvPr>
            <p:ph type="body" sz="quarter" idx="35"/>
          </p:nvPr>
        </p:nvSpPr>
        <p:spPr>
          <a:xfrm>
            <a:off x="5205994" y="598252"/>
            <a:ext cx="6562677" cy="647521"/>
          </a:xfrm>
        </p:spPr>
        <p:txBody>
          <a:bodyPr lIns="91440" tIns="45720" rIns="91440" bIns="45720" anchor="t">
            <a:noAutofit/>
          </a:bodyPr>
          <a:lstStyle/>
          <a:p>
            <a:r>
              <a:rPr lang="en-US" sz="3600" dirty="0">
                <a:latin typeface="Calibri"/>
                <a:ea typeface="Calibri"/>
                <a:cs typeface="Calibri"/>
              </a:rPr>
              <a:t>Gezonde kooktechnieken</a:t>
            </a:r>
          </a:p>
          <a:p>
            <a:endParaRPr lang="en-US" sz="3600" dirty="0">
              <a:latin typeface="Calibri"/>
              <a:ea typeface="Calibri"/>
              <a:cs typeface="Calibri"/>
            </a:endParaRPr>
          </a:p>
        </p:txBody>
      </p:sp>
      <p:sp>
        <p:nvSpPr>
          <p:cNvPr id="8" name="Text Placeholder 5">
            <a:extLst>
              <a:ext uri="{FF2B5EF4-FFF2-40B4-BE49-F238E27FC236}">
                <a16:creationId xmlns:a16="http://schemas.microsoft.com/office/drawing/2014/main" id="{1EF72EB3-3BE1-9A2F-3490-B9DF8452F17B}"/>
              </a:ext>
            </a:extLst>
          </p:cNvPr>
          <p:cNvSpPr txBox="1">
            <a:spLocks/>
          </p:cNvSpPr>
          <p:nvPr/>
        </p:nvSpPr>
        <p:spPr>
          <a:xfrm>
            <a:off x="5205994" y="1550573"/>
            <a:ext cx="5963766" cy="5522818"/>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1" i="0" kern="1200">
                <a:solidFill>
                  <a:srgbClr val="F26F46"/>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292668"/>
                </a:solidFill>
                <a:latin typeface="+mn-lt"/>
                <a:cs typeface="+mn-cs"/>
              </a:rPr>
              <a:t>Voorbeelden van gezondere technieken zijn:</a:t>
            </a:r>
          </a:p>
          <a:p>
            <a:endParaRPr lang="en-US" sz="1000" b="0" dirty="0">
              <a:solidFill>
                <a:srgbClr val="292668"/>
              </a:solidFill>
              <a:latin typeface="+mn-lt"/>
              <a:cs typeface="+mn-cs"/>
            </a:endParaRPr>
          </a:p>
          <a:p>
            <a:pPr marL="342900" indent="-342900">
              <a:buFont typeface="Arial" panose="020B0604020202020204" pitchFamily="34" charset="0"/>
              <a:buChar char="•"/>
            </a:pPr>
            <a:r>
              <a:rPr lang="en-US" b="0" dirty="0">
                <a:solidFill>
                  <a:srgbClr val="292668"/>
                </a:solidFill>
                <a:latin typeface="+mn-lt"/>
                <a:cs typeface="+mn-cs"/>
              </a:rPr>
              <a:t>Stomen en koken in plaats van frituren.</a:t>
            </a:r>
          </a:p>
          <a:p>
            <a:pPr marL="342900" indent="-342900">
              <a:buFont typeface="Arial" panose="020B0604020202020204" pitchFamily="34" charset="0"/>
              <a:buChar char="•"/>
            </a:pPr>
            <a:r>
              <a:rPr lang="en-US" b="0" dirty="0">
                <a:solidFill>
                  <a:srgbClr val="292668"/>
                </a:solidFill>
                <a:latin typeface="+mn-lt"/>
                <a:cs typeface="+mn-cs"/>
              </a:rPr>
              <a:t>Bakken, grillen of frituren in de lucht in plaats van bakken in de pan.</a:t>
            </a:r>
          </a:p>
          <a:p>
            <a:pPr marL="342900" indent="-342900">
              <a:buFont typeface="Arial" panose="020B0604020202020204" pitchFamily="34" charset="0"/>
              <a:buChar char="•"/>
            </a:pPr>
            <a:r>
              <a:rPr lang="en-US" b="0" dirty="0">
                <a:solidFill>
                  <a:srgbClr val="292668"/>
                </a:solidFill>
                <a:latin typeface="+mn-lt"/>
                <a:cs typeface="+mn-cs"/>
              </a:rPr>
              <a:t>Zo min mogelijk vet toevoegen.</a:t>
            </a:r>
          </a:p>
          <a:p>
            <a:pPr marL="342900" indent="-342900">
              <a:buFont typeface="Arial" panose="020B0604020202020204" pitchFamily="34" charset="0"/>
              <a:buChar char="•"/>
            </a:pPr>
            <a:r>
              <a:rPr lang="en-US" b="0" dirty="0">
                <a:solidFill>
                  <a:srgbClr val="292668"/>
                </a:solidFill>
                <a:latin typeface="+mn-lt"/>
                <a:cs typeface="+mn-cs"/>
              </a:rPr>
              <a:t>Groenten beetgaar koken om voedingsstoffen te behouden.</a:t>
            </a:r>
          </a:p>
          <a:p>
            <a:pPr marL="342900" indent="-342900">
              <a:buFont typeface="Arial" panose="020B0604020202020204" pitchFamily="34" charset="0"/>
              <a:buChar char="•"/>
            </a:pPr>
            <a:r>
              <a:rPr lang="en-US" b="0" dirty="0">
                <a:solidFill>
                  <a:srgbClr val="292668"/>
                </a:solidFill>
                <a:latin typeface="+mn-lt"/>
                <a:cs typeface="+mn-cs"/>
              </a:rPr>
              <a:t>In grote hoeveelheden koken om tijd en energie te besparen.</a:t>
            </a:r>
            <a:endParaRPr lang="pt-BR" b="0" dirty="0">
              <a:solidFill>
                <a:srgbClr val="292668"/>
              </a:solidFill>
              <a:latin typeface="+mn-lt"/>
              <a:ea typeface="Calibri"/>
              <a:cs typeface="Calibri"/>
            </a:endParaRPr>
          </a:p>
        </p:txBody>
      </p:sp>
      <p:pic>
        <p:nvPicPr>
          <p:cNvPr id="7" name="Picture 6">
            <a:extLst>
              <a:ext uri="{FF2B5EF4-FFF2-40B4-BE49-F238E27FC236}">
                <a16:creationId xmlns:a16="http://schemas.microsoft.com/office/drawing/2014/main" id="{5F9A6C18-9F83-948E-3630-0B39179A2A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59983"/>
            <a:ext cx="4762919" cy="3178104"/>
          </a:xfrm>
          <a:prstGeom prst="rect">
            <a:avLst/>
          </a:prstGeom>
        </p:spPr>
      </p:pic>
      <p:pic>
        <p:nvPicPr>
          <p:cNvPr id="10" name="Picture 9">
            <a:extLst>
              <a:ext uri="{FF2B5EF4-FFF2-40B4-BE49-F238E27FC236}">
                <a16:creationId xmlns:a16="http://schemas.microsoft.com/office/drawing/2014/main" id="{4887E70D-907C-1927-1D04-CEC74F1622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8" y="3438087"/>
            <a:ext cx="4767156" cy="3178104"/>
          </a:xfrm>
          <a:prstGeom prst="rect">
            <a:avLst/>
          </a:prstGeom>
        </p:spPr>
      </p:pic>
    </p:spTree>
    <p:extLst>
      <p:ext uri="{BB962C8B-B14F-4D97-AF65-F5344CB8AC3E}">
        <p14:creationId xmlns:p14="http://schemas.microsoft.com/office/powerpoint/2010/main" val="4238603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E772F-64C5-B614-12C6-A9F66923786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845F984-C2AD-FB15-B19A-FBBCCAC652E0}"/>
              </a:ext>
            </a:extLst>
          </p:cNvPr>
          <p:cNvSpPr>
            <a:spLocks noGrp="1"/>
          </p:cNvSpPr>
          <p:nvPr>
            <p:ph type="body" sz="quarter" idx="35"/>
          </p:nvPr>
        </p:nvSpPr>
        <p:spPr>
          <a:xfrm>
            <a:off x="5100391" y="578929"/>
            <a:ext cx="6562677" cy="647521"/>
          </a:xfrm>
        </p:spPr>
        <p:txBody>
          <a:bodyPr lIns="91440" tIns="45720" rIns="91440" bIns="45720" anchor="t">
            <a:noAutofit/>
          </a:bodyPr>
          <a:lstStyle/>
          <a:p>
            <a:r>
              <a:rPr lang="en-US" sz="3600" dirty="0">
                <a:latin typeface="Calibri"/>
                <a:ea typeface="Calibri"/>
                <a:cs typeface="Calibri"/>
              </a:rPr>
              <a:t>Ingrediëntenkeuze</a:t>
            </a:r>
          </a:p>
          <a:p>
            <a:endParaRPr lang="en-US" sz="3600" dirty="0">
              <a:latin typeface="Calibri"/>
              <a:ea typeface="Calibri"/>
              <a:cs typeface="Calibri"/>
            </a:endParaRPr>
          </a:p>
        </p:txBody>
      </p:sp>
      <p:grpSp>
        <p:nvGrpSpPr>
          <p:cNvPr id="16" name="Group 15">
            <a:extLst>
              <a:ext uri="{FF2B5EF4-FFF2-40B4-BE49-F238E27FC236}">
                <a16:creationId xmlns:a16="http://schemas.microsoft.com/office/drawing/2014/main" id="{B5E1626D-6D78-387A-5280-5F84910DC0DD}"/>
              </a:ext>
            </a:extLst>
          </p:cNvPr>
          <p:cNvGrpSpPr/>
          <p:nvPr/>
        </p:nvGrpSpPr>
        <p:grpSpPr>
          <a:xfrm>
            <a:off x="-288758" y="4213575"/>
            <a:ext cx="2366621" cy="2933183"/>
            <a:chOff x="2887563" y="4517695"/>
            <a:chExt cx="1145987" cy="1420333"/>
          </a:xfrm>
          <a:solidFill>
            <a:schemeClr val="bg1">
              <a:alpha val="26000"/>
            </a:schemeClr>
          </a:solidFill>
        </p:grpSpPr>
        <p:sp>
          <p:nvSpPr>
            <p:cNvPr id="17" name="Freeform 16">
              <a:extLst>
                <a:ext uri="{FF2B5EF4-FFF2-40B4-BE49-F238E27FC236}">
                  <a16:creationId xmlns:a16="http://schemas.microsoft.com/office/drawing/2014/main" id="{D4441A8F-9CDF-0588-BF2A-29D978E39D6A}"/>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18" name="Graphic 10">
              <a:extLst>
                <a:ext uri="{FF2B5EF4-FFF2-40B4-BE49-F238E27FC236}">
                  <a16:creationId xmlns:a16="http://schemas.microsoft.com/office/drawing/2014/main" id="{E9D48ED6-B773-354D-70F2-2C479838618C}"/>
                </a:ext>
              </a:extLst>
            </p:cNvPr>
            <p:cNvGrpSpPr/>
            <p:nvPr/>
          </p:nvGrpSpPr>
          <p:grpSpPr>
            <a:xfrm>
              <a:off x="3495254" y="4781992"/>
              <a:ext cx="536857" cy="499528"/>
              <a:chOff x="3495254" y="4781992"/>
              <a:chExt cx="536857" cy="499528"/>
            </a:xfrm>
            <a:grpFill/>
          </p:grpSpPr>
          <p:sp>
            <p:nvSpPr>
              <p:cNvPr id="23" name="Freeform 22">
                <a:extLst>
                  <a:ext uri="{FF2B5EF4-FFF2-40B4-BE49-F238E27FC236}">
                    <a16:creationId xmlns:a16="http://schemas.microsoft.com/office/drawing/2014/main" id="{A6DD6402-F7B4-0CB1-A371-F3BEA28FE50A}"/>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2DCD579-B9CB-C35E-3E13-DB4231459F99}"/>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E7CE4A9A-770C-C244-09B8-E88AB284F3E8}"/>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2C76F87-C36B-EE73-E6B6-DCEF9F2B5E0E}"/>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19" name="Freeform 18">
              <a:extLst>
                <a:ext uri="{FF2B5EF4-FFF2-40B4-BE49-F238E27FC236}">
                  <a16:creationId xmlns:a16="http://schemas.microsoft.com/office/drawing/2014/main" id="{3CE08ABD-21CD-EC67-0AA1-01634764038D}"/>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BD5CD86-5734-3CCC-3752-0877C80C890C}"/>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50508B2-D983-56AC-DFF2-0BC7166C3A15}"/>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D38968F-679F-87DE-246F-079CF1F5A558}"/>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
        <p:nvSpPr>
          <p:cNvPr id="8" name="Text Placeholder 5">
            <a:extLst>
              <a:ext uri="{FF2B5EF4-FFF2-40B4-BE49-F238E27FC236}">
                <a16:creationId xmlns:a16="http://schemas.microsoft.com/office/drawing/2014/main" id="{65EC25AB-419B-7B9D-913E-33772F3A3B78}"/>
              </a:ext>
            </a:extLst>
          </p:cNvPr>
          <p:cNvSpPr txBox="1">
            <a:spLocks/>
          </p:cNvSpPr>
          <p:nvPr/>
        </p:nvSpPr>
        <p:spPr>
          <a:xfrm>
            <a:off x="5100391" y="1317638"/>
            <a:ext cx="6413631" cy="5237372"/>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1" i="0" kern="1200">
                <a:solidFill>
                  <a:srgbClr val="F26F46"/>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b="0" dirty="0">
                <a:solidFill>
                  <a:srgbClr val="292668"/>
                </a:solidFill>
                <a:latin typeface="+mn-lt"/>
                <a:cs typeface="+mn-cs"/>
              </a:rPr>
              <a:t>Gezond koken begint bij de keuze van de ingrediënten:</a:t>
            </a:r>
          </a:p>
          <a:p>
            <a:pPr marL="342900" indent="-342900">
              <a:spcAft>
                <a:spcPts val="600"/>
              </a:spcAft>
              <a:buFont typeface="Arial" panose="020B0604020202020204" pitchFamily="34" charset="0"/>
              <a:buChar char="•"/>
            </a:pPr>
            <a:r>
              <a:rPr lang="en-US" b="0" dirty="0" err="1">
                <a:solidFill>
                  <a:srgbClr val="292668"/>
                </a:solidFill>
                <a:latin typeface="+mn-lt"/>
                <a:cs typeface="+mn-cs"/>
              </a:rPr>
              <a:t>Geef de voorkeur aan </a:t>
            </a:r>
            <a:r>
              <a:rPr lang="en-US" b="0" dirty="0">
                <a:solidFill>
                  <a:srgbClr val="292668"/>
                </a:solidFill>
                <a:latin typeface="+mn-lt"/>
                <a:cs typeface="+mn-cs"/>
              </a:rPr>
              <a:t>verse, seizoensgebonden en minimaal bewerkte voedingsmiddelen.</a:t>
            </a:r>
          </a:p>
          <a:p>
            <a:pPr marL="342900" indent="-342900">
              <a:spcAft>
                <a:spcPts val="600"/>
              </a:spcAft>
              <a:buFont typeface="Arial" panose="020B0604020202020204" pitchFamily="34" charset="0"/>
              <a:buChar char="•"/>
            </a:pPr>
            <a:r>
              <a:rPr lang="en-US" b="0" dirty="0">
                <a:solidFill>
                  <a:srgbClr val="292668"/>
                </a:solidFill>
                <a:latin typeface="+mn-lt"/>
                <a:cs typeface="+mn-cs"/>
              </a:rPr>
              <a:t>Kies volkorenproducten in plaats van geraffineerde granen.</a:t>
            </a:r>
          </a:p>
          <a:p>
            <a:pPr marL="342900" indent="-342900">
              <a:spcAft>
                <a:spcPts val="600"/>
              </a:spcAft>
              <a:buFont typeface="Arial" panose="020B0604020202020204" pitchFamily="34" charset="0"/>
              <a:buChar char="•"/>
            </a:pPr>
            <a:r>
              <a:rPr lang="en-US" b="0" dirty="0">
                <a:solidFill>
                  <a:srgbClr val="292668"/>
                </a:solidFill>
                <a:latin typeface="+mn-lt"/>
                <a:cs typeface="+mn-cs"/>
              </a:rPr>
              <a:t>Voeg plantaardige eiwitten toe, zoals peulvruchten, noten en zaden.</a:t>
            </a:r>
          </a:p>
          <a:p>
            <a:pPr marL="342900" indent="-342900">
              <a:spcAft>
                <a:spcPts val="600"/>
              </a:spcAft>
              <a:buFont typeface="Arial" panose="020B0604020202020204" pitchFamily="34" charset="0"/>
              <a:buChar char="•"/>
            </a:pPr>
            <a:r>
              <a:rPr lang="en-US" b="0" dirty="0">
                <a:solidFill>
                  <a:srgbClr val="292668"/>
                </a:solidFill>
                <a:latin typeface="+mn-lt"/>
                <a:cs typeface="+mn-cs"/>
              </a:rPr>
              <a:t>Lees voedseletiketten om te veel zout, suiker en additieven te vermijden.</a:t>
            </a:r>
          </a:p>
          <a:p>
            <a:pPr marL="342900" indent="-342900">
              <a:lnSpc>
                <a:spcPct val="150000"/>
              </a:lnSpc>
              <a:buFontTx/>
              <a:buChar char="-"/>
            </a:pPr>
            <a:endParaRPr lang="en-US" b="0" dirty="0">
              <a:solidFill>
                <a:srgbClr val="87A66E"/>
              </a:solidFill>
              <a:latin typeface="+mn-lt"/>
              <a:ea typeface="Calibri"/>
              <a:cs typeface="+mn-cs"/>
              <a:hlinkClick r:id="rId2">
                <a:extLst>
                  <a:ext uri="{A12FA001-AC4F-418D-AE19-62706E023703}">
                    <ahyp:hlinkClr xmlns:ahyp="http://schemas.microsoft.com/office/drawing/2018/hyperlinkcolor" val="tx"/>
                  </a:ext>
                </a:extLst>
              </a:hlinkClick>
            </a:endParaRPr>
          </a:p>
          <a:p>
            <a:pPr marL="342900" indent="-342900">
              <a:lnSpc>
                <a:spcPct val="150000"/>
              </a:lnSpc>
              <a:buFontTx/>
              <a:buChar char="-"/>
            </a:pPr>
            <a:r>
              <a:rPr lang="en-US" b="0" dirty="0">
                <a:solidFill>
                  <a:srgbClr val="87A66E"/>
                </a:solidFill>
                <a:latin typeface="+mn-lt"/>
                <a:ea typeface="Calibri"/>
                <a:cs typeface="+mn-cs"/>
                <a:hlinkClick r:id="rId2">
                  <a:extLst>
                    <a:ext uri="{A12FA001-AC4F-418D-AE19-62706E023703}">
                      <ahyp:hlinkClr xmlns:ahyp="http://schemas.microsoft.com/office/drawing/2018/hyperlinkcolor" val="tx"/>
                    </a:ext>
                  </a:extLst>
                </a:hlinkClick>
              </a:rPr>
              <a:t>Geef de voorkeur aan seizoensgebonden voedingsmiddelen voor uw maaltijden</a:t>
            </a:r>
            <a:r>
              <a:rPr lang="en-US" b="0" dirty="0">
                <a:solidFill>
                  <a:srgbClr val="292668"/>
                </a:solidFill>
                <a:latin typeface="+mn-lt"/>
                <a:ea typeface="Calibri"/>
                <a:cs typeface="+mn-cs"/>
              </a:rPr>
              <a:t>.</a:t>
            </a:r>
            <a:endParaRPr lang="pt-BR" b="0" dirty="0">
              <a:solidFill>
                <a:srgbClr val="292668"/>
              </a:solidFill>
              <a:latin typeface="+mn-lt"/>
              <a:ea typeface="Calibri"/>
              <a:cs typeface="Calibri"/>
            </a:endParaRPr>
          </a:p>
        </p:txBody>
      </p:sp>
      <p:pic>
        <p:nvPicPr>
          <p:cNvPr id="3" name="Picture 2">
            <a:extLst>
              <a:ext uri="{FF2B5EF4-FFF2-40B4-BE49-F238E27FC236}">
                <a16:creationId xmlns:a16="http://schemas.microsoft.com/office/drawing/2014/main" id="{E29ECF38-A008-92EF-C4C2-13BEE8D32AD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3884795" cy="6943725"/>
          </a:xfrm>
          <a:prstGeom prst="rect">
            <a:avLst/>
          </a:prstGeom>
        </p:spPr>
      </p:pic>
      <p:pic>
        <p:nvPicPr>
          <p:cNvPr id="2" name="Picture 3">
            <a:extLst>
              <a:ext uri="{FF2B5EF4-FFF2-40B4-BE49-F238E27FC236}">
                <a16:creationId xmlns:a16="http://schemas.microsoft.com/office/drawing/2014/main" id="{A82D0DFE-8649-9118-83E0-6A3DCE4FB1E8}"/>
              </a:ext>
            </a:extLst>
          </p:cNvPr>
          <p:cNvPicPr>
            <a:picLocks noChangeAspect="1"/>
          </p:cNvPicPr>
          <p:nvPr/>
        </p:nvPicPr>
        <p:blipFill>
          <a:blip r:embed="rId4"/>
          <a:stretch>
            <a:fillRect/>
          </a:stretch>
        </p:blipFill>
        <p:spPr>
          <a:xfrm>
            <a:off x="7224765" y="5786463"/>
            <a:ext cx="353599" cy="353599"/>
          </a:xfrm>
          <a:prstGeom prst="rect">
            <a:avLst/>
          </a:prstGeom>
        </p:spPr>
      </p:pic>
      <p:grpSp>
        <p:nvGrpSpPr>
          <p:cNvPr id="4" name="Group 3">
            <a:extLst>
              <a:ext uri="{FF2B5EF4-FFF2-40B4-BE49-F238E27FC236}">
                <a16:creationId xmlns:a16="http://schemas.microsoft.com/office/drawing/2014/main" id="{B3623F52-DE74-85F6-B4FA-20BEC0E60A2C}"/>
              </a:ext>
            </a:extLst>
          </p:cNvPr>
          <p:cNvGrpSpPr/>
          <p:nvPr/>
        </p:nvGrpSpPr>
        <p:grpSpPr>
          <a:xfrm>
            <a:off x="0" y="4438165"/>
            <a:ext cx="2366621" cy="2933183"/>
            <a:chOff x="2887563" y="4517695"/>
            <a:chExt cx="1145987" cy="1420333"/>
          </a:xfrm>
          <a:solidFill>
            <a:schemeClr val="bg1">
              <a:alpha val="26000"/>
            </a:schemeClr>
          </a:solidFill>
        </p:grpSpPr>
        <p:sp>
          <p:nvSpPr>
            <p:cNvPr id="7" name="Freeform 14">
              <a:extLst>
                <a:ext uri="{FF2B5EF4-FFF2-40B4-BE49-F238E27FC236}">
                  <a16:creationId xmlns:a16="http://schemas.microsoft.com/office/drawing/2014/main" id="{A31D18D6-1055-3AE6-444D-0EE42B5087A2}"/>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9" name="Graphic 10">
              <a:extLst>
                <a:ext uri="{FF2B5EF4-FFF2-40B4-BE49-F238E27FC236}">
                  <a16:creationId xmlns:a16="http://schemas.microsoft.com/office/drawing/2014/main" id="{4A78A731-AD69-085E-253A-FB9705F440E0}"/>
                </a:ext>
              </a:extLst>
            </p:cNvPr>
            <p:cNvGrpSpPr/>
            <p:nvPr/>
          </p:nvGrpSpPr>
          <p:grpSpPr>
            <a:xfrm>
              <a:off x="3495254" y="4781992"/>
              <a:ext cx="536857" cy="499528"/>
              <a:chOff x="3495254" y="4781992"/>
              <a:chExt cx="536857" cy="499528"/>
            </a:xfrm>
            <a:grpFill/>
          </p:grpSpPr>
          <p:sp>
            <p:nvSpPr>
              <p:cNvPr id="14" name="Freeform 20">
                <a:extLst>
                  <a:ext uri="{FF2B5EF4-FFF2-40B4-BE49-F238E27FC236}">
                    <a16:creationId xmlns:a16="http://schemas.microsoft.com/office/drawing/2014/main" id="{76FA669F-966D-E5C6-565A-32143730EC43}"/>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15" name="Freeform 21">
                <a:extLst>
                  <a:ext uri="{FF2B5EF4-FFF2-40B4-BE49-F238E27FC236}">
                    <a16:creationId xmlns:a16="http://schemas.microsoft.com/office/drawing/2014/main" id="{F9AC098A-1008-6AA9-9F49-BBC8DF35A28F}"/>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27" name="Freeform 22">
                <a:extLst>
                  <a:ext uri="{FF2B5EF4-FFF2-40B4-BE49-F238E27FC236}">
                    <a16:creationId xmlns:a16="http://schemas.microsoft.com/office/drawing/2014/main" id="{4F0FBF12-7CAE-9701-EFF0-50C63D00505F}"/>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8" name="Freeform 23">
                <a:extLst>
                  <a:ext uri="{FF2B5EF4-FFF2-40B4-BE49-F238E27FC236}">
                    <a16:creationId xmlns:a16="http://schemas.microsoft.com/office/drawing/2014/main" id="{12C5664A-9AED-AD05-9FAA-A882071D3BF9}"/>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10" name="Freeform 16">
              <a:extLst>
                <a:ext uri="{FF2B5EF4-FFF2-40B4-BE49-F238E27FC236}">
                  <a16:creationId xmlns:a16="http://schemas.microsoft.com/office/drawing/2014/main" id="{27804CE6-C016-4B8B-0DBF-553473FB6BF4}"/>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1" name="Freeform 17">
              <a:extLst>
                <a:ext uri="{FF2B5EF4-FFF2-40B4-BE49-F238E27FC236}">
                  <a16:creationId xmlns:a16="http://schemas.microsoft.com/office/drawing/2014/main" id="{9409F760-DF41-A5C6-65E7-2C07DCF61E00}"/>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2" name="Freeform 18">
              <a:extLst>
                <a:ext uri="{FF2B5EF4-FFF2-40B4-BE49-F238E27FC236}">
                  <a16:creationId xmlns:a16="http://schemas.microsoft.com/office/drawing/2014/main" id="{6A082F9C-56F3-0D11-3077-D9B610C7BD38}"/>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3" name="Freeform 19">
              <a:extLst>
                <a:ext uri="{FF2B5EF4-FFF2-40B4-BE49-F238E27FC236}">
                  <a16:creationId xmlns:a16="http://schemas.microsoft.com/office/drawing/2014/main" id="{76112AB7-9145-B337-4B18-F7FBC76C183D}"/>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2338019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1FB76-E088-416C-FEC5-CA457FF9C832}"/>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3A4E7C3-6EDB-095C-3D34-1B1B5165E17C}"/>
              </a:ext>
            </a:extLst>
          </p:cNvPr>
          <p:cNvSpPr>
            <a:spLocks noGrp="1"/>
          </p:cNvSpPr>
          <p:nvPr>
            <p:ph type="body" sz="quarter" idx="35"/>
          </p:nvPr>
        </p:nvSpPr>
        <p:spPr>
          <a:xfrm>
            <a:off x="4906539" y="445852"/>
            <a:ext cx="6806932" cy="647521"/>
          </a:xfrm>
        </p:spPr>
        <p:txBody>
          <a:bodyPr lIns="91440" tIns="45720" rIns="91440" bIns="45720" anchor="t">
            <a:noAutofit/>
          </a:bodyPr>
          <a:lstStyle/>
          <a:p>
            <a:r>
              <a:rPr lang="en-US" sz="3600">
                <a:latin typeface="Calibri"/>
                <a:ea typeface="Calibri"/>
                <a:cs typeface="Calibri"/>
              </a:rPr>
              <a:t>Portiecontrole en evenwichtige maaltijden</a:t>
            </a:r>
          </a:p>
          <a:p>
            <a:endParaRPr lang="en-US" sz="3600">
              <a:latin typeface="Calibri"/>
              <a:ea typeface="Calibri"/>
              <a:cs typeface="Calibri"/>
            </a:endParaRPr>
          </a:p>
        </p:txBody>
      </p:sp>
      <p:grpSp>
        <p:nvGrpSpPr>
          <p:cNvPr id="16" name="Group 15">
            <a:extLst>
              <a:ext uri="{FF2B5EF4-FFF2-40B4-BE49-F238E27FC236}">
                <a16:creationId xmlns:a16="http://schemas.microsoft.com/office/drawing/2014/main" id="{B8FF6FEF-F3A8-5206-7108-4027A5071F11}"/>
              </a:ext>
            </a:extLst>
          </p:cNvPr>
          <p:cNvGrpSpPr/>
          <p:nvPr/>
        </p:nvGrpSpPr>
        <p:grpSpPr>
          <a:xfrm>
            <a:off x="-288758" y="4213575"/>
            <a:ext cx="2366621" cy="2933183"/>
            <a:chOff x="2887563" y="4517695"/>
            <a:chExt cx="1145987" cy="1420333"/>
          </a:xfrm>
          <a:solidFill>
            <a:schemeClr val="bg1">
              <a:alpha val="26000"/>
            </a:schemeClr>
          </a:solidFill>
        </p:grpSpPr>
        <p:sp>
          <p:nvSpPr>
            <p:cNvPr id="17" name="Freeform 16">
              <a:extLst>
                <a:ext uri="{FF2B5EF4-FFF2-40B4-BE49-F238E27FC236}">
                  <a16:creationId xmlns:a16="http://schemas.microsoft.com/office/drawing/2014/main" id="{D17413E7-B55B-AA3C-9819-BD0DF93DE8E2}"/>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18" name="Graphic 10">
              <a:extLst>
                <a:ext uri="{FF2B5EF4-FFF2-40B4-BE49-F238E27FC236}">
                  <a16:creationId xmlns:a16="http://schemas.microsoft.com/office/drawing/2014/main" id="{7AD00B18-8C59-7BC7-CB26-3F7F65327D3E}"/>
                </a:ext>
              </a:extLst>
            </p:cNvPr>
            <p:cNvGrpSpPr/>
            <p:nvPr/>
          </p:nvGrpSpPr>
          <p:grpSpPr>
            <a:xfrm>
              <a:off x="3495254" y="4781992"/>
              <a:ext cx="536857" cy="499528"/>
              <a:chOff x="3495254" y="4781992"/>
              <a:chExt cx="536857" cy="499528"/>
            </a:xfrm>
            <a:grpFill/>
          </p:grpSpPr>
          <p:sp>
            <p:nvSpPr>
              <p:cNvPr id="23" name="Freeform 22">
                <a:extLst>
                  <a:ext uri="{FF2B5EF4-FFF2-40B4-BE49-F238E27FC236}">
                    <a16:creationId xmlns:a16="http://schemas.microsoft.com/office/drawing/2014/main" id="{CE0137F3-61D8-CDF1-DC73-8143AA2078B2}"/>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E942937F-E5F7-8C48-CBB0-C6173D62563B}"/>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F858576-AD16-A720-C09F-C08121169FB6}"/>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22DE609-666B-2F04-FF50-8F99203F55D9}"/>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19" name="Freeform 18">
              <a:extLst>
                <a:ext uri="{FF2B5EF4-FFF2-40B4-BE49-F238E27FC236}">
                  <a16:creationId xmlns:a16="http://schemas.microsoft.com/office/drawing/2014/main" id="{FC6BFA3F-806F-DF33-36AA-9694496531F4}"/>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E5DC5E1-EC93-3618-C743-1BBBC1379DBA}"/>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B2900EA-45AC-EB54-EA36-6E9621220084}"/>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CC09E51-5A2B-8D7B-FB3C-AB38A426EF30}"/>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
        <p:nvSpPr>
          <p:cNvPr id="8" name="Text Placeholder 5">
            <a:extLst>
              <a:ext uri="{FF2B5EF4-FFF2-40B4-BE49-F238E27FC236}">
                <a16:creationId xmlns:a16="http://schemas.microsoft.com/office/drawing/2014/main" id="{FB10DB4F-120F-93B7-6A87-824B6723E819}"/>
              </a:ext>
            </a:extLst>
          </p:cNvPr>
          <p:cNvSpPr txBox="1">
            <a:spLocks/>
          </p:cNvSpPr>
          <p:nvPr/>
        </p:nvSpPr>
        <p:spPr>
          <a:xfrm>
            <a:off x="4993734" y="1366659"/>
            <a:ext cx="6719738" cy="4942835"/>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1" i="0" kern="1200">
                <a:solidFill>
                  <a:srgbClr val="F26F46"/>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Tx/>
              <a:buChar char="-"/>
            </a:pPr>
            <a:r>
              <a:rPr lang="en-US" b="0" dirty="0">
                <a:solidFill>
                  <a:srgbClr val="292668"/>
                </a:solidFill>
                <a:latin typeface="+mn-lt"/>
                <a:cs typeface="+mn-cs"/>
              </a:rPr>
              <a:t>Structureer maaltijden altijd rond groenten en plantaardige voedingsmiddelen.</a:t>
            </a:r>
          </a:p>
          <a:p>
            <a:pPr marL="342900" indent="-342900">
              <a:buFontTx/>
              <a:buChar char="-"/>
            </a:pPr>
            <a:endParaRPr lang="en-US" sz="600" b="0" dirty="0">
              <a:solidFill>
                <a:srgbClr val="292668"/>
              </a:solidFill>
              <a:latin typeface="+mn-lt"/>
              <a:cs typeface="+mn-cs"/>
            </a:endParaRPr>
          </a:p>
          <a:p>
            <a:pPr marL="342900" indent="-342900">
              <a:buFontTx/>
              <a:buChar char="-"/>
            </a:pPr>
            <a:r>
              <a:rPr lang="en-US" b="0" dirty="0">
                <a:solidFill>
                  <a:srgbClr val="292668"/>
                </a:solidFill>
                <a:latin typeface="+mn-lt"/>
                <a:cs typeface="+mn-cs"/>
              </a:rPr>
              <a:t>Voeg gepaste porties eiwitten en koolhydraten toe.</a:t>
            </a:r>
          </a:p>
          <a:p>
            <a:pPr marL="342900" indent="-342900">
              <a:buFontTx/>
              <a:buChar char="-"/>
            </a:pPr>
            <a:endParaRPr lang="en-US" sz="600" b="0" dirty="0">
              <a:solidFill>
                <a:srgbClr val="292668"/>
              </a:solidFill>
              <a:latin typeface="+mn-lt"/>
              <a:cs typeface="+mn-cs"/>
            </a:endParaRPr>
          </a:p>
          <a:p>
            <a:pPr marL="342900" indent="-342900">
              <a:buFontTx/>
              <a:buChar char="-"/>
            </a:pPr>
            <a:r>
              <a:rPr lang="en-US" b="0" dirty="0">
                <a:solidFill>
                  <a:srgbClr val="292668"/>
                </a:solidFill>
                <a:latin typeface="+mn-lt"/>
                <a:cs typeface="+mn-cs"/>
              </a:rPr>
              <a:t>Kies bij voorkeur voor plantaardige eiwitten, zoals peulvruchten. Ook vis, schaal- en schelpdieren en mager wit vlees zijn </a:t>
            </a:r>
            <a:r>
              <a:rPr lang="en-US" b="0" dirty="0" err="1">
                <a:solidFill>
                  <a:srgbClr val="292668"/>
                </a:solidFill>
                <a:latin typeface="+mn-lt"/>
                <a:cs typeface="+mn-cs"/>
              </a:rPr>
              <a:t>goede </a:t>
            </a:r>
            <a:r>
              <a:rPr lang="en-US" b="0" dirty="0">
                <a:solidFill>
                  <a:srgbClr val="292668"/>
                </a:solidFill>
                <a:latin typeface="+mn-lt"/>
                <a:cs typeface="+mn-cs"/>
              </a:rPr>
              <a:t>eiwitbronnen.</a:t>
            </a:r>
          </a:p>
          <a:p>
            <a:pPr marL="342900" indent="-342900">
              <a:buFontTx/>
              <a:buChar char="-"/>
            </a:pPr>
            <a:endParaRPr lang="en-US" sz="600" b="0" dirty="0">
              <a:solidFill>
                <a:srgbClr val="292668"/>
              </a:solidFill>
              <a:latin typeface="+mn-lt"/>
              <a:cs typeface="+mn-cs"/>
            </a:endParaRPr>
          </a:p>
          <a:p>
            <a:pPr marL="342900" indent="-342900">
              <a:buFontTx/>
              <a:buChar char="-"/>
            </a:pPr>
            <a:r>
              <a:rPr lang="en-US" b="0" dirty="0">
                <a:solidFill>
                  <a:srgbClr val="292668"/>
                </a:solidFill>
                <a:latin typeface="+mn-lt"/>
                <a:cs typeface="+mn-cs"/>
              </a:rPr>
              <a:t>Vermijd te grote porties.</a:t>
            </a:r>
          </a:p>
          <a:p>
            <a:endParaRPr lang="en-US" sz="600" b="0" dirty="0">
              <a:solidFill>
                <a:srgbClr val="292668"/>
              </a:solidFill>
              <a:latin typeface="+mn-lt"/>
              <a:cs typeface="+mn-cs"/>
            </a:endParaRPr>
          </a:p>
          <a:p>
            <a:pPr marL="342900" indent="-342900">
              <a:buFontTx/>
              <a:buChar char="-"/>
            </a:pPr>
            <a:r>
              <a:rPr lang="en-US" b="0" dirty="0">
                <a:solidFill>
                  <a:srgbClr val="292668"/>
                </a:solidFill>
                <a:latin typeface="+mn-lt"/>
                <a:cs typeface="+mn-cs"/>
              </a:rPr>
              <a:t>Begrijp de energiedichtheid van voedingsmiddelen.</a:t>
            </a:r>
          </a:p>
          <a:p>
            <a:pPr>
              <a:lnSpc>
                <a:spcPct val="150000"/>
              </a:lnSpc>
            </a:pPr>
            <a:endParaRPr lang="en-US" sz="600" b="0" dirty="0">
              <a:solidFill>
                <a:srgbClr val="292668"/>
              </a:solidFill>
              <a:latin typeface="+mn-lt"/>
              <a:ea typeface="Calibri"/>
              <a:cs typeface="+mn-cs"/>
            </a:endParaRPr>
          </a:p>
          <a:p>
            <a:pPr marL="361950">
              <a:lnSpc>
                <a:spcPct val="150000"/>
              </a:lnSpc>
            </a:pPr>
            <a:r>
              <a:rPr lang="en-US" b="0" dirty="0">
                <a:solidFill>
                  <a:srgbClr val="292668"/>
                </a:solidFill>
                <a:latin typeface="+mn-lt"/>
                <a:ea typeface="Calibri"/>
                <a:cs typeface="+mn-cs"/>
              </a:rPr>
              <a:t>Raadpleeg de </a:t>
            </a:r>
            <a:r>
              <a:rPr lang="en-US" dirty="0">
                <a:solidFill>
                  <a:srgbClr val="292668"/>
                </a:solidFill>
                <a:latin typeface="+mn-lt"/>
                <a:ea typeface="Calibri"/>
                <a:cs typeface="+mn-cs"/>
                <a:hlinkClick r:id="rId2"/>
              </a:rPr>
              <a:t>brochure </a:t>
            </a:r>
            <a:r>
              <a:rPr lang="en-US" b="0" dirty="0">
                <a:solidFill>
                  <a:srgbClr val="292668"/>
                </a:solidFill>
                <a:latin typeface="+mn-lt"/>
                <a:ea typeface="Calibri"/>
                <a:cs typeface="+mn-cs"/>
              </a:rPr>
              <a:t>van </a:t>
            </a:r>
            <a:r>
              <a:rPr lang="en-US" dirty="0">
                <a:solidFill>
                  <a:srgbClr val="292668"/>
                </a:solidFill>
                <a:latin typeface="+mn-lt"/>
                <a:ea typeface="Calibri"/>
                <a:cs typeface="+mn-cs"/>
                <a:hlinkClick r:id="rId2"/>
              </a:rPr>
              <a:t>de British Nutrition Foundation </a:t>
            </a:r>
            <a:r>
              <a:rPr lang="en-US" b="0" dirty="0">
                <a:solidFill>
                  <a:srgbClr val="292668"/>
                </a:solidFill>
                <a:latin typeface="+mn-lt"/>
                <a:ea typeface="Calibri"/>
                <a:cs typeface="+mn-cs"/>
              </a:rPr>
              <a:t>voor meer informatie!</a:t>
            </a:r>
            <a:endParaRPr lang="pt-BR" b="0" dirty="0">
              <a:solidFill>
                <a:srgbClr val="292668"/>
              </a:solidFill>
              <a:latin typeface="+mn-lt"/>
              <a:ea typeface="Calibri"/>
              <a:cs typeface="Calibri"/>
            </a:endParaRPr>
          </a:p>
        </p:txBody>
      </p:sp>
      <p:graphicFrame>
        <p:nvGraphicFramePr>
          <p:cNvPr id="2" name="Object 1">
            <a:extLst>
              <a:ext uri="{FF2B5EF4-FFF2-40B4-BE49-F238E27FC236}">
                <a16:creationId xmlns:a16="http://schemas.microsoft.com/office/drawing/2014/main" id="{A5299267-5A8C-1595-A150-1B12714F90D8}"/>
              </a:ext>
            </a:extLst>
          </p:cNvPr>
          <p:cNvGraphicFramePr>
            <a:graphicFrameLocks noChangeAspect="1"/>
          </p:cNvGraphicFramePr>
          <p:nvPr>
            <p:extLst>
              <p:ext uri="{D42A27DB-BD31-4B8C-83A1-F6EECF244321}">
                <p14:modId xmlns:p14="http://schemas.microsoft.com/office/powerpoint/2010/main" val="2389875338"/>
              </p:ext>
            </p:extLst>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FDF" r:id="rId3" imgW="0" imgH="0" progId="FoxitReader.FDFDoc">
                  <p:embed/>
                </p:oleObj>
              </mc:Choice>
              <mc:Fallback>
                <p:oleObj name="FDF" r:id="rId3" imgW="0" imgH="0" progId="FoxitReader.FDFDoc">
                  <p:embed/>
                  <p:pic>
                    <p:nvPicPr>
                      <p:cNvPr id="2" name="Object 1">
                        <a:extLst>
                          <a:ext uri="{FF2B5EF4-FFF2-40B4-BE49-F238E27FC236}">
                            <a16:creationId xmlns:a16="http://schemas.microsoft.com/office/drawing/2014/main" id="{A5299267-5A8C-1595-A150-1B12714F90D8}"/>
                          </a:ext>
                        </a:extLst>
                      </p:cNvPr>
                      <p:cNvPicPr/>
                      <p:nvPr/>
                    </p:nvPicPr>
                    <p:blipFill/>
                    <p:spPr>
                      <a:xfrm>
                        <a:off x="2032000" y="719138"/>
                        <a:ext cx="8128000" cy="5418137"/>
                      </a:xfrm>
                      <a:prstGeom prst="rect">
                        <a:avLst/>
                      </a:prstGeom>
                    </p:spPr>
                  </p:pic>
                </p:oleObj>
              </mc:Fallback>
            </mc:AlternateContent>
          </a:graphicData>
        </a:graphic>
      </p:graphicFrame>
      <p:pic>
        <p:nvPicPr>
          <p:cNvPr id="4" name="Picture 3">
            <a:hlinkClick r:id="rId2"/>
            <a:extLst>
              <a:ext uri="{FF2B5EF4-FFF2-40B4-BE49-F238E27FC236}">
                <a16:creationId xmlns:a16="http://schemas.microsoft.com/office/drawing/2014/main" id="{DDBDF372-0DEE-93C1-BE15-B85DBCA9E5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79581" y="223267"/>
            <a:ext cx="2620739" cy="3750696"/>
          </a:xfrm>
          <a:prstGeom prst="rect">
            <a:avLst/>
          </a:prstGeom>
        </p:spPr>
      </p:pic>
      <p:sp>
        <p:nvSpPr>
          <p:cNvPr id="7" name="Arrow: Right 6">
            <a:extLst>
              <a:ext uri="{FF2B5EF4-FFF2-40B4-BE49-F238E27FC236}">
                <a16:creationId xmlns:a16="http://schemas.microsoft.com/office/drawing/2014/main" id="{9CDAC405-66CD-C38E-7DBF-C3824D64748E}"/>
              </a:ext>
            </a:extLst>
          </p:cNvPr>
          <p:cNvSpPr/>
          <p:nvPr/>
        </p:nvSpPr>
        <p:spPr>
          <a:xfrm>
            <a:off x="7820" y="1268909"/>
            <a:ext cx="1724192" cy="932032"/>
          </a:xfrm>
          <a:prstGeom prst="rightArrow">
            <a:avLst/>
          </a:prstGeom>
          <a:solidFill>
            <a:srgbClr val="F26F46"/>
          </a:solidFill>
          <a:ln>
            <a:solidFill>
              <a:srgbClr val="F26F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t>Klik om te lezen</a:t>
            </a:r>
          </a:p>
        </p:txBody>
      </p:sp>
      <p:sp>
        <p:nvSpPr>
          <p:cNvPr id="5" name="CaixaDeTexto 4">
            <a:hlinkClick r:id="rId2"/>
            <a:extLst>
              <a:ext uri="{FF2B5EF4-FFF2-40B4-BE49-F238E27FC236}">
                <a16:creationId xmlns:a16="http://schemas.microsoft.com/office/drawing/2014/main" id="{13E65601-FB30-3E66-42AE-BD9406F4E165}"/>
              </a:ext>
            </a:extLst>
          </p:cNvPr>
          <p:cNvSpPr txBox="1"/>
          <p:nvPr/>
        </p:nvSpPr>
        <p:spPr>
          <a:xfrm>
            <a:off x="1876424" y="4278740"/>
            <a:ext cx="2813465" cy="523220"/>
          </a:xfrm>
          <a:prstGeom prst="rect">
            <a:avLst/>
          </a:prstGeom>
          <a:noFill/>
        </p:spPr>
        <p:txBody>
          <a:bodyPr wrap="square">
            <a:spAutoFit/>
          </a:bodyPr>
          <a:lstStyle/>
          <a:p>
            <a:r>
              <a:rPr lang="en-IE" sz="1400" dirty="0">
                <a:hlinkClick r:id="rId2"/>
              </a:rPr>
              <a:t>energy-density-leaflet-april-2022.pdf</a:t>
            </a:r>
            <a:endParaRPr lang="en-GB" sz="1400" u="sng" dirty="0">
              <a:solidFill>
                <a:srgbClr val="87A66E"/>
              </a:solidFill>
            </a:endParaRPr>
          </a:p>
        </p:txBody>
      </p:sp>
    </p:spTree>
    <p:extLst>
      <p:ext uri="{BB962C8B-B14F-4D97-AF65-F5344CB8AC3E}">
        <p14:creationId xmlns:p14="http://schemas.microsoft.com/office/powerpoint/2010/main" val="33389497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2FFBA-EBE3-76B6-B49D-485E4AD8AFE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34D2EEA-A68E-6312-427D-091E94754F35}"/>
              </a:ext>
            </a:extLst>
          </p:cNvPr>
          <p:cNvSpPr>
            <a:spLocks noGrp="1"/>
          </p:cNvSpPr>
          <p:nvPr>
            <p:ph type="body" sz="quarter" idx="16"/>
          </p:nvPr>
        </p:nvSpPr>
        <p:spPr>
          <a:xfrm>
            <a:off x="3986951" y="1149235"/>
            <a:ext cx="7651013" cy="662178"/>
          </a:xfrm>
        </p:spPr>
        <p:txBody>
          <a:bodyPr/>
          <a:lstStyle/>
          <a:p>
            <a:pPr algn="r"/>
            <a:r>
              <a:rPr lang="en-IE" dirty="0"/>
              <a:t>Recept voor Portugese boerenkoolsoep</a:t>
            </a:r>
          </a:p>
        </p:txBody>
      </p:sp>
      <p:sp>
        <p:nvSpPr>
          <p:cNvPr id="3" name="Text Placeholder 2">
            <a:extLst>
              <a:ext uri="{FF2B5EF4-FFF2-40B4-BE49-F238E27FC236}">
                <a16:creationId xmlns:a16="http://schemas.microsoft.com/office/drawing/2014/main" id="{2F00474F-4CFF-6D14-C260-8E2C18A83E4F}"/>
              </a:ext>
            </a:extLst>
          </p:cNvPr>
          <p:cNvSpPr>
            <a:spLocks noGrp="1"/>
          </p:cNvSpPr>
          <p:nvPr>
            <p:ph type="body" sz="quarter" idx="19"/>
          </p:nvPr>
        </p:nvSpPr>
        <p:spPr>
          <a:xfrm>
            <a:off x="6717303" y="2252125"/>
            <a:ext cx="4920661" cy="4012009"/>
          </a:xfrm>
        </p:spPr>
        <p:txBody>
          <a:bodyPr lIns="91440" tIns="45720" rIns="91440" bIns="45720" anchor="t"/>
          <a:lstStyle/>
          <a:p>
            <a:pPr marL="0" indent="0" algn="just">
              <a:spcAft>
                <a:spcPts val="600"/>
              </a:spcAft>
            </a:pPr>
            <a:r>
              <a:rPr lang="en-US" dirty="0"/>
              <a:t>Dit is een </a:t>
            </a:r>
            <a:r>
              <a:rPr lang="en-US" dirty="0">
                <a:ea typeface="+mn-lt"/>
                <a:cs typeface="+mn-lt"/>
              </a:rPr>
              <a:t>korte video waarin wordt uitgelegd hoe je een heel eenvoudige Portugese boerenkoolsoep kunt bereiden.</a:t>
            </a:r>
          </a:p>
          <a:p>
            <a:pPr marL="0" indent="0" algn="just">
              <a:spcAft>
                <a:spcPts val="600"/>
              </a:spcAft>
            </a:pPr>
            <a:r>
              <a:rPr lang="en-US" dirty="0">
                <a:ea typeface="+mn-lt"/>
                <a:cs typeface="+mn-lt"/>
              </a:rPr>
              <a:t>Voor een lichtere versie kun je een deel van de aardappelen vervangen door geschilde </a:t>
            </a:r>
            <a:r>
              <a:rPr lang="en-US" dirty="0" err="1">
                <a:ea typeface="+mn-lt"/>
                <a:cs typeface="+mn-lt"/>
              </a:rPr>
              <a:t>courgettes</a:t>
            </a:r>
            <a:r>
              <a:rPr lang="en-US" dirty="0">
                <a:ea typeface="+mn-lt"/>
                <a:cs typeface="+mn-lt"/>
              </a:rPr>
              <a:t>.</a:t>
            </a:r>
          </a:p>
          <a:p>
            <a:pPr marL="0" indent="0" algn="just">
              <a:spcAft>
                <a:spcPts val="600"/>
              </a:spcAft>
            </a:pPr>
            <a:r>
              <a:rPr lang="en-US" dirty="0">
                <a:ea typeface="+mn-lt"/>
                <a:cs typeface="+mn-lt"/>
              </a:rPr>
              <a:t>Boerenkool kan ook worden vervangen door andere donkere bladgroenten, zoals spinazie.</a:t>
            </a:r>
          </a:p>
          <a:p>
            <a:pPr marL="0" indent="0" algn="just">
              <a:spcAft>
                <a:spcPts val="600"/>
              </a:spcAft>
            </a:pPr>
            <a:endParaRPr lang="en-US" dirty="0">
              <a:ea typeface="+mn-lt"/>
              <a:cs typeface="+mn-lt"/>
            </a:endParaRPr>
          </a:p>
          <a:p>
            <a:pPr marL="0" indent="0" algn="just">
              <a:spcAft>
                <a:spcPts val="600"/>
              </a:spcAft>
            </a:pPr>
            <a:r>
              <a:rPr lang="en-US" i="1" dirty="0">
                <a:ea typeface="+mn-lt"/>
                <a:cs typeface="+mn-lt"/>
              </a:rPr>
              <a:t>Bron</a:t>
            </a:r>
            <a:r>
              <a:rPr lang="en-US" dirty="0">
                <a:ea typeface="+mn-lt"/>
                <a:cs typeface="+mn-lt"/>
              </a:rPr>
              <a:t>: Fed by Sab.</a:t>
            </a:r>
          </a:p>
          <a:p>
            <a:pPr marL="0" indent="0" algn="just">
              <a:spcAft>
                <a:spcPts val="600"/>
              </a:spcAft>
            </a:pPr>
            <a:endParaRPr lang="en-US" dirty="0"/>
          </a:p>
          <a:p>
            <a:pPr algn="just">
              <a:spcAft>
                <a:spcPts val="600"/>
              </a:spcAft>
            </a:pPr>
            <a:endParaRPr lang="en-US" dirty="0"/>
          </a:p>
          <a:p>
            <a:pPr algn="just">
              <a:spcAft>
                <a:spcPts val="600"/>
              </a:spcAft>
            </a:pPr>
            <a:endParaRPr lang="en-US" dirty="0">
              <a:ea typeface="Calibri"/>
              <a:cs typeface="Calibri"/>
            </a:endParaRPr>
          </a:p>
        </p:txBody>
      </p:sp>
      <p:sp>
        <p:nvSpPr>
          <p:cNvPr id="6" name="CaixaDeTexto 5">
            <a:extLst>
              <a:ext uri="{FF2B5EF4-FFF2-40B4-BE49-F238E27FC236}">
                <a16:creationId xmlns:a16="http://schemas.microsoft.com/office/drawing/2014/main" id="{C2F9E30E-B1FA-C560-EA36-6EAAE4A13058}"/>
              </a:ext>
            </a:extLst>
          </p:cNvPr>
          <p:cNvSpPr txBox="1"/>
          <p:nvPr/>
        </p:nvSpPr>
        <p:spPr>
          <a:xfrm>
            <a:off x="891207" y="6237317"/>
            <a:ext cx="2836147" cy="307777"/>
          </a:xfrm>
          <a:prstGeom prst="rect">
            <a:avLst/>
          </a:prstGeom>
          <a:noFill/>
        </p:spPr>
        <p:txBody>
          <a:bodyPr wrap="square">
            <a:spAutoFit/>
          </a:bodyPr>
          <a:lstStyle/>
          <a:p>
            <a:r>
              <a:rPr lang="en-GB" sz="1400" u="sng" dirty="0">
                <a:solidFill>
                  <a:srgbClr val="87A66E"/>
                </a:solidFill>
                <a:hlinkClick r:id="rId3"/>
              </a:rPr>
              <a:t>https://youtu.be/GPw3LQB8agE</a:t>
            </a:r>
            <a:endParaRPr lang="en-GB" sz="1400" u="sng" dirty="0">
              <a:solidFill>
                <a:srgbClr val="87A66E"/>
              </a:solidFill>
            </a:endParaRPr>
          </a:p>
        </p:txBody>
      </p:sp>
      <p:pic>
        <p:nvPicPr>
          <p:cNvPr id="5" name="Multimédia Online 4" title="Caldo Verde Portuguese Kale Soup Recipe">
            <a:hlinkClick r:id="" action="ppaction://media"/>
            <a:extLst>
              <a:ext uri="{FF2B5EF4-FFF2-40B4-BE49-F238E27FC236}">
                <a16:creationId xmlns:a16="http://schemas.microsoft.com/office/drawing/2014/main" id="{1316AB32-ED92-62EF-7A8D-BA1F6AF21A49}"/>
              </a:ext>
            </a:extLst>
          </p:cNvPr>
          <p:cNvPicPr>
            <a:picLocks noRot="1" noChangeAspect="1"/>
          </p:cNvPicPr>
          <p:nvPr>
            <a:videoFile r:link="rId1"/>
          </p:nvPr>
        </p:nvPicPr>
        <p:blipFill>
          <a:blip r:embed="rId4"/>
          <a:stretch>
            <a:fillRect/>
          </a:stretch>
        </p:blipFill>
        <p:spPr>
          <a:xfrm>
            <a:off x="1041277" y="2391508"/>
            <a:ext cx="5370964" cy="3265714"/>
          </a:xfrm>
          <a:prstGeom prst="rect">
            <a:avLst/>
          </a:prstGeom>
        </p:spPr>
      </p:pic>
    </p:spTree>
    <p:extLst>
      <p:ext uri="{BB962C8B-B14F-4D97-AF65-F5344CB8AC3E}">
        <p14:creationId xmlns:p14="http://schemas.microsoft.com/office/powerpoint/2010/main" val="203441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756A4-A062-7DE6-6211-F24B6006E48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9C2C044-2E22-F486-E747-E32AC6017E0E}"/>
              </a:ext>
            </a:extLst>
          </p:cNvPr>
          <p:cNvSpPr>
            <a:spLocks noGrp="1"/>
          </p:cNvSpPr>
          <p:nvPr>
            <p:ph type="body" sz="quarter" idx="16"/>
          </p:nvPr>
        </p:nvSpPr>
        <p:spPr>
          <a:xfrm>
            <a:off x="1396721" y="593866"/>
            <a:ext cx="10173149" cy="662178"/>
          </a:xfrm>
        </p:spPr>
        <p:txBody>
          <a:bodyPr/>
          <a:lstStyle/>
          <a:p>
            <a:pPr algn="r"/>
            <a:r>
              <a:rPr lang="en-US"/>
              <a:t>Spaanse bonen met vis </a:t>
            </a:r>
          </a:p>
          <a:p>
            <a:pPr algn="r"/>
            <a:r>
              <a:rPr lang="en-US"/>
              <a:t>Traditioneel recept voor bonen- en zeevruchtenstoofpot</a:t>
            </a:r>
          </a:p>
        </p:txBody>
      </p:sp>
      <p:sp>
        <p:nvSpPr>
          <p:cNvPr id="3" name="Text Placeholder 2">
            <a:extLst>
              <a:ext uri="{FF2B5EF4-FFF2-40B4-BE49-F238E27FC236}">
                <a16:creationId xmlns:a16="http://schemas.microsoft.com/office/drawing/2014/main" id="{19284D92-C424-F15B-2B10-F44CEF65FC32}"/>
              </a:ext>
            </a:extLst>
          </p:cNvPr>
          <p:cNvSpPr>
            <a:spLocks noGrp="1"/>
          </p:cNvSpPr>
          <p:nvPr>
            <p:ph type="body" sz="quarter" idx="19"/>
          </p:nvPr>
        </p:nvSpPr>
        <p:spPr>
          <a:xfrm>
            <a:off x="7023370" y="2232028"/>
            <a:ext cx="5058383" cy="3907515"/>
          </a:xfrm>
        </p:spPr>
        <p:txBody>
          <a:bodyPr lIns="91440" tIns="45720" rIns="91440" bIns="45720" anchor="t"/>
          <a:lstStyle/>
          <a:p>
            <a:pPr marL="0" indent="0">
              <a:spcAft>
                <a:spcPts val="600"/>
              </a:spcAft>
            </a:pPr>
            <a:r>
              <a:rPr lang="en-US" dirty="0"/>
              <a:t>Deze korte instructievideo laat zien hoe u een gezonde eenpansstoofpot met zeevruchten en groenten kunt bereiden.</a:t>
            </a:r>
          </a:p>
          <a:p>
            <a:pPr marL="0" indent="0">
              <a:spcAft>
                <a:spcPts val="600"/>
              </a:spcAft>
            </a:pPr>
            <a:r>
              <a:rPr lang="en-US" dirty="0"/>
              <a:t>Dit recept is bijzonder geschikt voor zeeduivel en garnalen, maar elke stevige witte vissoort kan worden gebruikt.</a:t>
            </a:r>
          </a:p>
          <a:p>
            <a:pPr marL="0" indent="0">
              <a:spcAft>
                <a:spcPts val="600"/>
              </a:spcAft>
            </a:pPr>
            <a:r>
              <a:rPr lang="en-US" dirty="0"/>
              <a:t>Het gerecht kan eenvoudig worden aangepast door de hoeveelheid dierlijke eiwitten te verminderen en het aandeel peulvruchten te vergroten, waardoor zowel de voedingsbalans als de duurzaamheid worden verbeterd.</a:t>
            </a:r>
          </a:p>
          <a:p>
            <a:pPr marL="0" indent="0">
              <a:spcAft>
                <a:spcPts val="600"/>
              </a:spcAft>
            </a:pPr>
            <a:r>
              <a:rPr lang="en-US" i="1" dirty="0"/>
              <a:t>Bron</a:t>
            </a:r>
            <a:r>
              <a:rPr lang="en-US" dirty="0"/>
              <a:t>: Spain on a Fork</a:t>
            </a:r>
          </a:p>
          <a:p>
            <a:pPr>
              <a:spcAft>
                <a:spcPts val="600"/>
              </a:spcAft>
            </a:pPr>
            <a:endParaRPr lang="en-US" dirty="0"/>
          </a:p>
          <a:p>
            <a:pPr>
              <a:spcAft>
                <a:spcPts val="600"/>
              </a:spcAft>
            </a:pPr>
            <a:endParaRPr lang="en-US" dirty="0">
              <a:ea typeface="Calibri"/>
              <a:cs typeface="Calibri"/>
            </a:endParaRPr>
          </a:p>
        </p:txBody>
      </p:sp>
      <p:sp>
        <p:nvSpPr>
          <p:cNvPr id="6" name="CaixaDeTexto 5">
            <a:hlinkClick r:id="rId3"/>
            <a:extLst>
              <a:ext uri="{FF2B5EF4-FFF2-40B4-BE49-F238E27FC236}">
                <a16:creationId xmlns:a16="http://schemas.microsoft.com/office/drawing/2014/main" id="{8E71C725-A913-5D6A-9872-9FFDBAED262B}"/>
              </a:ext>
            </a:extLst>
          </p:cNvPr>
          <p:cNvSpPr txBox="1"/>
          <p:nvPr/>
        </p:nvSpPr>
        <p:spPr>
          <a:xfrm>
            <a:off x="892215" y="6139543"/>
            <a:ext cx="2504551" cy="307777"/>
          </a:xfrm>
          <a:prstGeom prst="rect">
            <a:avLst/>
          </a:prstGeom>
          <a:noFill/>
        </p:spPr>
        <p:txBody>
          <a:bodyPr wrap="square">
            <a:spAutoFit/>
          </a:bodyPr>
          <a:lstStyle/>
          <a:p>
            <a:r>
              <a:rPr lang="en-GB" sz="1400" u="sng" dirty="0">
                <a:solidFill>
                  <a:srgbClr val="87A66E"/>
                </a:solidFill>
              </a:rPr>
              <a:t>https://youtu.be/H5fzTL6aOME</a:t>
            </a:r>
          </a:p>
        </p:txBody>
      </p:sp>
      <p:pic>
        <p:nvPicPr>
          <p:cNvPr id="4" name="Multimédia Online 3" title="Spanish Beans with Fish | Traditional Bean &amp; Seafood Stew Recipe">
            <a:hlinkClick r:id="" action="ppaction://media"/>
            <a:extLst>
              <a:ext uri="{FF2B5EF4-FFF2-40B4-BE49-F238E27FC236}">
                <a16:creationId xmlns:a16="http://schemas.microsoft.com/office/drawing/2014/main" id="{6DE20953-81C1-030C-FECC-81EE2961167F}"/>
              </a:ext>
            </a:extLst>
          </p:cNvPr>
          <p:cNvPicPr>
            <a:picLocks noRot="1" noChangeAspect="1"/>
          </p:cNvPicPr>
          <p:nvPr>
            <a:videoFile r:link="rId1"/>
          </p:nvPr>
        </p:nvPicPr>
        <p:blipFill>
          <a:blip r:embed="rId4"/>
          <a:stretch>
            <a:fillRect/>
          </a:stretch>
        </p:blipFill>
        <p:spPr>
          <a:xfrm>
            <a:off x="1001678" y="2421653"/>
            <a:ext cx="5409170" cy="3215472"/>
          </a:xfrm>
          <a:prstGeom prst="rect">
            <a:avLst/>
          </a:prstGeom>
        </p:spPr>
      </p:pic>
    </p:spTree>
    <p:extLst>
      <p:ext uri="{BB962C8B-B14F-4D97-AF65-F5344CB8AC3E}">
        <p14:creationId xmlns:p14="http://schemas.microsoft.com/office/powerpoint/2010/main" val="101534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49CC3-C1FC-D89A-A211-A4021C498D6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995E51C-B573-FEBE-B8FD-21ED78431D5F}"/>
              </a:ext>
            </a:extLst>
          </p:cNvPr>
          <p:cNvSpPr>
            <a:spLocks noGrp="1"/>
          </p:cNvSpPr>
          <p:nvPr>
            <p:ph type="body" sz="quarter" idx="16"/>
          </p:nvPr>
        </p:nvSpPr>
        <p:spPr>
          <a:xfrm>
            <a:off x="1396721" y="593866"/>
            <a:ext cx="10173149" cy="1164596"/>
          </a:xfrm>
        </p:spPr>
        <p:txBody>
          <a:bodyPr/>
          <a:lstStyle/>
          <a:p>
            <a:pPr algn="r"/>
            <a:r>
              <a:rPr lang="en-US" dirty="0"/>
              <a:t>Auberginepasta | Pasta alla norma</a:t>
            </a:r>
          </a:p>
        </p:txBody>
      </p:sp>
      <p:sp>
        <p:nvSpPr>
          <p:cNvPr id="3" name="Text Placeholder 2">
            <a:extLst>
              <a:ext uri="{FF2B5EF4-FFF2-40B4-BE49-F238E27FC236}">
                <a16:creationId xmlns:a16="http://schemas.microsoft.com/office/drawing/2014/main" id="{0E7D3978-F2FC-50EF-D95B-FFE0C6883ADE}"/>
              </a:ext>
            </a:extLst>
          </p:cNvPr>
          <p:cNvSpPr>
            <a:spLocks noGrp="1"/>
          </p:cNvSpPr>
          <p:nvPr>
            <p:ph type="body" sz="quarter" idx="19"/>
          </p:nvPr>
        </p:nvSpPr>
        <p:spPr>
          <a:xfrm>
            <a:off x="6955277" y="2232028"/>
            <a:ext cx="4966587" cy="3907515"/>
          </a:xfrm>
        </p:spPr>
        <p:txBody>
          <a:bodyPr lIns="91440" tIns="45720" rIns="91440" bIns="45720" anchor="t"/>
          <a:lstStyle/>
          <a:p>
            <a:pPr marL="0" indent="0">
              <a:lnSpc>
                <a:spcPct val="100000"/>
              </a:lnSpc>
              <a:spcAft>
                <a:spcPts val="1200"/>
              </a:spcAft>
            </a:pPr>
            <a:r>
              <a:rPr lang="en-US" dirty="0"/>
              <a:t>Dit is een korte instructievideo waarin wordt getoond hoe je auberginepasta (pasta alla norma) bereidt.</a:t>
            </a:r>
          </a:p>
          <a:p>
            <a:pPr marL="0" indent="0">
              <a:lnSpc>
                <a:spcPct val="100000"/>
              </a:lnSpc>
              <a:spcAft>
                <a:spcPts val="1200"/>
              </a:spcAft>
            </a:pPr>
            <a:r>
              <a:rPr lang="en-US" dirty="0"/>
              <a:t>Een eenvoudig, gemakkelijk plantaardig gerecht.</a:t>
            </a:r>
          </a:p>
          <a:p>
            <a:pPr marL="0" indent="0">
              <a:lnSpc>
                <a:spcPct val="100000"/>
              </a:lnSpc>
              <a:spcAft>
                <a:spcPts val="1200"/>
              </a:spcAft>
            </a:pPr>
            <a:r>
              <a:rPr lang="en-US" dirty="0"/>
              <a:t>Door volkorenpasta te gebruiken, verhoog je het vezelgehalte en verbeter je de voedingswaarde.</a:t>
            </a:r>
          </a:p>
          <a:p>
            <a:pPr marL="0" indent="0">
              <a:lnSpc>
                <a:spcPct val="100000"/>
              </a:lnSpc>
              <a:spcAft>
                <a:spcPts val="1200"/>
              </a:spcAft>
            </a:pPr>
            <a:r>
              <a:rPr lang="en-US" i="1" dirty="0"/>
              <a:t>Bron</a:t>
            </a:r>
            <a:r>
              <a:rPr lang="en-US" dirty="0"/>
              <a:t>: Recipe Tin Eats</a:t>
            </a:r>
          </a:p>
          <a:p>
            <a:pPr>
              <a:lnSpc>
                <a:spcPct val="100000"/>
              </a:lnSpc>
              <a:spcAft>
                <a:spcPts val="1200"/>
              </a:spcAft>
            </a:pPr>
            <a:endParaRPr lang="en-US" dirty="0"/>
          </a:p>
          <a:p>
            <a:pPr>
              <a:lnSpc>
                <a:spcPct val="100000"/>
              </a:lnSpc>
              <a:spcAft>
                <a:spcPts val="1200"/>
              </a:spcAft>
            </a:pPr>
            <a:endParaRPr lang="en-US" dirty="0">
              <a:ea typeface="Calibri"/>
              <a:cs typeface="Calibri"/>
            </a:endParaRPr>
          </a:p>
        </p:txBody>
      </p:sp>
      <p:sp>
        <p:nvSpPr>
          <p:cNvPr id="6" name="CaixaDeTexto 5">
            <a:hlinkClick r:id="rId3"/>
            <a:extLst>
              <a:ext uri="{FF2B5EF4-FFF2-40B4-BE49-F238E27FC236}">
                <a16:creationId xmlns:a16="http://schemas.microsoft.com/office/drawing/2014/main" id="{CC51E614-8F62-A6F0-0652-BCB9C1E06057}"/>
              </a:ext>
            </a:extLst>
          </p:cNvPr>
          <p:cNvSpPr txBox="1"/>
          <p:nvPr/>
        </p:nvSpPr>
        <p:spPr>
          <a:xfrm>
            <a:off x="922359" y="6247981"/>
            <a:ext cx="7651820" cy="307777"/>
          </a:xfrm>
          <a:prstGeom prst="rect">
            <a:avLst/>
          </a:prstGeom>
          <a:noFill/>
        </p:spPr>
        <p:txBody>
          <a:bodyPr wrap="square">
            <a:spAutoFit/>
          </a:bodyPr>
          <a:lstStyle/>
          <a:p>
            <a:r>
              <a:rPr lang="en-GB" sz="1400" u="sng" dirty="0">
                <a:solidFill>
                  <a:srgbClr val="87A66E"/>
                </a:solidFill>
                <a:hlinkClick r:id="rId3"/>
              </a:rPr>
              <a:t>https://youtu.be/pp0vvpkkysE</a:t>
            </a:r>
            <a:endParaRPr lang="en-GB" sz="1400" u="sng" dirty="0">
              <a:solidFill>
                <a:srgbClr val="87A66E"/>
              </a:solidFill>
            </a:endParaRPr>
          </a:p>
        </p:txBody>
      </p:sp>
      <p:pic>
        <p:nvPicPr>
          <p:cNvPr id="5" name="Multimédia Online 4" title="Pasta alla norma (Eggplant Pasta)">
            <a:hlinkClick r:id="" action="ppaction://media"/>
            <a:extLst>
              <a:ext uri="{FF2B5EF4-FFF2-40B4-BE49-F238E27FC236}">
                <a16:creationId xmlns:a16="http://schemas.microsoft.com/office/drawing/2014/main" id="{71A088FA-C561-2618-66DE-029BC793F4D1}"/>
              </a:ext>
            </a:extLst>
          </p:cNvPr>
          <p:cNvPicPr>
            <a:picLocks noRot="1" noChangeAspect="1"/>
          </p:cNvPicPr>
          <p:nvPr>
            <a:videoFile r:link="rId1"/>
          </p:nvPr>
        </p:nvPicPr>
        <p:blipFill>
          <a:blip r:embed="rId4"/>
          <a:stretch>
            <a:fillRect/>
          </a:stretch>
        </p:blipFill>
        <p:spPr>
          <a:xfrm>
            <a:off x="1041872" y="2375133"/>
            <a:ext cx="5358928" cy="3251944"/>
          </a:xfrm>
          <a:prstGeom prst="rect">
            <a:avLst/>
          </a:prstGeom>
        </p:spPr>
      </p:pic>
    </p:spTree>
    <p:extLst>
      <p:ext uri="{BB962C8B-B14F-4D97-AF65-F5344CB8AC3E}">
        <p14:creationId xmlns:p14="http://schemas.microsoft.com/office/powerpoint/2010/main" val="73633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BA742F-08AF-752B-A9BB-A89A5B336E90}"/>
              </a:ext>
            </a:extLst>
          </p:cNvPr>
          <p:cNvSpPr>
            <a:spLocks noGrp="1"/>
          </p:cNvSpPr>
          <p:nvPr>
            <p:ph type="body" sz="quarter" idx="16"/>
          </p:nvPr>
        </p:nvSpPr>
        <p:spPr/>
        <p:txBody>
          <a:bodyPr/>
          <a:lstStyle/>
          <a:p>
            <a:r>
              <a:rPr lang="en-US" dirty="0">
                <a:ea typeface="Calibri"/>
                <a:cs typeface="Calibri"/>
              </a:rPr>
              <a:t>Thuis koken, cultuur en duurzaamheid</a:t>
            </a:r>
          </a:p>
          <a:p>
            <a:endParaRPr lang="en-GB" dirty="0"/>
          </a:p>
        </p:txBody>
      </p:sp>
      <p:sp>
        <p:nvSpPr>
          <p:cNvPr id="3" name="Text Placeholder 2">
            <a:extLst>
              <a:ext uri="{FF2B5EF4-FFF2-40B4-BE49-F238E27FC236}">
                <a16:creationId xmlns:a16="http://schemas.microsoft.com/office/drawing/2014/main" id="{0EDD57CB-63DA-650E-8128-C94F307227C4}"/>
              </a:ext>
            </a:extLst>
          </p:cNvPr>
          <p:cNvSpPr>
            <a:spLocks noGrp="1"/>
          </p:cNvSpPr>
          <p:nvPr>
            <p:ph type="body" sz="quarter" idx="19"/>
          </p:nvPr>
        </p:nvSpPr>
        <p:spPr>
          <a:xfrm>
            <a:off x="607554" y="1774788"/>
            <a:ext cx="5173746" cy="4102937"/>
          </a:xfrm>
        </p:spPr>
        <p:txBody>
          <a:bodyPr/>
          <a:lstStyle/>
          <a:p>
            <a:pPr marL="342900" indent="-342900" algn="just">
              <a:buFontTx/>
              <a:buChar char="-"/>
            </a:pPr>
            <a:endParaRPr lang="en-US" dirty="0"/>
          </a:p>
          <a:p>
            <a:pPr marL="342900" indent="-342900" algn="just">
              <a:buFontTx/>
              <a:buChar char="-"/>
            </a:pPr>
            <a:r>
              <a:rPr lang="en-US" dirty="0"/>
              <a:t>Bevordert respect voor ingrediënten en vermindert voedselverspilling.</a:t>
            </a:r>
          </a:p>
          <a:p>
            <a:pPr marL="342900" indent="-342900" algn="just">
              <a:buFontTx/>
              <a:buChar char="-"/>
            </a:pPr>
            <a:endParaRPr lang="en-US" dirty="0"/>
          </a:p>
          <a:p>
            <a:pPr marL="342900" indent="-342900" algn="just">
              <a:buFontTx/>
              <a:buChar char="-"/>
            </a:pPr>
            <a:r>
              <a:rPr lang="en-US" dirty="0"/>
              <a:t>Ondersteunt duurzame voedselsystemen door bewuste voedselkeuzes.</a:t>
            </a:r>
          </a:p>
          <a:p>
            <a:pPr marL="342900" indent="-342900" algn="just">
              <a:buFontTx/>
              <a:buChar char="-"/>
            </a:pPr>
            <a:endParaRPr lang="en-US" dirty="0"/>
          </a:p>
          <a:p>
            <a:pPr marL="342900" indent="-342900" algn="just">
              <a:buFontTx/>
              <a:buChar char="-"/>
            </a:pPr>
            <a:r>
              <a:rPr lang="en-US" dirty="0"/>
              <a:t>Versterkt de band tussen voedsel, gebied en identiteit.</a:t>
            </a:r>
          </a:p>
          <a:p>
            <a:pPr marL="0" indent="0" algn="just"/>
            <a:endParaRPr lang="en-US" dirty="0"/>
          </a:p>
          <a:p>
            <a:pPr marL="342900" indent="-342900" algn="just">
              <a:buFontTx/>
              <a:buChar char="-"/>
            </a:pPr>
            <a:r>
              <a:rPr lang="en-US" dirty="0"/>
              <a:t>Thuis koken versterkt culturele voedingsgewoonten en tradities.</a:t>
            </a:r>
          </a:p>
          <a:p>
            <a:pPr marL="0" indent="0" algn="just"/>
            <a:endParaRPr lang="pt-BR" dirty="0">
              <a:ea typeface="Calibri"/>
              <a:cs typeface="Calibri"/>
            </a:endParaRPr>
          </a:p>
          <a:p>
            <a:pPr algn="just"/>
            <a:endParaRPr lang="en-GB" dirty="0"/>
          </a:p>
        </p:txBody>
      </p:sp>
      <p:sp>
        <p:nvSpPr>
          <p:cNvPr id="5" name="Arrow: Right 4">
            <a:extLst>
              <a:ext uri="{FF2B5EF4-FFF2-40B4-BE49-F238E27FC236}">
                <a16:creationId xmlns:a16="http://schemas.microsoft.com/office/drawing/2014/main" id="{FF4C2A7D-F087-896A-FBC5-5B9C6A1051A2}"/>
              </a:ext>
            </a:extLst>
          </p:cNvPr>
          <p:cNvSpPr/>
          <p:nvPr/>
        </p:nvSpPr>
        <p:spPr>
          <a:xfrm>
            <a:off x="5781300" y="5083212"/>
            <a:ext cx="1724192" cy="932032"/>
          </a:xfrm>
          <a:prstGeom prst="rightArrow">
            <a:avLst/>
          </a:prstGeom>
          <a:solidFill>
            <a:srgbClr val="F26F46"/>
          </a:solidFill>
          <a:ln>
            <a:solidFill>
              <a:srgbClr val="F26F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a:t>Klik om te lezen</a:t>
            </a:r>
          </a:p>
        </p:txBody>
      </p:sp>
      <p:pic>
        <p:nvPicPr>
          <p:cNvPr id="9" name="Picture 8">
            <a:hlinkClick r:id="rId2"/>
            <a:extLst>
              <a:ext uri="{FF2B5EF4-FFF2-40B4-BE49-F238E27FC236}">
                <a16:creationId xmlns:a16="http://schemas.microsoft.com/office/drawing/2014/main" id="{8C9CCBA4-4AF9-FA6F-F41C-D7BEB5266D8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723432" y="1362115"/>
            <a:ext cx="2483824" cy="4379466"/>
          </a:xfrm>
          <a:prstGeom prst="rect">
            <a:avLst/>
          </a:prstGeom>
        </p:spPr>
      </p:pic>
      <p:sp>
        <p:nvSpPr>
          <p:cNvPr id="6" name="CaixaDeTexto 5">
            <a:hlinkClick r:id="rId2"/>
            <a:extLst>
              <a:ext uri="{FF2B5EF4-FFF2-40B4-BE49-F238E27FC236}">
                <a16:creationId xmlns:a16="http://schemas.microsoft.com/office/drawing/2014/main" id="{54B84414-6F46-F0E1-0B93-F49B276B7BA1}"/>
              </a:ext>
            </a:extLst>
          </p:cNvPr>
          <p:cNvSpPr txBox="1"/>
          <p:nvPr/>
        </p:nvSpPr>
        <p:spPr>
          <a:xfrm>
            <a:off x="4833257" y="6402087"/>
            <a:ext cx="7877906" cy="307777"/>
          </a:xfrm>
          <a:prstGeom prst="rect">
            <a:avLst/>
          </a:prstGeom>
          <a:noFill/>
        </p:spPr>
        <p:txBody>
          <a:bodyPr wrap="square">
            <a:spAutoFit/>
          </a:bodyPr>
          <a:lstStyle/>
          <a:p>
            <a:r>
              <a:rPr lang="en-GB" sz="1400" u="sng" dirty="0">
                <a:solidFill>
                  <a:srgbClr val="87A66E"/>
                </a:solidFill>
              </a:rPr>
              <a:t>https://www.wokwithtak.com/post/home-cooking-remains-to-be-important-in-modern-life</a:t>
            </a:r>
          </a:p>
        </p:txBody>
      </p:sp>
    </p:spTree>
    <p:extLst>
      <p:ext uri="{BB962C8B-B14F-4D97-AF65-F5344CB8AC3E}">
        <p14:creationId xmlns:p14="http://schemas.microsoft.com/office/powerpoint/2010/main" val="16136842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59ACA-270D-C872-5A4C-B9175FDC772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231093B-8CFB-DE08-8712-4125838CC34D}"/>
              </a:ext>
            </a:extLst>
          </p:cNvPr>
          <p:cNvSpPr>
            <a:spLocks noGrp="1"/>
          </p:cNvSpPr>
          <p:nvPr>
            <p:ph type="body" sz="quarter" idx="16"/>
          </p:nvPr>
        </p:nvSpPr>
        <p:spPr>
          <a:prstGeom prst="rect">
            <a:avLst/>
          </a:prstGeom>
        </p:spPr>
        <p:txBody>
          <a:bodyPr/>
          <a:lstStyle/>
          <a:p>
            <a:r>
              <a:rPr lang="en-US" dirty="0"/>
              <a:t>Oefening voor leerlingen</a:t>
            </a:r>
          </a:p>
        </p:txBody>
      </p:sp>
      <p:sp>
        <p:nvSpPr>
          <p:cNvPr id="3" name="Text Placeholder 2">
            <a:extLst>
              <a:ext uri="{FF2B5EF4-FFF2-40B4-BE49-F238E27FC236}">
                <a16:creationId xmlns:a16="http://schemas.microsoft.com/office/drawing/2014/main" id="{54DC11B7-2AC0-C37C-786F-D0EB624ACFFA}"/>
              </a:ext>
            </a:extLst>
          </p:cNvPr>
          <p:cNvSpPr>
            <a:spLocks noGrp="1"/>
          </p:cNvSpPr>
          <p:nvPr>
            <p:ph type="body" sz="quarter" idx="19"/>
          </p:nvPr>
        </p:nvSpPr>
        <p:spPr>
          <a:xfrm>
            <a:off x="230957" y="2197533"/>
            <a:ext cx="3422595" cy="4480264"/>
          </a:xfrm>
          <a:prstGeom prst="rect">
            <a:avLst/>
          </a:prstGeom>
        </p:spPr>
        <p:txBody>
          <a:bodyPr/>
          <a:lstStyle/>
          <a:p>
            <a:r>
              <a:rPr lang="en-US" b="1" dirty="0"/>
              <a:t>Oefening 1</a:t>
            </a:r>
          </a:p>
          <a:p>
            <a:pPr marL="0" indent="0"/>
            <a:r>
              <a:rPr lang="en-US" sz="2000" b="1" dirty="0"/>
              <a:t>Je mesvaardigheden verbeteren</a:t>
            </a:r>
          </a:p>
          <a:p>
            <a:pPr marL="0" indent="0"/>
            <a:endParaRPr lang="en-US" sz="2000" dirty="0">
              <a:highlight>
                <a:srgbClr val="FFFF00"/>
              </a:highlight>
            </a:endParaRPr>
          </a:p>
          <a:p>
            <a:pPr marL="0" indent="0"/>
            <a:endParaRPr lang="en-US" sz="2000" b="1" dirty="0"/>
          </a:p>
          <a:p>
            <a:pPr marL="0" indent="0"/>
            <a:r>
              <a:rPr lang="en-US" sz="2000" b="1" dirty="0"/>
              <a:t>Opdracht:</a:t>
            </a:r>
          </a:p>
          <a:p>
            <a:pPr marL="342900" indent="-342900">
              <a:buFontTx/>
              <a:buChar char="-"/>
            </a:pPr>
            <a:r>
              <a:rPr lang="en-US" sz="2000" dirty="0"/>
              <a:t>Probeer enkele </a:t>
            </a:r>
            <a:r>
              <a:rPr lang="en-US" sz="2000" dirty="0" err="1"/>
              <a:t>courgettes </a:t>
            </a:r>
            <a:r>
              <a:rPr lang="en-US" sz="2000" dirty="0"/>
              <a:t>in blokjes van 1 cm te snijden.</a:t>
            </a:r>
          </a:p>
          <a:p>
            <a:pPr marL="342900" indent="-342900">
              <a:buFontTx/>
              <a:buChar char="-"/>
            </a:pPr>
            <a:r>
              <a:rPr lang="en-US" sz="2000" dirty="0"/>
              <a:t>Snijd een ui in blokjes op een snijplank.</a:t>
            </a:r>
          </a:p>
          <a:p>
            <a:pPr marL="342900" indent="-342900">
              <a:buFontTx/>
              <a:buChar char="-"/>
            </a:pPr>
            <a:r>
              <a:rPr lang="en-US" sz="2000" dirty="0"/>
              <a:t>Probeer een wortel in julienne te snijden.</a:t>
            </a:r>
          </a:p>
          <a:p>
            <a:pPr marL="342900" indent="-342900">
              <a:buFontTx/>
              <a:buChar char="-"/>
            </a:pPr>
            <a:r>
              <a:rPr lang="en-US" sz="2000" dirty="0"/>
              <a:t>Verwerk je groenten in een gerecht dat je lekker vindt.</a:t>
            </a:r>
          </a:p>
          <a:p>
            <a:endParaRPr lang="en-US" dirty="0"/>
          </a:p>
        </p:txBody>
      </p:sp>
      <p:grpSp>
        <p:nvGrpSpPr>
          <p:cNvPr id="2" name="Group 1">
            <a:extLst>
              <a:ext uri="{FF2B5EF4-FFF2-40B4-BE49-F238E27FC236}">
                <a16:creationId xmlns:a16="http://schemas.microsoft.com/office/drawing/2014/main" id="{371BE309-7B9F-FCE7-0AC9-CA735F297634}"/>
              </a:ext>
            </a:extLst>
          </p:cNvPr>
          <p:cNvGrpSpPr/>
          <p:nvPr/>
        </p:nvGrpSpPr>
        <p:grpSpPr>
          <a:xfrm>
            <a:off x="9825379" y="-181962"/>
            <a:ext cx="2366621" cy="2933183"/>
            <a:chOff x="2887563" y="4517695"/>
            <a:chExt cx="1145987" cy="1420333"/>
          </a:xfrm>
          <a:solidFill>
            <a:schemeClr val="bg1">
              <a:alpha val="26000"/>
            </a:schemeClr>
          </a:solidFill>
        </p:grpSpPr>
        <p:sp>
          <p:nvSpPr>
            <p:cNvPr id="5" name="Freeform 4">
              <a:extLst>
                <a:ext uri="{FF2B5EF4-FFF2-40B4-BE49-F238E27FC236}">
                  <a16:creationId xmlns:a16="http://schemas.microsoft.com/office/drawing/2014/main" id="{449D38EE-E64A-DAE5-87C9-245B080EB3BF}"/>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6" name="Graphic 10">
              <a:extLst>
                <a:ext uri="{FF2B5EF4-FFF2-40B4-BE49-F238E27FC236}">
                  <a16:creationId xmlns:a16="http://schemas.microsoft.com/office/drawing/2014/main" id="{81371214-CAC8-68BA-7B92-7F3D965FEC9E}"/>
                </a:ext>
              </a:extLst>
            </p:cNvPr>
            <p:cNvGrpSpPr/>
            <p:nvPr/>
          </p:nvGrpSpPr>
          <p:grpSpPr>
            <a:xfrm>
              <a:off x="3495254" y="4781992"/>
              <a:ext cx="536857" cy="499528"/>
              <a:chOff x="3495254" y="4781992"/>
              <a:chExt cx="536857" cy="499528"/>
            </a:xfrm>
            <a:grpFill/>
          </p:grpSpPr>
          <p:sp>
            <p:nvSpPr>
              <p:cNvPr id="11" name="Freeform 10">
                <a:extLst>
                  <a:ext uri="{FF2B5EF4-FFF2-40B4-BE49-F238E27FC236}">
                    <a16:creationId xmlns:a16="http://schemas.microsoft.com/office/drawing/2014/main" id="{B61FD046-BBB5-9194-FBD9-A885E7730B47}"/>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A643269-392A-B48A-D142-9C4FE4CEB525}"/>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D569D8F1-BC99-A6D7-C720-8F698DC787F3}"/>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BEA0182-877D-C4B5-9196-E2CBE50B4EC3}"/>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4CCCBB37-53A6-68FB-CFB7-CFF5977511FB}"/>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2998146-7C64-6A00-DFF8-73D59EE87F06}"/>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FF9010C-2E46-284C-7F78-763AF77AC893}"/>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D00C0E99-8FFB-5D7A-A023-73C08F680F10}"/>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grpSp>
        <p:nvGrpSpPr>
          <p:cNvPr id="15" name="Graphic 3">
            <a:extLst>
              <a:ext uri="{FF2B5EF4-FFF2-40B4-BE49-F238E27FC236}">
                <a16:creationId xmlns:a16="http://schemas.microsoft.com/office/drawing/2014/main" id="{94082743-0487-5DB4-DA1E-D6CD93BA19F2}"/>
              </a:ext>
            </a:extLst>
          </p:cNvPr>
          <p:cNvGrpSpPr/>
          <p:nvPr/>
        </p:nvGrpSpPr>
        <p:grpSpPr>
          <a:xfrm>
            <a:off x="7071506" y="428539"/>
            <a:ext cx="1088878" cy="1111078"/>
            <a:chOff x="8424689" y="5374597"/>
            <a:chExt cx="1088878" cy="1111078"/>
          </a:xfrm>
          <a:solidFill>
            <a:schemeClr val="bg1"/>
          </a:solidFill>
        </p:grpSpPr>
        <p:sp>
          <p:nvSpPr>
            <p:cNvPr id="16" name="Freeform 1258">
              <a:extLst>
                <a:ext uri="{FF2B5EF4-FFF2-40B4-BE49-F238E27FC236}">
                  <a16:creationId xmlns:a16="http://schemas.microsoft.com/office/drawing/2014/main" id="{B8F6284F-3D73-13B2-9644-5F317A159BD9}"/>
                </a:ext>
              </a:extLst>
            </p:cNvPr>
            <p:cNvSpPr/>
            <p:nvPr/>
          </p:nvSpPr>
          <p:spPr>
            <a:xfrm>
              <a:off x="8819647" y="5399542"/>
              <a:ext cx="400988" cy="469012"/>
            </a:xfrm>
            <a:custGeom>
              <a:avLst/>
              <a:gdLst>
                <a:gd name="connsiteX0" fmla="*/ 400444 w 400988"/>
                <a:gd name="connsiteY0" fmla="*/ 189250 h 469012"/>
                <a:gd name="connsiteX1" fmla="*/ 400444 w 400988"/>
                <a:gd name="connsiteY1" fmla="*/ 208450 h 469012"/>
                <a:gd name="connsiteX2" fmla="*/ 342846 w 400988"/>
                <a:gd name="connsiteY2" fmla="*/ 359302 h 469012"/>
                <a:gd name="connsiteX3" fmla="*/ 285248 w 400988"/>
                <a:gd name="connsiteY3" fmla="*/ 469013 h 469012"/>
                <a:gd name="connsiteX4" fmla="*/ 115197 w 400988"/>
                <a:gd name="connsiteY4" fmla="*/ 469013 h 469012"/>
                <a:gd name="connsiteX5" fmla="*/ 57598 w 400988"/>
                <a:gd name="connsiteY5" fmla="*/ 359302 h 469012"/>
                <a:gd name="connsiteX6" fmla="*/ 0 w 400988"/>
                <a:gd name="connsiteY6" fmla="*/ 208450 h 469012"/>
                <a:gd name="connsiteX7" fmla="*/ 60341 w 400988"/>
                <a:gd name="connsiteY7" fmla="*/ 57598 h 469012"/>
                <a:gd name="connsiteX8" fmla="*/ 200222 w 400988"/>
                <a:gd name="connsiteY8" fmla="*/ 0 h 469012"/>
                <a:gd name="connsiteX9" fmla="*/ 200222 w 400988"/>
                <a:gd name="connsiteY9" fmla="*/ 0 h 469012"/>
                <a:gd name="connsiteX10" fmla="*/ 320904 w 400988"/>
                <a:gd name="connsiteY10" fmla="*/ 38399 h 469012"/>
                <a:gd name="connsiteX11" fmla="*/ 400444 w 400988"/>
                <a:gd name="connsiteY11" fmla="*/ 189250 h 46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988" h="469012">
                  <a:moveTo>
                    <a:pt x="400444" y="189250"/>
                  </a:moveTo>
                  <a:cubicBezTo>
                    <a:pt x="400444" y="194736"/>
                    <a:pt x="400444" y="202964"/>
                    <a:pt x="400444" y="208450"/>
                  </a:cubicBezTo>
                  <a:cubicBezTo>
                    <a:pt x="400444" y="279762"/>
                    <a:pt x="373017" y="318161"/>
                    <a:pt x="342846" y="359302"/>
                  </a:cubicBezTo>
                  <a:cubicBezTo>
                    <a:pt x="320904" y="389473"/>
                    <a:pt x="296219" y="422385"/>
                    <a:pt x="285248" y="469013"/>
                  </a:cubicBezTo>
                  <a:lnTo>
                    <a:pt x="115197" y="469013"/>
                  </a:lnTo>
                  <a:cubicBezTo>
                    <a:pt x="104225" y="422385"/>
                    <a:pt x="79540" y="392216"/>
                    <a:pt x="57598" y="359302"/>
                  </a:cubicBezTo>
                  <a:cubicBezTo>
                    <a:pt x="27428" y="318161"/>
                    <a:pt x="0" y="279762"/>
                    <a:pt x="0" y="208450"/>
                  </a:cubicBezTo>
                  <a:cubicBezTo>
                    <a:pt x="0" y="131653"/>
                    <a:pt x="32914" y="85026"/>
                    <a:pt x="60341" y="57598"/>
                  </a:cubicBezTo>
                  <a:cubicBezTo>
                    <a:pt x="98740" y="21943"/>
                    <a:pt x="148109" y="0"/>
                    <a:pt x="200222" y="0"/>
                  </a:cubicBezTo>
                  <a:cubicBezTo>
                    <a:pt x="200222" y="0"/>
                    <a:pt x="200222" y="0"/>
                    <a:pt x="200222" y="0"/>
                  </a:cubicBezTo>
                  <a:cubicBezTo>
                    <a:pt x="241363" y="0"/>
                    <a:pt x="285248" y="13714"/>
                    <a:pt x="320904" y="38399"/>
                  </a:cubicBezTo>
                  <a:cubicBezTo>
                    <a:pt x="320904" y="41141"/>
                    <a:pt x="408672" y="109710"/>
                    <a:pt x="400444" y="189250"/>
                  </a:cubicBezTo>
                  <a:close/>
                </a:path>
              </a:pathLst>
            </a:custGeom>
            <a:solidFill>
              <a:srgbClr val="F26F46"/>
            </a:solidFill>
            <a:ln w="27426" cap="flat">
              <a:noFill/>
              <a:prstDash val="solid"/>
              <a:miter/>
            </a:ln>
          </p:spPr>
          <p:txBody>
            <a:bodyPr rtlCol="0" anchor="ctr"/>
            <a:lstStyle/>
            <a:p>
              <a:endParaRPr lang="en-US"/>
            </a:p>
          </p:txBody>
        </p:sp>
        <p:grpSp>
          <p:nvGrpSpPr>
            <p:cNvPr id="17" name="Graphic 3">
              <a:extLst>
                <a:ext uri="{FF2B5EF4-FFF2-40B4-BE49-F238E27FC236}">
                  <a16:creationId xmlns:a16="http://schemas.microsoft.com/office/drawing/2014/main" id="{C0C02242-19FD-6488-7754-6F4FF07E5E73}"/>
                </a:ext>
              </a:extLst>
            </p:cNvPr>
            <p:cNvGrpSpPr/>
            <p:nvPr/>
          </p:nvGrpSpPr>
          <p:grpSpPr>
            <a:xfrm>
              <a:off x="8424689" y="5374597"/>
              <a:ext cx="1088878" cy="1111078"/>
              <a:chOff x="8424689" y="5374597"/>
              <a:chExt cx="1088878" cy="1111078"/>
            </a:xfrm>
            <a:grpFill/>
          </p:grpSpPr>
          <p:grpSp>
            <p:nvGrpSpPr>
              <p:cNvPr id="18" name="Graphic 3">
                <a:extLst>
                  <a:ext uri="{FF2B5EF4-FFF2-40B4-BE49-F238E27FC236}">
                    <a16:creationId xmlns:a16="http://schemas.microsoft.com/office/drawing/2014/main" id="{32D9F283-7A7D-ECCE-B9D0-6F94C6D05B0E}"/>
                  </a:ext>
                </a:extLst>
              </p:cNvPr>
              <p:cNvGrpSpPr/>
              <p:nvPr/>
            </p:nvGrpSpPr>
            <p:grpSpPr>
              <a:xfrm>
                <a:off x="8424689" y="5374597"/>
                <a:ext cx="943956" cy="1111078"/>
                <a:chOff x="8424689" y="5374597"/>
                <a:chExt cx="943956" cy="1111078"/>
              </a:xfrm>
              <a:grpFill/>
            </p:grpSpPr>
            <p:sp>
              <p:nvSpPr>
                <p:cNvPr id="28" name="Freeform 1270">
                  <a:extLst>
                    <a:ext uri="{FF2B5EF4-FFF2-40B4-BE49-F238E27FC236}">
                      <a16:creationId xmlns:a16="http://schemas.microsoft.com/office/drawing/2014/main" id="{D555637D-8747-2D97-FCD0-7BD645E2DC7A}"/>
                    </a:ext>
                  </a:extLst>
                </p:cNvPr>
                <p:cNvSpPr/>
                <p:nvPr/>
              </p:nvSpPr>
              <p:spPr>
                <a:xfrm>
                  <a:off x="8424689" y="6118146"/>
                  <a:ext cx="943956" cy="367529"/>
                </a:xfrm>
                <a:custGeom>
                  <a:avLst/>
                  <a:gdLst>
                    <a:gd name="connsiteX0" fmla="*/ 833801 w 943956"/>
                    <a:gd name="connsiteY0" fmla="*/ 24685 h 367529"/>
                    <a:gd name="connsiteX1" fmla="*/ 671978 w 943956"/>
                    <a:gd name="connsiteY1" fmla="*/ 106968 h 367529"/>
                    <a:gd name="connsiteX2" fmla="*/ 617123 w 943956"/>
                    <a:gd name="connsiteY2" fmla="*/ 85026 h 367529"/>
                    <a:gd name="connsiteX3" fmla="*/ 507412 w 943956"/>
                    <a:gd name="connsiteY3" fmla="*/ 85026 h 367529"/>
                    <a:gd name="connsiteX4" fmla="*/ 499183 w 943956"/>
                    <a:gd name="connsiteY4" fmla="*/ 85026 h 367529"/>
                    <a:gd name="connsiteX5" fmla="*/ 493698 w 943956"/>
                    <a:gd name="connsiteY5" fmla="*/ 79540 h 367529"/>
                    <a:gd name="connsiteX6" fmla="*/ 493698 w 943956"/>
                    <a:gd name="connsiteY6" fmla="*/ 79540 h 367529"/>
                    <a:gd name="connsiteX7" fmla="*/ 241363 w 943956"/>
                    <a:gd name="connsiteY7" fmla="*/ 32913 h 367529"/>
                    <a:gd name="connsiteX8" fmla="*/ 213936 w 943956"/>
                    <a:gd name="connsiteY8" fmla="*/ 38399 h 367529"/>
                    <a:gd name="connsiteX9" fmla="*/ 189251 w 943956"/>
                    <a:gd name="connsiteY9" fmla="*/ 38399 h 367529"/>
                    <a:gd name="connsiteX10" fmla="*/ 137138 w 943956"/>
                    <a:gd name="connsiteY10" fmla="*/ 0 h 367529"/>
                    <a:gd name="connsiteX11" fmla="*/ 54855 w 943956"/>
                    <a:gd name="connsiteY11" fmla="*/ 0 h 367529"/>
                    <a:gd name="connsiteX12" fmla="*/ 0 w 943956"/>
                    <a:gd name="connsiteY12" fmla="*/ 54855 h 367529"/>
                    <a:gd name="connsiteX13" fmla="*/ 0 w 943956"/>
                    <a:gd name="connsiteY13" fmla="*/ 268790 h 367529"/>
                    <a:gd name="connsiteX14" fmla="*/ 54855 w 943956"/>
                    <a:gd name="connsiteY14" fmla="*/ 323646 h 367529"/>
                    <a:gd name="connsiteX15" fmla="*/ 137138 w 943956"/>
                    <a:gd name="connsiteY15" fmla="*/ 323646 h 367529"/>
                    <a:gd name="connsiteX16" fmla="*/ 189251 w 943956"/>
                    <a:gd name="connsiteY16" fmla="*/ 285247 h 367529"/>
                    <a:gd name="connsiteX17" fmla="*/ 233135 w 943956"/>
                    <a:gd name="connsiteY17" fmla="*/ 285247 h 367529"/>
                    <a:gd name="connsiteX18" fmla="*/ 246849 w 943956"/>
                    <a:gd name="connsiteY18" fmla="*/ 287990 h 367529"/>
                    <a:gd name="connsiteX19" fmla="*/ 458042 w 943956"/>
                    <a:gd name="connsiteY19" fmla="*/ 345588 h 367529"/>
                    <a:gd name="connsiteX20" fmla="*/ 482727 w 943956"/>
                    <a:gd name="connsiteY20" fmla="*/ 353816 h 367529"/>
                    <a:gd name="connsiteX21" fmla="*/ 556781 w 943956"/>
                    <a:gd name="connsiteY21" fmla="*/ 367530 h 367529"/>
                    <a:gd name="connsiteX22" fmla="*/ 650035 w 943956"/>
                    <a:gd name="connsiteY22" fmla="*/ 334616 h 367529"/>
                    <a:gd name="connsiteX23" fmla="*/ 650035 w 943956"/>
                    <a:gd name="connsiteY23" fmla="*/ 334616 h 367529"/>
                    <a:gd name="connsiteX24" fmla="*/ 910598 w 943956"/>
                    <a:gd name="connsiteY24" fmla="*/ 150852 h 367529"/>
                    <a:gd name="connsiteX25" fmla="*/ 932541 w 943956"/>
                    <a:gd name="connsiteY25" fmla="*/ 49369 h 367529"/>
                    <a:gd name="connsiteX26" fmla="*/ 833801 w 943956"/>
                    <a:gd name="connsiteY26" fmla="*/ 24685 h 367529"/>
                    <a:gd name="connsiteX27" fmla="*/ 833801 w 943956"/>
                    <a:gd name="connsiteY27" fmla="*/ 24685 h 367529"/>
                    <a:gd name="connsiteX28" fmla="*/ 148109 w 943956"/>
                    <a:gd name="connsiteY28" fmla="*/ 271533 h 367529"/>
                    <a:gd name="connsiteX29" fmla="*/ 137138 w 943956"/>
                    <a:gd name="connsiteY29" fmla="*/ 282504 h 367529"/>
                    <a:gd name="connsiteX30" fmla="*/ 54855 w 943956"/>
                    <a:gd name="connsiteY30" fmla="*/ 282504 h 367529"/>
                    <a:gd name="connsiteX31" fmla="*/ 43884 w 943956"/>
                    <a:gd name="connsiteY31" fmla="*/ 271533 h 367529"/>
                    <a:gd name="connsiteX32" fmla="*/ 43884 w 943956"/>
                    <a:gd name="connsiteY32" fmla="*/ 57598 h 367529"/>
                    <a:gd name="connsiteX33" fmla="*/ 54855 w 943956"/>
                    <a:gd name="connsiteY33" fmla="*/ 46626 h 367529"/>
                    <a:gd name="connsiteX34" fmla="*/ 137138 w 943956"/>
                    <a:gd name="connsiteY34" fmla="*/ 46626 h 367529"/>
                    <a:gd name="connsiteX35" fmla="*/ 148109 w 943956"/>
                    <a:gd name="connsiteY35" fmla="*/ 57598 h 367529"/>
                    <a:gd name="connsiteX36" fmla="*/ 148109 w 943956"/>
                    <a:gd name="connsiteY36" fmla="*/ 271533 h 367529"/>
                    <a:gd name="connsiteX37" fmla="*/ 885914 w 943956"/>
                    <a:gd name="connsiteY37" fmla="*/ 117938 h 367529"/>
                    <a:gd name="connsiteX38" fmla="*/ 625351 w 943956"/>
                    <a:gd name="connsiteY38" fmla="*/ 301704 h 367529"/>
                    <a:gd name="connsiteX39" fmla="*/ 496441 w 943956"/>
                    <a:gd name="connsiteY39" fmla="*/ 315418 h 367529"/>
                    <a:gd name="connsiteX40" fmla="*/ 469013 w 943956"/>
                    <a:gd name="connsiteY40" fmla="*/ 307189 h 367529"/>
                    <a:gd name="connsiteX41" fmla="*/ 257820 w 943956"/>
                    <a:gd name="connsiteY41" fmla="*/ 249592 h 367529"/>
                    <a:gd name="connsiteX42" fmla="*/ 230392 w 943956"/>
                    <a:gd name="connsiteY42" fmla="*/ 244106 h 367529"/>
                    <a:gd name="connsiteX43" fmla="*/ 189251 w 943956"/>
                    <a:gd name="connsiteY43" fmla="*/ 244106 h 367529"/>
                    <a:gd name="connsiteX44" fmla="*/ 189251 w 943956"/>
                    <a:gd name="connsiteY44" fmla="*/ 82283 h 367529"/>
                    <a:gd name="connsiteX45" fmla="*/ 211193 w 943956"/>
                    <a:gd name="connsiteY45" fmla="*/ 82283 h 367529"/>
                    <a:gd name="connsiteX46" fmla="*/ 252334 w 943956"/>
                    <a:gd name="connsiteY46" fmla="*/ 74054 h 367529"/>
                    <a:gd name="connsiteX47" fmla="*/ 458042 w 943956"/>
                    <a:gd name="connsiteY47" fmla="*/ 109710 h 367529"/>
                    <a:gd name="connsiteX48" fmla="*/ 458042 w 943956"/>
                    <a:gd name="connsiteY48" fmla="*/ 109710 h 367529"/>
                    <a:gd name="connsiteX49" fmla="*/ 501926 w 943956"/>
                    <a:gd name="connsiteY49" fmla="*/ 126167 h 367529"/>
                    <a:gd name="connsiteX50" fmla="*/ 611637 w 943956"/>
                    <a:gd name="connsiteY50" fmla="*/ 126167 h 367529"/>
                    <a:gd name="connsiteX51" fmla="*/ 644550 w 943956"/>
                    <a:gd name="connsiteY51" fmla="*/ 159080 h 367529"/>
                    <a:gd name="connsiteX52" fmla="*/ 611637 w 943956"/>
                    <a:gd name="connsiteY52" fmla="*/ 191993 h 367529"/>
                    <a:gd name="connsiteX53" fmla="*/ 433357 w 943956"/>
                    <a:gd name="connsiteY53" fmla="*/ 191993 h 367529"/>
                    <a:gd name="connsiteX54" fmla="*/ 411415 w 943956"/>
                    <a:gd name="connsiteY54" fmla="*/ 213935 h 367529"/>
                    <a:gd name="connsiteX55" fmla="*/ 433357 w 943956"/>
                    <a:gd name="connsiteY55" fmla="*/ 235878 h 367529"/>
                    <a:gd name="connsiteX56" fmla="*/ 611637 w 943956"/>
                    <a:gd name="connsiteY56" fmla="*/ 235878 h 367529"/>
                    <a:gd name="connsiteX57" fmla="*/ 688435 w 943956"/>
                    <a:gd name="connsiteY57" fmla="*/ 159080 h 367529"/>
                    <a:gd name="connsiteX58" fmla="*/ 685692 w 943956"/>
                    <a:gd name="connsiteY58" fmla="*/ 142623 h 367529"/>
                    <a:gd name="connsiteX59" fmla="*/ 844772 w 943956"/>
                    <a:gd name="connsiteY59" fmla="*/ 60340 h 367529"/>
                    <a:gd name="connsiteX60" fmla="*/ 888656 w 943956"/>
                    <a:gd name="connsiteY60" fmla="*/ 68569 h 367529"/>
                    <a:gd name="connsiteX61" fmla="*/ 885914 w 943956"/>
                    <a:gd name="connsiteY61" fmla="*/ 117938 h 367529"/>
                    <a:gd name="connsiteX62" fmla="*/ 885914 w 943956"/>
                    <a:gd name="connsiteY62" fmla="*/ 117938 h 36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943956" h="367529">
                      <a:moveTo>
                        <a:pt x="833801" y="24685"/>
                      </a:moveTo>
                      <a:lnTo>
                        <a:pt x="671978" y="106968"/>
                      </a:lnTo>
                      <a:cubicBezTo>
                        <a:pt x="658264" y="93254"/>
                        <a:pt x="639064" y="85026"/>
                        <a:pt x="617123" y="85026"/>
                      </a:cubicBezTo>
                      <a:lnTo>
                        <a:pt x="507412" y="85026"/>
                      </a:lnTo>
                      <a:cubicBezTo>
                        <a:pt x="501926" y="85026"/>
                        <a:pt x="501926" y="85026"/>
                        <a:pt x="499183" y="85026"/>
                      </a:cubicBezTo>
                      <a:cubicBezTo>
                        <a:pt x="499183" y="85026"/>
                        <a:pt x="496441" y="82283"/>
                        <a:pt x="493698" y="79540"/>
                      </a:cubicBezTo>
                      <a:lnTo>
                        <a:pt x="493698" y="79540"/>
                      </a:lnTo>
                      <a:cubicBezTo>
                        <a:pt x="403186" y="-5486"/>
                        <a:pt x="326389" y="0"/>
                        <a:pt x="241363" y="32913"/>
                      </a:cubicBezTo>
                      <a:cubicBezTo>
                        <a:pt x="227649" y="38399"/>
                        <a:pt x="227649" y="38399"/>
                        <a:pt x="213936" y="38399"/>
                      </a:cubicBezTo>
                      <a:lnTo>
                        <a:pt x="189251" y="38399"/>
                      </a:lnTo>
                      <a:cubicBezTo>
                        <a:pt x="181023" y="16457"/>
                        <a:pt x="161823" y="0"/>
                        <a:pt x="137138" y="0"/>
                      </a:cubicBezTo>
                      <a:lnTo>
                        <a:pt x="54855" y="0"/>
                      </a:lnTo>
                      <a:cubicBezTo>
                        <a:pt x="24685" y="0"/>
                        <a:pt x="0" y="24685"/>
                        <a:pt x="0" y="54855"/>
                      </a:cubicBezTo>
                      <a:lnTo>
                        <a:pt x="0" y="268790"/>
                      </a:lnTo>
                      <a:cubicBezTo>
                        <a:pt x="0" y="298961"/>
                        <a:pt x="24685" y="323646"/>
                        <a:pt x="54855" y="323646"/>
                      </a:cubicBezTo>
                      <a:lnTo>
                        <a:pt x="137138" y="323646"/>
                      </a:lnTo>
                      <a:cubicBezTo>
                        <a:pt x="161823" y="323646"/>
                        <a:pt x="181023" y="307189"/>
                        <a:pt x="189251" y="285247"/>
                      </a:cubicBezTo>
                      <a:lnTo>
                        <a:pt x="233135" y="285247"/>
                      </a:lnTo>
                      <a:cubicBezTo>
                        <a:pt x="238620" y="285247"/>
                        <a:pt x="244106" y="287990"/>
                        <a:pt x="246849" y="287990"/>
                      </a:cubicBezTo>
                      <a:lnTo>
                        <a:pt x="458042" y="345588"/>
                      </a:lnTo>
                      <a:cubicBezTo>
                        <a:pt x="466270" y="348330"/>
                        <a:pt x="474498" y="351073"/>
                        <a:pt x="482727" y="353816"/>
                      </a:cubicBezTo>
                      <a:cubicBezTo>
                        <a:pt x="510155" y="362044"/>
                        <a:pt x="532097" y="367530"/>
                        <a:pt x="556781" y="367530"/>
                      </a:cubicBezTo>
                      <a:cubicBezTo>
                        <a:pt x="584209" y="367530"/>
                        <a:pt x="611637" y="359302"/>
                        <a:pt x="650035" y="334616"/>
                      </a:cubicBezTo>
                      <a:cubicBezTo>
                        <a:pt x="650035" y="334616"/>
                        <a:pt x="650035" y="334616"/>
                        <a:pt x="650035" y="334616"/>
                      </a:cubicBezTo>
                      <a:lnTo>
                        <a:pt x="910598" y="150852"/>
                      </a:lnTo>
                      <a:cubicBezTo>
                        <a:pt x="943512" y="126167"/>
                        <a:pt x="954483" y="82283"/>
                        <a:pt x="932541" y="49369"/>
                      </a:cubicBezTo>
                      <a:cubicBezTo>
                        <a:pt x="913341" y="16457"/>
                        <a:pt x="869457" y="5485"/>
                        <a:pt x="833801" y="24685"/>
                      </a:cubicBezTo>
                      <a:lnTo>
                        <a:pt x="833801" y="24685"/>
                      </a:lnTo>
                      <a:close/>
                      <a:moveTo>
                        <a:pt x="148109" y="271533"/>
                      </a:moveTo>
                      <a:cubicBezTo>
                        <a:pt x="148109" y="277019"/>
                        <a:pt x="142623" y="282504"/>
                        <a:pt x="137138" y="282504"/>
                      </a:cubicBezTo>
                      <a:lnTo>
                        <a:pt x="54855" y="282504"/>
                      </a:lnTo>
                      <a:cubicBezTo>
                        <a:pt x="49369" y="282504"/>
                        <a:pt x="43884" y="277019"/>
                        <a:pt x="43884" y="271533"/>
                      </a:cubicBezTo>
                      <a:lnTo>
                        <a:pt x="43884" y="57598"/>
                      </a:lnTo>
                      <a:cubicBezTo>
                        <a:pt x="43884" y="52112"/>
                        <a:pt x="49369" y="46626"/>
                        <a:pt x="54855" y="46626"/>
                      </a:cubicBezTo>
                      <a:lnTo>
                        <a:pt x="137138" y="46626"/>
                      </a:lnTo>
                      <a:cubicBezTo>
                        <a:pt x="142623" y="46626"/>
                        <a:pt x="148109" y="52112"/>
                        <a:pt x="148109" y="57598"/>
                      </a:cubicBezTo>
                      <a:lnTo>
                        <a:pt x="148109" y="271533"/>
                      </a:lnTo>
                      <a:close/>
                      <a:moveTo>
                        <a:pt x="885914" y="117938"/>
                      </a:moveTo>
                      <a:lnTo>
                        <a:pt x="625351" y="301704"/>
                      </a:lnTo>
                      <a:cubicBezTo>
                        <a:pt x="573238" y="337359"/>
                        <a:pt x="551296" y="329131"/>
                        <a:pt x="496441" y="315418"/>
                      </a:cubicBezTo>
                      <a:cubicBezTo>
                        <a:pt x="488212" y="312675"/>
                        <a:pt x="479984" y="309932"/>
                        <a:pt x="469013" y="307189"/>
                      </a:cubicBezTo>
                      <a:lnTo>
                        <a:pt x="257820" y="249592"/>
                      </a:lnTo>
                      <a:cubicBezTo>
                        <a:pt x="249592" y="246849"/>
                        <a:pt x="241363" y="244106"/>
                        <a:pt x="230392" y="244106"/>
                      </a:cubicBezTo>
                      <a:lnTo>
                        <a:pt x="189251" y="244106"/>
                      </a:lnTo>
                      <a:lnTo>
                        <a:pt x="189251" y="82283"/>
                      </a:lnTo>
                      <a:lnTo>
                        <a:pt x="211193" y="82283"/>
                      </a:lnTo>
                      <a:cubicBezTo>
                        <a:pt x="227649" y="82283"/>
                        <a:pt x="233135" y="82283"/>
                        <a:pt x="252334" y="74054"/>
                      </a:cubicBezTo>
                      <a:cubicBezTo>
                        <a:pt x="326389" y="43884"/>
                        <a:pt x="383987" y="41141"/>
                        <a:pt x="458042" y="109710"/>
                      </a:cubicBezTo>
                      <a:lnTo>
                        <a:pt x="458042" y="109710"/>
                      </a:lnTo>
                      <a:cubicBezTo>
                        <a:pt x="471755" y="120681"/>
                        <a:pt x="479984" y="126167"/>
                        <a:pt x="501926" y="126167"/>
                      </a:cubicBezTo>
                      <a:lnTo>
                        <a:pt x="611637" y="126167"/>
                      </a:lnTo>
                      <a:cubicBezTo>
                        <a:pt x="630837" y="126167"/>
                        <a:pt x="644550" y="139881"/>
                        <a:pt x="644550" y="159080"/>
                      </a:cubicBezTo>
                      <a:cubicBezTo>
                        <a:pt x="644550" y="178280"/>
                        <a:pt x="630837" y="191993"/>
                        <a:pt x="611637" y="191993"/>
                      </a:cubicBezTo>
                      <a:lnTo>
                        <a:pt x="433357" y="191993"/>
                      </a:lnTo>
                      <a:cubicBezTo>
                        <a:pt x="422386" y="191993"/>
                        <a:pt x="411415" y="202964"/>
                        <a:pt x="411415" y="213935"/>
                      </a:cubicBezTo>
                      <a:cubicBezTo>
                        <a:pt x="411415" y="224906"/>
                        <a:pt x="422386" y="235878"/>
                        <a:pt x="433357" y="235878"/>
                      </a:cubicBezTo>
                      <a:lnTo>
                        <a:pt x="611637" y="235878"/>
                      </a:lnTo>
                      <a:cubicBezTo>
                        <a:pt x="652778" y="235878"/>
                        <a:pt x="688435" y="200221"/>
                        <a:pt x="688435" y="159080"/>
                      </a:cubicBezTo>
                      <a:cubicBezTo>
                        <a:pt x="688435" y="153595"/>
                        <a:pt x="688435" y="148109"/>
                        <a:pt x="685692" y="142623"/>
                      </a:cubicBezTo>
                      <a:lnTo>
                        <a:pt x="844772" y="60340"/>
                      </a:lnTo>
                      <a:cubicBezTo>
                        <a:pt x="858486" y="52112"/>
                        <a:pt x="880429" y="54855"/>
                        <a:pt x="888656" y="68569"/>
                      </a:cubicBezTo>
                      <a:cubicBezTo>
                        <a:pt x="905113" y="87768"/>
                        <a:pt x="902370" y="106968"/>
                        <a:pt x="885914" y="117938"/>
                      </a:cubicBezTo>
                      <a:lnTo>
                        <a:pt x="885914" y="117938"/>
                      </a:lnTo>
                      <a:close/>
                    </a:path>
                  </a:pathLst>
                </a:custGeom>
                <a:grpFill/>
                <a:ln w="27426" cap="flat">
                  <a:noFill/>
                  <a:prstDash val="solid"/>
                  <a:miter/>
                </a:ln>
              </p:spPr>
              <p:txBody>
                <a:bodyPr rtlCol="0" anchor="ctr"/>
                <a:lstStyle/>
                <a:p>
                  <a:endParaRPr lang="en-US"/>
                </a:p>
              </p:txBody>
            </p:sp>
            <p:sp>
              <p:nvSpPr>
                <p:cNvPr id="29" name="Freeform 1271">
                  <a:extLst>
                    <a:ext uri="{FF2B5EF4-FFF2-40B4-BE49-F238E27FC236}">
                      <a16:creationId xmlns:a16="http://schemas.microsoft.com/office/drawing/2014/main" id="{33399FBF-AF3D-A2CF-A0B7-F4F105B848A8}"/>
                    </a:ext>
                  </a:extLst>
                </p:cNvPr>
                <p:cNvSpPr/>
                <p:nvPr/>
              </p:nvSpPr>
              <p:spPr>
                <a:xfrm>
                  <a:off x="8803190" y="5374597"/>
                  <a:ext cx="488213" cy="746291"/>
                </a:xfrm>
                <a:custGeom>
                  <a:avLst/>
                  <a:gdLst>
                    <a:gd name="connsiteX0" fmla="*/ 123425 w 488213"/>
                    <a:gd name="connsiteY0" fmla="*/ 513157 h 746291"/>
                    <a:gd name="connsiteX1" fmla="*/ 82283 w 488213"/>
                    <a:gd name="connsiteY1" fmla="*/ 576240 h 746291"/>
                    <a:gd name="connsiteX2" fmla="*/ 128910 w 488213"/>
                    <a:gd name="connsiteY2" fmla="*/ 642066 h 746291"/>
                    <a:gd name="connsiteX3" fmla="*/ 128910 w 488213"/>
                    <a:gd name="connsiteY3" fmla="*/ 674980 h 746291"/>
                    <a:gd name="connsiteX4" fmla="*/ 200223 w 488213"/>
                    <a:gd name="connsiteY4" fmla="*/ 746292 h 746291"/>
                    <a:gd name="connsiteX5" fmla="*/ 296219 w 488213"/>
                    <a:gd name="connsiteY5" fmla="*/ 746292 h 746291"/>
                    <a:gd name="connsiteX6" fmla="*/ 367531 w 488213"/>
                    <a:gd name="connsiteY6" fmla="*/ 674980 h 746291"/>
                    <a:gd name="connsiteX7" fmla="*/ 367531 w 488213"/>
                    <a:gd name="connsiteY7" fmla="*/ 644809 h 746291"/>
                    <a:gd name="connsiteX8" fmla="*/ 414158 w 488213"/>
                    <a:gd name="connsiteY8" fmla="*/ 578983 h 746291"/>
                    <a:gd name="connsiteX9" fmla="*/ 373017 w 488213"/>
                    <a:gd name="connsiteY9" fmla="*/ 515899 h 746291"/>
                    <a:gd name="connsiteX10" fmla="*/ 422386 w 488213"/>
                    <a:gd name="connsiteY10" fmla="*/ 425388 h 746291"/>
                    <a:gd name="connsiteX11" fmla="*/ 488213 w 488213"/>
                    <a:gd name="connsiteY11" fmla="*/ 249851 h 746291"/>
                    <a:gd name="connsiteX12" fmla="*/ 488213 w 488213"/>
                    <a:gd name="connsiteY12" fmla="*/ 227909 h 746291"/>
                    <a:gd name="connsiteX13" fmla="*/ 463528 w 488213"/>
                    <a:gd name="connsiteY13" fmla="*/ 208710 h 746291"/>
                    <a:gd name="connsiteX14" fmla="*/ 444329 w 488213"/>
                    <a:gd name="connsiteY14" fmla="*/ 233395 h 746291"/>
                    <a:gd name="connsiteX15" fmla="*/ 444329 w 488213"/>
                    <a:gd name="connsiteY15" fmla="*/ 252594 h 746291"/>
                    <a:gd name="connsiteX16" fmla="*/ 386730 w 488213"/>
                    <a:gd name="connsiteY16" fmla="*/ 403446 h 746291"/>
                    <a:gd name="connsiteX17" fmla="*/ 329132 w 488213"/>
                    <a:gd name="connsiteY17" fmla="*/ 513157 h 746291"/>
                    <a:gd name="connsiteX18" fmla="*/ 159081 w 488213"/>
                    <a:gd name="connsiteY18" fmla="*/ 513157 h 746291"/>
                    <a:gd name="connsiteX19" fmla="*/ 101483 w 488213"/>
                    <a:gd name="connsiteY19" fmla="*/ 403446 h 746291"/>
                    <a:gd name="connsiteX20" fmla="*/ 43884 w 488213"/>
                    <a:gd name="connsiteY20" fmla="*/ 252594 h 746291"/>
                    <a:gd name="connsiteX21" fmla="*/ 104226 w 488213"/>
                    <a:gd name="connsiteY21" fmla="*/ 101742 h 746291"/>
                    <a:gd name="connsiteX22" fmla="*/ 244106 w 488213"/>
                    <a:gd name="connsiteY22" fmla="*/ 44144 h 746291"/>
                    <a:gd name="connsiteX23" fmla="*/ 244106 w 488213"/>
                    <a:gd name="connsiteY23" fmla="*/ 44144 h 746291"/>
                    <a:gd name="connsiteX24" fmla="*/ 364789 w 488213"/>
                    <a:gd name="connsiteY24" fmla="*/ 82543 h 746291"/>
                    <a:gd name="connsiteX25" fmla="*/ 394958 w 488213"/>
                    <a:gd name="connsiteY25" fmla="*/ 77057 h 746291"/>
                    <a:gd name="connsiteX26" fmla="*/ 389473 w 488213"/>
                    <a:gd name="connsiteY26" fmla="*/ 46887 h 746291"/>
                    <a:gd name="connsiteX27" fmla="*/ 244106 w 488213"/>
                    <a:gd name="connsiteY27" fmla="*/ 260 h 746291"/>
                    <a:gd name="connsiteX28" fmla="*/ 71312 w 488213"/>
                    <a:gd name="connsiteY28" fmla="*/ 68829 h 746291"/>
                    <a:gd name="connsiteX29" fmla="*/ 0 w 488213"/>
                    <a:gd name="connsiteY29" fmla="*/ 249851 h 746291"/>
                    <a:gd name="connsiteX30" fmla="*/ 65826 w 488213"/>
                    <a:gd name="connsiteY30" fmla="*/ 425388 h 746291"/>
                    <a:gd name="connsiteX31" fmla="*/ 123425 w 488213"/>
                    <a:gd name="connsiteY31" fmla="*/ 513157 h 746291"/>
                    <a:gd name="connsiteX32" fmla="*/ 123425 w 488213"/>
                    <a:gd name="connsiteY32" fmla="*/ 513157 h 746291"/>
                    <a:gd name="connsiteX33" fmla="*/ 329132 w 488213"/>
                    <a:gd name="connsiteY33" fmla="*/ 677723 h 746291"/>
                    <a:gd name="connsiteX34" fmla="*/ 301704 w 488213"/>
                    <a:gd name="connsiteY34" fmla="*/ 705150 h 746291"/>
                    <a:gd name="connsiteX35" fmla="*/ 205708 w 488213"/>
                    <a:gd name="connsiteY35" fmla="*/ 705150 h 746291"/>
                    <a:gd name="connsiteX36" fmla="*/ 178280 w 488213"/>
                    <a:gd name="connsiteY36" fmla="*/ 677723 h 746291"/>
                    <a:gd name="connsiteX37" fmla="*/ 178280 w 488213"/>
                    <a:gd name="connsiteY37" fmla="*/ 650295 h 746291"/>
                    <a:gd name="connsiteX38" fmla="*/ 331875 w 488213"/>
                    <a:gd name="connsiteY38" fmla="*/ 650295 h 746291"/>
                    <a:gd name="connsiteX39" fmla="*/ 331875 w 488213"/>
                    <a:gd name="connsiteY39" fmla="*/ 677723 h 746291"/>
                    <a:gd name="connsiteX40" fmla="*/ 153595 w 488213"/>
                    <a:gd name="connsiteY40" fmla="*/ 551555 h 746291"/>
                    <a:gd name="connsiteX41" fmla="*/ 348332 w 488213"/>
                    <a:gd name="connsiteY41" fmla="*/ 551555 h 746291"/>
                    <a:gd name="connsiteX42" fmla="*/ 375759 w 488213"/>
                    <a:gd name="connsiteY42" fmla="*/ 578983 h 746291"/>
                    <a:gd name="connsiteX43" fmla="*/ 348332 w 488213"/>
                    <a:gd name="connsiteY43" fmla="*/ 606411 h 746291"/>
                    <a:gd name="connsiteX44" fmla="*/ 153595 w 488213"/>
                    <a:gd name="connsiteY44" fmla="*/ 606411 h 746291"/>
                    <a:gd name="connsiteX45" fmla="*/ 126167 w 488213"/>
                    <a:gd name="connsiteY45" fmla="*/ 578983 h 746291"/>
                    <a:gd name="connsiteX46" fmla="*/ 153595 w 488213"/>
                    <a:gd name="connsiteY46" fmla="*/ 551555 h 746291"/>
                    <a:gd name="connsiteX47" fmla="*/ 153595 w 488213"/>
                    <a:gd name="connsiteY47" fmla="*/ 551555 h 74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88213" h="746291">
                      <a:moveTo>
                        <a:pt x="123425" y="513157"/>
                      </a:moveTo>
                      <a:cubicBezTo>
                        <a:pt x="98740" y="524128"/>
                        <a:pt x="82283" y="548812"/>
                        <a:pt x="82283" y="576240"/>
                      </a:cubicBezTo>
                      <a:cubicBezTo>
                        <a:pt x="82283" y="606411"/>
                        <a:pt x="101483" y="633838"/>
                        <a:pt x="128910" y="642066"/>
                      </a:cubicBezTo>
                      <a:lnTo>
                        <a:pt x="128910" y="674980"/>
                      </a:lnTo>
                      <a:cubicBezTo>
                        <a:pt x="128910" y="716121"/>
                        <a:pt x="161823" y="746292"/>
                        <a:pt x="200223" y="746292"/>
                      </a:cubicBezTo>
                      <a:lnTo>
                        <a:pt x="296219" y="746292"/>
                      </a:lnTo>
                      <a:cubicBezTo>
                        <a:pt x="337361" y="746292"/>
                        <a:pt x="367531" y="713378"/>
                        <a:pt x="367531" y="674980"/>
                      </a:cubicBezTo>
                      <a:lnTo>
                        <a:pt x="367531" y="644809"/>
                      </a:lnTo>
                      <a:cubicBezTo>
                        <a:pt x="394958" y="633838"/>
                        <a:pt x="414158" y="609153"/>
                        <a:pt x="414158" y="578983"/>
                      </a:cubicBezTo>
                      <a:cubicBezTo>
                        <a:pt x="414158" y="551555"/>
                        <a:pt x="397701" y="526871"/>
                        <a:pt x="373017" y="515899"/>
                      </a:cubicBezTo>
                      <a:cubicBezTo>
                        <a:pt x="381245" y="480243"/>
                        <a:pt x="403187" y="452816"/>
                        <a:pt x="422386" y="425388"/>
                      </a:cubicBezTo>
                      <a:cubicBezTo>
                        <a:pt x="452557" y="381504"/>
                        <a:pt x="488213" y="334877"/>
                        <a:pt x="488213" y="249851"/>
                      </a:cubicBezTo>
                      <a:cubicBezTo>
                        <a:pt x="488213" y="241623"/>
                        <a:pt x="488213" y="233395"/>
                        <a:pt x="488213" y="227909"/>
                      </a:cubicBezTo>
                      <a:cubicBezTo>
                        <a:pt x="488213" y="216938"/>
                        <a:pt x="477241" y="205967"/>
                        <a:pt x="463528" y="208710"/>
                      </a:cubicBezTo>
                      <a:cubicBezTo>
                        <a:pt x="452557" y="208710"/>
                        <a:pt x="441586" y="219681"/>
                        <a:pt x="444329" y="233395"/>
                      </a:cubicBezTo>
                      <a:cubicBezTo>
                        <a:pt x="444329" y="238881"/>
                        <a:pt x="444329" y="247109"/>
                        <a:pt x="444329" y="252594"/>
                      </a:cubicBezTo>
                      <a:cubicBezTo>
                        <a:pt x="444329" y="323906"/>
                        <a:pt x="416901" y="362305"/>
                        <a:pt x="386730" y="403446"/>
                      </a:cubicBezTo>
                      <a:cubicBezTo>
                        <a:pt x="364789" y="433616"/>
                        <a:pt x="340103" y="466529"/>
                        <a:pt x="329132" y="513157"/>
                      </a:cubicBezTo>
                      <a:lnTo>
                        <a:pt x="159081" y="513157"/>
                      </a:lnTo>
                      <a:cubicBezTo>
                        <a:pt x="148109" y="466529"/>
                        <a:pt x="123425" y="436359"/>
                        <a:pt x="101483" y="403446"/>
                      </a:cubicBezTo>
                      <a:cubicBezTo>
                        <a:pt x="71312" y="362305"/>
                        <a:pt x="43884" y="323906"/>
                        <a:pt x="43884" y="252594"/>
                      </a:cubicBezTo>
                      <a:cubicBezTo>
                        <a:pt x="43884" y="175797"/>
                        <a:pt x="76798" y="129170"/>
                        <a:pt x="104226" y="101742"/>
                      </a:cubicBezTo>
                      <a:cubicBezTo>
                        <a:pt x="142624" y="66086"/>
                        <a:pt x="191994" y="44144"/>
                        <a:pt x="244106" y="44144"/>
                      </a:cubicBezTo>
                      <a:cubicBezTo>
                        <a:pt x="244106" y="44144"/>
                        <a:pt x="244106" y="44144"/>
                        <a:pt x="244106" y="44144"/>
                      </a:cubicBezTo>
                      <a:cubicBezTo>
                        <a:pt x="285248" y="44144"/>
                        <a:pt x="329132" y="57858"/>
                        <a:pt x="364789" y="82543"/>
                      </a:cubicBezTo>
                      <a:cubicBezTo>
                        <a:pt x="375759" y="90771"/>
                        <a:pt x="389473" y="88029"/>
                        <a:pt x="394958" y="77057"/>
                      </a:cubicBezTo>
                      <a:cubicBezTo>
                        <a:pt x="403187" y="66086"/>
                        <a:pt x="400444" y="52372"/>
                        <a:pt x="389473" y="46887"/>
                      </a:cubicBezTo>
                      <a:cubicBezTo>
                        <a:pt x="348332" y="16717"/>
                        <a:pt x="296219" y="-2483"/>
                        <a:pt x="244106" y="260"/>
                      </a:cubicBezTo>
                      <a:cubicBezTo>
                        <a:pt x="181023" y="260"/>
                        <a:pt x="117940" y="24945"/>
                        <a:pt x="71312" y="68829"/>
                      </a:cubicBezTo>
                      <a:cubicBezTo>
                        <a:pt x="24685" y="115456"/>
                        <a:pt x="0" y="178539"/>
                        <a:pt x="0" y="249851"/>
                      </a:cubicBezTo>
                      <a:cubicBezTo>
                        <a:pt x="0" y="334877"/>
                        <a:pt x="35656" y="384247"/>
                        <a:pt x="65826" y="425388"/>
                      </a:cubicBezTo>
                      <a:cubicBezTo>
                        <a:pt x="95997" y="452816"/>
                        <a:pt x="115197" y="477500"/>
                        <a:pt x="123425" y="513157"/>
                      </a:cubicBezTo>
                      <a:lnTo>
                        <a:pt x="123425" y="513157"/>
                      </a:lnTo>
                      <a:close/>
                      <a:moveTo>
                        <a:pt x="329132" y="677723"/>
                      </a:moveTo>
                      <a:cubicBezTo>
                        <a:pt x="329132" y="694178"/>
                        <a:pt x="315418" y="705150"/>
                        <a:pt x="301704" y="705150"/>
                      </a:cubicBezTo>
                      <a:lnTo>
                        <a:pt x="205708" y="705150"/>
                      </a:lnTo>
                      <a:cubicBezTo>
                        <a:pt x="189251" y="705150"/>
                        <a:pt x="178280" y="691436"/>
                        <a:pt x="178280" y="677723"/>
                      </a:cubicBezTo>
                      <a:lnTo>
                        <a:pt x="178280" y="650295"/>
                      </a:lnTo>
                      <a:lnTo>
                        <a:pt x="331875" y="650295"/>
                      </a:lnTo>
                      <a:lnTo>
                        <a:pt x="331875" y="677723"/>
                      </a:lnTo>
                      <a:close/>
                      <a:moveTo>
                        <a:pt x="153595" y="551555"/>
                      </a:moveTo>
                      <a:lnTo>
                        <a:pt x="348332" y="551555"/>
                      </a:lnTo>
                      <a:cubicBezTo>
                        <a:pt x="362046" y="551555"/>
                        <a:pt x="375759" y="562526"/>
                        <a:pt x="375759" y="578983"/>
                      </a:cubicBezTo>
                      <a:cubicBezTo>
                        <a:pt x="375759" y="592697"/>
                        <a:pt x="364789" y="606411"/>
                        <a:pt x="348332" y="606411"/>
                      </a:cubicBezTo>
                      <a:lnTo>
                        <a:pt x="153595" y="606411"/>
                      </a:lnTo>
                      <a:cubicBezTo>
                        <a:pt x="139881" y="606411"/>
                        <a:pt x="126167" y="595440"/>
                        <a:pt x="126167" y="578983"/>
                      </a:cubicBezTo>
                      <a:cubicBezTo>
                        <a:pt x="126167" y="562526"/>
                        <a:pt x="139881" y="551555"/>
                        <a:pt x="153595" y="551555"/>
                      </a:cubicBezTo>
                      <a:lnTo>
                        <a:pt x="153595" y="551555"/>
                      </a:lnTo>
                      <a:close/>
                    </a:path>
                  </a:pathLst>
                </a:custGeom>
                <a:grpFill/>
                <a:ln w="27426" cap="flat">
                  <a:noFill/>
                  <a:prstDash val="solid"/>
                  <a:miter/>
                </a:ln>
              </p:spPr>
              <p:txBody>
                <a:bodyPr rtlCol="0" anchor="ctr"/>
                <a:lstStyle/>
                <a:p>
                  <a:endParaRPr lang="en-US"/>
                </a:p>
              </p:txBody>
            </p:sp>
          </p:grpSp>
          <p:sp>
            <p:nvSpPr>
              <p:cNvPr id="19" name="Freeform 1261">
                <a:extLst>
                  <a:ext uri="{FF2B5EF4-FFF2-40B4-BE49-F238E27FC236}">
                    <a16:creationId xmlns:a16="http://schemas.microsoft.com/office/drawing/2014/main" id="{E4252FBA-FFD4-8FE8-D3E8-5D8C7B0BF265}"/>
                  </a:ext>
                </a:extLst>
              </p:cNvPr>
              <p:cNvSpPr/>
              <p:nvPr/>
            </p:nvSpPr>
            <p:spPr>
              <a:xfrm>
                <a:off x="9033583" y="5509252"/>
                <a:ext cx="43884" cy="178279"/>
              </a:xfrm>
              <a:custGeom>
                <a:avLst/>
                <a:gdLst>
                  <a:gd name="connsiteX0" fmla="*/ 43884 w 43884"/>
                  <a:gd name="connsiteY0" fmla="*/ 21943 h 178279"/>
                  <a:gd name="connsiteX1" fmla="*/ 21943 w 43884"/>
                  <a:gd name="connsiteY1" fmla="*/ 0 h 178279"/>
                  <a:gd name="connsiteX2" fmla="*/ 0 w 43884"/>
                  <a:gd name="connsiteY2" fmla="*/ 21943 h 178279"/>
                  <a:gd name="connsiteX3" fmla="*/ 0 w 43884"/>
                  <a:gd name="connsiteY3" fmla="*/ 156338 h 178279"/>
                  <a:gd name="connsiteX4" fmla="*/ 21943 w 43884"/>
                  <a:gd name="connsiteY4" fmla="*/ 178280 h 178279"/>
                  <a:gd name="connsiteX5" fmla="*/ 43884 w 43884"/>
                  <a:gd name="connsiteY5" fmla="*/ 156338 h 178279"/>
                  <a:gd name="connsiteX6" fmla="*/ 43884 w 43884"/>
                  <a:gd name="connsiteY6" fmla="*/ 21943 h 17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4" h="178279">
                    <a:moveTo>
                      <a:pt x="43884" y="21943"/>
                    </a:moveTo>
                    <a:cubicBezTo>
                      <a:pt x="43884" y="10971"/>
                      <a:pt x="32914" y="0"/>
                      <a:pt x="21943" y="0"/>
                    </a:cubicBezTo>
                    <a:cubicBezTo>
                      <a:pt x="10972" y="0"/>
                      <a:pt x="0" y="10971"/>
                      <a:pt x="0" y="21943"/>
                    </a:cubicBezTo>
                    <a:lnTo>
                      <a:pt x="0" y="156338"/>
                    </a:lnTo>
                    <a:cubicBezTo>
                      <a:pt x="0" y="167309"/>
                      <a:pt x="10972" y="178280"/>
                      <a:pt x="21943" y="178280"/>
                    </a:cubicBezTo>
                    <a:cubicBezTo>
                      <a:pt x="32914" y="178280"/>
                      <a:pt x="43884" y="167309"/>
                      <a:pt x="43884" y="156338"/>
                    </a:cubicBezTo>
                    <a:lnTo>
                      <a:pt x="43884" y="21943"/>
                    </a:lnTo>
                    <a:close/>
                  </a:path>
                </a:pathLst>
              </a:custGeom>
              <a:grpFill/>
              <a:ln w="27426" cap="flat">
                <a:noFill/>
                <a:prstDash val="solid"/>
                <a:miter/>
              </a:ln>
            </p:spPr>
            <p:txBody>
              <a:bodyPr rtlCol="0" anchor="ctr"/>
              <a:lstStyle/>
              <a:p>
                <a:endParaRPr lang="en-US"/>
              </a:p>
            </p:txBody>
          </p:sp>
          <p:sp>
            <p:nvSpPr>
              <p:cNvPr id="20" name="Freeform 1262">
                <a:extLst>
                  <a:ext uri="{FF2B5EF4-FFF2-40B4-BE49-F238E27FC236}">
                    <a16:creationId xmlns:a16="http://schemas.microsoft.com/office/drawing/2014/main" id="{D92238F4-3D43-B6CC-3E9C-E1D068489427}"/>
                  </a:ext>
                </a:extLst>
              </p:cNvPr>
              <p:cNvSpPr/>
              <p:nvPr/>
            </p:nvSpPr>
            <p:spPr>
              <a:xfrm>
                <a:off x="9033583" y="5745130"/>
                <a:ext cx="43884" cy="43884"/>
              </a:xfrm>
              <a:custGeom>
                <a:avLst/>
                <a:gdLst>
                  <a:gd name="connsiteX0" fmla="*/ 21943 w 43884"/>
                  <a:gd name="connsiteY0" fmla="*/ 0 h 43884"/>
                  <a:gd name="connsiteX1" fmla="*/ 0 w 43884"/>
                  <a:gd name="connsiteY1" fmla="*/ 21942 h 43884"/>
                  <a:gd name="connsiteX2" fmla="*/ 0 w 43884"/>
                  <a:gd name="connsiteY2" fmla="*/ 21942 h 43884"/>
                  <a:gd name="connsiteX3" fmla="*/ 21943 w 43884"/>
                  <a:gd name="connsiteY3" fmla="*/ 43884 h 43884"/>
                  <a:gd name="connsiteX4" fmla="*/ 43884 w 43884"/>
                  <a:gd name="connsiteY4" fmla="*/ 21942 h 43884"/>
                  <a:gd name="connsiteX5" fmla="*/ 21943 w 43884"/>
                  <a:gd name="connsiteY5" fmla="*/ 0 h 43884"/>
                  <a:gd name="connsiteX6" fmla="*/ 21943 w 43884"/>
                  <a:gd name="connsiteY6" fmla="*/ 0 h 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4" h="43884">
                    <a:moveTo>
                      <a:pt x="21943" y="0"/>
                    </a:moveTo>
                    <a:cubicBezTo>
                      <a:pt x="10972" y="0"/>
                      <a:pt x="0" y="10971"/>
                      <a:pt x="0" y="21942"/>
                    </a:cubicBezTo>
                    <a:lnTo>
                      <a:pt x="0" y="21942"/>
                    </a:lnTo>
                    <a:cubicBezTo>
                      <a:pt x="0" y="32913"/>
                      <a:pt x="10972" y="43884"/>
                      <a:pt x="21943" y="43884"/>
                    </a:cubicBezTo>
                    <a:cubicBezTo>
                      <a:pt x="32914" y="43884"/>
                      <a:pt x="43884" y="32913"/>
                      <a:pt x="43884" y="21942"/>
                    </a:cubicBezTo>
                    <a:cubicBezTo>
                      <a:pt x="43884" y="8228"/>
                      <a:pt x="32914" y="0"/>
                      <a:pt x="21943" y="0"/>
                    </a:cubicBezTo>
                    <a:lnTo>
                      <a:pt x="21943" y="0"/>
                    </a:lnTo>
                    <a:close/>
                  </a:path>
                </a:pathLst>
              </a:custGeom>
              <a:grpFill/>
              <a:ln w="27426" cap="flat">
                <a:noFill/>
                <a:prstDash val="solid"/>
                <a:miter/>
              </a:ln>
            </p:spPr>
            <p:txBody>
              <a:bodyPr rtlCol="0" anchor="ctr"/>
              <a:lstStyle/>
              <a:p>
                <a:endParaRPr lang="en-US"/>
              </a:p>
            </p:txBody>
          </p:sp>
          <p:sp>
            <p:nvSpPr>
              <p:cNvPr id="21" name="Freeform 1263">
                <a:extLst>
                  <a:ext uri="{FF2B5EF4-FFF2-40B4-BE49-F238E27FC236}">
                    <a16:creationId xmlns:a16="http://schemas.microsoft.com/office/drawing/2014/main" id="{8115C03F-3A85-2472-01A7-74BF8F5A117B}"/>
                  </a:ext>
                </a:extLst>
              </p:cNvPr>
              <p:cNvSpPr/>
              <p:nvPr/>
            </p:nvSpPr>
            <p:spPr>
              <a:xfrm>
                <a:off x="9381914" y="5621705"/>
                <a:ext cx="131652" cy="43884"/>
              </a:xfrm>
              <a:custGeom>
                <a:avLst/>
                <a:gdLst>
                  <a:gd name="connsiteX0" fmla="*/ 109711 w 131652"/>
                  <a:gd name="connsiteY0" fmla="*/ 0 h 43884"/>
                  <a:gd name="connsiteX1" fmla="*/ 21942 w 131652"/>
                  <a:gd name="connsiteY1" fmla="*/ 0 h 43884"/>
                  <a:gd name="connsiteX2" fmla="*/ 0 w 131652"/>
                  <a:gd name="connsiteY2" fmla="*/ 21942 h 43884"/>
                  <a:gd name="connsiteX3" fmla="*/ 21942 w 131652"/>
                  <a:gd name="connsiteY3" fmla="*/ 43884 h 43884"/>
                  <a:gd name="connsiteX4" fmla="*/ 109711 w 131652"/>
                  <a:gd name="connsiteY4" fmla="*/ 43884 h 43884"/>
                  <a:gd name="connsiteX5" fmla="*/ 131653 w 131652"/>
                  <a:gd name="connsiteY5" fmla="*/ 21942 h 43884"/>
                  <a:gd name="connsiteX6" fmla="*/ 109711 w 131652"/>
                  <a:gd name="connsiteY6" fmla="*/ 0 h 43884"/>
                  <a:gd name="connsiteX7" fmla="*/ 109711 w 131652"/>
                  <a:gd name="connsiteY7" fmla="*/ 0 h 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652" h="43884">
                    <a:moveTo>
                      <a:pt x="109711" y="0"/>
                    </a:moveTo>
                    <a:lnTo>
                      <a:pt x="21942" y="0"/>
                    </a:lnTo>
                    <a:cubicBezTo>
                      <a:pt x="10971" y="0"/>
                      <a:pt x="0" y="10971"/>
                      <a:pt x="0" y="21942"/>
                    </a:cubicBezTo>
                    <a:cubicBezTo>
                      <a:pt x="0" y="32913"/>
                      <a:pt x="10971" y="43884"/>
                      <a:pt x="21942" y="43884"/>
                    </a:cubicBezTo>
                    <a:lnTo>
                      <a:pt x="109711" y="43884"/>
                    </a:lnTo>
                    <a:cubicBezTo>
                      <a:pt x="120682" y="43884"/>
                      <a:pt x="131653" y="32913"/>
                      <a:pt x="131653" y="21942"/>
                    </a:cubicBezTo>
                    <a:cubicBezTo>
                      <a:pt x="131653" y="10971"/>
                      <a:pt x="120682" y="0"/>
                      <a:pt x="109711" y="0"/>
                    </a:cubicBezTo>
                    <a:lnTo>
                      <a:pt x="109711" y="0"/>
                    </a:lnTo>
                    <a:close/>
                  </a:path>
                </a:pathLst>
              </a:custGeom>
              <a:grpFill/>
              <a:ln w="27426" cap="flat">
                <a:noFill/>
                <a:prstDash val="solid"/>
                <a:miter/>
              </a:ln>
            </p:spPr>
            <p:txBody>
              <a:bodyPr rtlCol="0" anchor="ctr"/>
              <a:lstStyle/>
              <a:p>
                <a:endParaRPr lang="en-US"/>
              </a:p>
            </p:txBody>
          </p:sp>
          <p:sp>
            <p:nvSpPr>
              <p:cNvPr id="22" name="Freeform 1264">
                <a:extLst>
                  <a:ext uri="{FF2B5EF4-FFF2-40B4-BE49-F238E27FC236}">
                    <a16:creationId xmlns:a16="http://schemas.microsoft.com/office/drawing/2014/main" id="{2DF03881-74F6-CCE1-14D2-A9DC498EA106}"/>
                  </a:ext>
                </a:extLst>
              </p:cNvPr>
              <p:cNvSpPr/>
              <p:nvPr/>
            </p:nvSpPr>
            <p:spPr>
              <a:xfrm>
                <a:off x="9341474" y="5389272"/>
                <a:ext cx="119279" cy="92552"/>
              </a:xfrm>
              <a:custGeom>
                <a:avLst/>
                <a:gdLst>
                  <a:gd name="connsiteX0" fmla="*/ 23984 w 119279"/>
                  <a:gd name="connsiteY0" fmla="*/ 92553 h 92552"/>
                  <a:gd name="connsiteX1" fmla="*/ 34954 w 119279"/>
                  <a:gd name="connsiteY1" fmla="*/ 89810 h 92552"/>
                  <a:gd name="connsiteX2" fmla="*/ 109009 w 119279"/>
                  <a:gd name="connsiteY2" fmla="*/ 40440 h 92552"/>
                  <a:gd name="connsiteX3" fmla="*/ 114495 w 119279"/>
                  <a:gd name="connsiteY3" fmla="*/ 10270 h 92552"/>
                  <a:gd name="connsiteX4" fmla="*/ 84325 w 119279"/>
                  <a:gd name="connsiteY4" fmla="*/ 4785 h 92552"/>
                  <a:gd name="connsiteX5" fmla="*/ 10270 w 119279"/>
                  <a:gd name="connsiteY5" fmla="*/ 54154 h 92552"/>
                  <a:gd name="connsiteX6" fmla="*/ 4785 w 119279"/>
                  <a:gd name="connsiteY6" fmla="*/ 84325 h 92552"/>
                  <a:gd name="connsiteX7" fmla="*/ 23984 w 119279"/>
                  <a:gd name="connsiteY7" fmla="*/ 92553 h 92552"/>
                  <a:gd name="connsiteX8" fmla="*/ 23984 w 119279"/>
                  <a:gd name="connsiteY8" fmla="*/ 92553 h 9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79" h="92552">
                    <a:moveTo>
                      <a:pt x="23984" y="92553"/>
                    </a:moveTo>
                    <a:cubicBezTo>
                      <a:pt x="29469" y="92553"/>
                      <a:pt x="32212" y="92553"/>
                      <a:pt x="34954" y="89810"/>
                    </a:cubicBezTo>
                    <a:lnTo>
                      <a:pt x="109009" y="40440"/>
                    </a:lnTo>
                    <a:cubicBezTo>
                      <a:pt x="119980" y="34954"/>
                      <a:pt x="122723" y="21241"/>
                      <a:pt x="114495" y="10270"/>
                    </a:cubicBezTo>
                    <a:cubicBezTo>
                      <a:pt x="109009" y="-701"/>
                      <a:pt x="95296" y="-3444"/>
                      <a:pt x="84325" y="4785"/>
                    </a:cubicBezTo>
                    <a:lnTo>
                      <a:pt x="10270" y="54154"/>
                    </a:lnTo>
                    <a:cubicBezTo>
                      <a:pt x="-701" y="59640"/>
                      <a:pt x="-3444" y="73354"/>
                      <a:pt x="4785" y="84325"/>
                    </a:cubicBezTo>
                    <a:cubicBezTo>
                      <a:pt x="10270" y="89810"/>
                      <a:pt x="18498" y="92553"/>
                      <a:pt x="23984" y="92553"/>
                    </a:cubicBezTo>
                    <a:lnTo>
                      <a:pt x="23984" y="92553"/>
                    </a:lnTo>
                    <a:close/>
                  </a:path>
                </a:pathLst>
              </a:custGeom>
              <a:grpFill/>
              <a:ln w="27426" cap="flat">
                <a:noFill/>
                <a:prstDash val="solid"/>
                <a:miter/>
              </a:ln>
            </p:spPr>
            <p:txBody>
              <a:bodyPr rtlCol="0" anchor="ctr"/>
              <a:lstStyle/>
              <a:p>
                <a:endParaRPr lang="en-US"/>
              </a:p>
            </p:txBody>
          </p:sp>
          <p:sp>
            <p:nvSpPr>
              <p:cNvPr id="23" name="Freeform 1265">
                <a:extLst>
                  <a:ext uri="{FF2B5EF4-FFF2-40B4-BE49-F238E27FC236}">
                    <a16:creationId xmlns:a16="http://schemas.microsoft.com/office/drawing/2014/main" id="{76C08B1A-6B2E-E77C-CA06-88B5B853D30B}"/>
                  </a:ext>
                </a:extLst>
              </p:cNvPr>
              <p:cNvSpPr/>
              <p:nvPr/>
            </p:nvSpPr>
            <p:spPr>
              <a:xfrm>
                <a:off x="9343405" y="5808102"/>
                <a:ext cx="117348" cy="90622"/>
              </a:xfrm>
              <a:custGeom>
                <a:avLst/>
                <a:gdLst>
                  <a:gd name="connsiteX0" fmla="*/ 107079 w 117348"/>
                  <a:gd name="connsiteY0" fmla="*/ 52224 h 90622"/>
                  <a:gd name="connsiteX1" fmla="*/ 33024 w 117348"/>
                  <a:gd name="connsiteY1" fmla="*/ 2854 h 90622"/>
                  <a:gd name="connsiteX2" fmla="*/ 2854 w 117348"/>
                  <a:gd name="connsiteY2" fmla="*/ 8340 h 90622"/>
                  <a:gd name="connsiteX3" fmla="*/ 8339 w 117348"/>
                  <a:gd name="connsiteY3" fmla="*/ 38510 h 90622"/>
                  <a:gd name="connsiteX4" fmla="*/ 82394 w 117348"/>
                  <a:gd name="connsiteY4" fmla="*/ 87879 h 90622"/>
                  <a:gd name="connsiteX5" fmla="*/ 93365 w 117348"/>
                  <a:gd name="connsiteY5" fmla="*/ 90622 h 90622"/>
                  <a:gd name="connsiteX6" fmla="*/ 112565 w 117348"/>
                  <a:gd name="connsiteY6" fmla="*/ 79652 h 90622"/>
                  <a:gd name="connsiteX7" fmla="*/ 107079 w 117348"/>
                  <a:gd name="connsiteY7" fmla="*/ 52224 h 90622"/>
                  <a:gd name="connsiteX8" fmla="*/ 107079 w 117348"/>
                  <a:gd name="connsiteY8" fmla="*/ 52224 h 9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 h="90622">
                    <a:moveTo>
                      <a:pt x="107079" y="52224"/>
                    </a:moveTo>
                    <a:lnTo>
                      <a:pt x="33024" y="2854"/>
                    </a:lnTo>
                    <a:cubicBezTo>
                      <a:pt x="22053" y="-2631"/>
                      <a:pt x="8339" y="111"/>
                      <a:pt x="2854" y="8340"/>
                    </a:cubicBezTo>
                    <a:cubicBezTo>
                      <a:pt x="-2632" y="19310"/>
                      <a:pt x="111" y="33024"/>
                      <a:pt x="8339" y="38510"/>
                    </a:cubicBezTo>
                    <a:lnTo>
                      <a:pt x="82394" y="87879"/>
                    </a:lnTo>
                    <a:cubicBezTo>
                      <a:pt x="85137" y="90622"/>
                      <a:pt x="90622" y="90622"/>
                      <a:pt x="93365" y="90622"/>
                    </a:cubicBezTo>
                    <a:cubicBezTo>
                      <a:pt x="101593" y="90622"/>
                      <a:pt x="107079" y="87879"/>
                      <a:pt x="112565" y="79652"/>
                    </a:cubicBezTo>
                    <a:cubicBezTo>
                      <a:pt x="120793" y="71423"/>
                      <a:pt x="118050" y="57709"/>
                      <a:pt x="107079" y="52224"/>
                    </a:cubicBezTo>
                    <a:lnTo>
                      <a:pt x="107079" y="52224"/>
                    </a:lnTo>
                    <a:close/>
                  </a:path>
                </a:pathLst>
              </a:custGeom>
              <a:grpFill/>
              <a:ln w="27426" cap="flat">
                <a:noFill/>
                <a:prstDash val="solid"/>
                <a:miter/>
              </a:ln>
            </p:spPr>
            <p:txBody>
              <a:bodyPr rtlCol="0" anchor="ctr"/>
              <a:lstStyle/>
              <a:p>
                <a:endParaRPr lang="en-US"/>
              </a:p>
            </p:txBody>
          </p:sp>
          <p:sp>
            <p:nvSpPr>
              <p:cNvPr id="24" name="Freeform 1266">
                <a:extLst>
                  <a:ext uri="{FF2B5EF4-FFF2-40B4-BE49-F238E27FC236}">
                    <a16:creationId xmlns:a16="http://schemas.microsoft.com/office/drawing/2014/main" id="{300A4E32-CCC4-C753-3E9D-51AF24EA6201}"/>
                  </a:ext>
                </a:extLst>
              </p:cNvPr>
              <p:cNvSpPr/>
              <p:nvPr/>
            </p:nvSpPr>
            <p:spPr>
              <a:xfrm>
                <a:off x="8597483" y="5621705"/>
                <a:ext cx="131653" cy="43884"/>
              </a:xfrm>
              <a:custGeom>
                <a:avLst/>
                <a:gdLst>
                  <a:gd name="connsiteX0" fmla="*/ 21943 w 131653"/>
                  <a:gd name="connsiteY0" fmla="*/ 43884 h 43884"/>
                  <a:gd name="connsiteX1" fmla="*/ 109711 w 131653"/>
                  <a:gd name="connsiteY1" fmla="*/ 43884 h 43884"/>
                  <a:gd name="connsiteX2" fmla="*/ 131653 w 131653"/>
                  <a:gd name="connsiteY2" fmla="*/ 21942 h 43884"/>
                  <a:gd name="connsiteX3" fmla="*/ 109711 w 131653"/>
                  <a:gd name="connsiteY3" fmla="*/ 0 h 43884"/>
                  <a:gd name="connsiteX4" fmla="*/ 21943 w 131653"/>
                  <a:gd name="connsiteY4" fmla="*/ 0 h 43884"/>
                  <a:gd name="connsiteX5" fmla="*/ 0 w 131653"/>
                  <a:gd name="connsiteY5" fmla="*/ 21942 h 43884"/>
                  <a:gd name="connsiteX6" fmla="*/ 21943 w 131653"/>
                  <a:gd name="connsiteY6" fmla="*/ 43884 h 43884"/>
                  <a:gd name="connsiteX7" fmla="*/ 21943 w 131653"/>
                  <a:gd name="connsiteY7" fmla="*/ 43884 h 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653" h="43884">
                    <a:moveTo>
                      <a:pt x="21943" y="43884"/>
                    </a:moveTo>
                    <a:lnTo>
                      <a:pt x="109711" y="43884"/>
                    </a:lnTo>
                    <a:cubicBezTo>
                      <a:pt x="120682" y="43884"/>
                      <a:pt x="131653" y="32913"/>
                      <a:pt x="131653" y="21942"/>
                    </a:cubicBezTo>
                    <a:cubicBezTo>
                      <a:pt x="131653" y="10971"/>
                      <a:pt x="120682" y="0"/>
                      <a:pt x="109711" y="0"/>
                    </a:cubicBezTo>
                    <a:lnTo>
                      <a:pt x="21943" y="0"/>
                    </a:lnTo>
                    <a:cubicBezTo>
                      <a:pt x="10971" y="0"/>
                      <a:pt x="0" y="10971"/>
                      <a:pt x="0" y="21942"/>
                    </a:cubicBezTo>
                    <a:cubicBezTo>
                      <a:pt x="0" y="35656"/>
                      <a:pt x="8229" y="43884"/>
                      <a:pt x="21943" y="43884"/>
                    </a:cubicBezTo>
                    <a:lnTo>
                      <a:pt x="21943" y="43884"/>
                    </a:lnTo>
                    <a:close/>
                  </a:path>
                </a:pathLst>
              </a:custGeom>
              <a:grpFill/>
              <a:ln w="27426" cap="flat">
                <a:noFill/>
                <a:prstDash val="solid"/>
                <a:miter/>
              </a:ln>
            </p:spPr>
            <p:txBody>
              <a:bodyPr rtlCol="0" anchor="ctr"/>
              <a:lstStyle/>
              <a:p>
                <a:endParaRPr lang="en-US"/>
              </a:p>
            </p:txBody>
          </p:sp>
          <p:sp>
            <p:nvSpPr>
              <p:cNvPr id="25" name="Freeform 1267">
                <a:extLst>
                  <a:ext uri="{FF2B5EF4-FFF2-40B4-BE49-F238E27FC236}">
                    <a16:creationId xmlns:a16="http://schemas.microsoft.com/office/drawing/2014/main" id="{1A05D59C-274A-3750-6248-FD7093CC467E}"/>
                  </a:ext>
                </a:extLst>
              </p:cNvPr>
              <p:cNvSpPr/>
              <p:nvPr/>
            </p:nvSpPr>
            <p:spPr>
              <a:xfrm>
                <a:off x="8648735" y="5388459"/>
                <a:ext cx="116167" cy="93364"/>
              </a:xfrm>
              <a:custGeom>
                <a:avLst/>
                <a:gdLst>
                  <a:gd name="connsiteX0" fmla="*/ 9089 w 116167"/>
                  <a:gd name="connsiteY0" fmla="*/ 41253 h 93364"/>
                  <a:gd name="connsiteX1" fmla="*/ 83143 w 116167"/>
                  <a:gd name="connsiteY1" fmla="*/ 90622 h 93364"/>
                  <a:gd name="connsiteX2" fmla="*/ 94115 w 116167"/>
                  <a:gd name="connsiteY2" fmla="*/ 93365 h 93364"/>
                  <a:gd name="connsiteX3" fmla="*/ 113314 w 116167"/>
                  <a:gd name="connsiteY3" fmla="*/ 82394 h 93364"/>
                  <a:gd name="connsiteX4" fmla="*/ 107828 w 116167"/>
                  <a:gd name="connsiteY4" fmla="*/ 52223 h 93364"/>
                  <a:gd name="connsiteX5" fmla="*/ 33773 w 116167"/>
                  <a:gd name="connsiteY5" fmla="*/ 2854 h 93364"/>
                  <a:gd name="connsiteX6" fmla="*/ 3603 w 116167"/>
                  <a:gd name="connsiteY6" fmla="*/ 8339 h 93364"/>
                  <a:gd name="connsiteX7" fmla="*/ 9089 w 116167"/>
                  <a:gd name="connsiteY7" fmla="*/ 41253 h 93364"/>
                  <a:gd name="connsiteX8" fmla="*/ 9089 w 116167"/>
                  <a:gd name="connsiteY8" fmla="*/ 41253 h 9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67" h="93364">
                    <a:moveTo>
                      <a:pt x="9089" y="41253"/>
                    </a:moveTo>
                    <a:lnTo>
                      <a:pt x="83143" y="90622"/>
                    </a:lnTo>
                    <a:cubicBezTo>
                      <a:pt x="85886" y="93365"/>
                      <a:pt x="91372" y="93365"/>
                      <a:pt x="94115" y="93365"/>
                    </a:cubicBezTo>
                    <a:cubicBezTo>
                      <a:pt x="102343" y="93365"/>
                      <a:pt x="107828" y="90622"/>
                      <a:pt x="113314" y="82394"/>
                    </a:cubicBezTo>
                    <a:cubicBezTo>
                      <a:pt x="118799" y="71423"/>
                      <a:pt x="116056" y="57709"/>
                      <a:pt x="107828" y="52223"/>
                    </a:cubicBezTo>
                    <a:lnTo>
                      <a:pt x="33773" y="2854"/>
                    </a:lnTo>
                    <a:cubicBezTo>
                      <a:pt x="22803" y="-2632"/>
                      <a:pt x="9089" y="111"/>
                      <a:pt x="3603" y="8339"/>
                    </a:cubicBezTo>
                    <a:cubicBezTo>
                      <a:pt x="-1882" y="19311"/>
                      <a:pt x="-1882" y="33025"/>
                      <a:pt x="9089" y="41253"/>
                    </a:cubicBezTo>
                    <a:lnTo>
                      <a:pt x="9089" y="41253"/>
                    </a:lnTo>
                    <a:close/>
                  </a:path>
                </a:pathLst>
              </a:custGeom>
              <a:grpFill/>
              <a:ln w="27426" cap="flat">
                <a:noFill/>
                <a:prstDash val="solid"/>
                <a:miter/>
              </a:ln>
            </p:spPr>
            <p:txBody>
              <a:bodyPr rtlCol="0" anchor="ctr"/>
              <a:lstStyle/>
              <a:p>
                <a:endParaRPr lang="en-US"/>
              </a:p>
            </p:txBody>
          </p:sp>
          <p:sp>
            <p:nvSpPr>
              <p:cNvPr id="26" name="Freeform 1268">
                <a:extLst>
                  <a:ext uri="{FF2B5EF4-FFF2-40B4-BE49-F238E27FC236}">
                    <a16:creationId xmlns:a16="http://schemas.microsoft.com/office/drawing/2014/main" id="{CF6347ED-829A-3FF9-3D1A-6A309BABB7BC}"/>
                  </a:ext>
                </a:extLst>
              </p:cNvPr>
              <p:cNvSpPr/>
              <p:nvPr/>
            </p:nvSpPr>
            <p:spPr>
              <a:xfrm>
                <a:off x="8647554" y="5806328"/>
                <a:ext cx="119279" cy="95139"/>
              </a:xfrm>
              <a:custGeom>
                <a:avLst/>
                <a:gdLst>
                  <a:gd name="connsiteX0" fmla="*/ 84324 w 119279"/>
                  <a:gd name="connsiteY0" fmla="*/ 4628 h 95139"/>
                  <a:gd name="connsiteX1" fmla="*/ 10270 w 119279"/>
                  <a:gd name="connsiteY1" fmla="*/ 53998 h 95139"/>
                  <a:gd name="connsiteX2" fmla="*/ 4784 w 119279"/>
                  <a:gd name="connsiteY2" fmla="*/ 84168 h 95139"/>
                  <a:gd name="connsiteX3" fmla="*/ 23984 w 119279"/>
                  <a:gd name="connsiteY3" fmla="*/ 95140 h 95139"/>
                  <a:gd name="connsiteX4" fmla="*/ 34955 w 119279"/>
                  <a:gd name="connsiteY4" fmla="*/ 92397 h 95139"/>
                  <a:gd name="connsiteX5" fmla="*/ 109010 w 119279"/>
                  <a:gd name="connsiteY5" fmla="*/ 43027 h 95139"/>
                  <a:gd name="connsiteX6" fmla="*/ 114495 w 119279"/>
                  <a:gd name="connsiteY6" fmla="*/ 12857 h 95139"/>
                  <a:gd name="connsiteX7" fmla="*/ 84324 w 119279"/>
                  <a:gd name="connsiteY7" fmla="*/ 4628 h 95139"/>
                  <a:gd name="connsiteX8" fmla="*/ 84324 w 119279"/>
                  <a:gd name="connsiteY8" fmla="*/ 4628 h 9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79" h="95139">
                    <a:moveTo>
                      <a:pt x="84324" y="4628"/>
                    </a:moveTo>
                    <a:lnTo>
                      <a:pt x="10270" y="53998"/>
                    </a:lnTo>
                    <a:cubicBezTo>
                      <a:pt x="-701" y="59483"/>
                      <a:pt x="-3444" y="73197"/>
                      <a:pt x="4784" y="84168"/>
                    </a:cubicBezTo>
                    <a:cubicBezTo>
                      <a:pt x="10270" y="89654"/>
                      <a:pt x="15755" y="95140"/>
                      <a:pt x="23984" y="95140"/>
                    </a:cubicBezTo>
                    <a:cubicBezTo>
                      <a:pt x="29469" y="95140"/>
                      <a:pt x="32212" y="95140"/>
                      <a:pt x="34955" y="92397"/>
                    </a:cubicBezTo>
                    <a:lnTo>
                      <a:pt x="109010" y="43027"/>
                    </a:lnTo>
                    <a:cubicBezTo>
                      <a:pt x="119981" y="37542"/>
                      <a:pt x="122723" y="23828"/>
                      <a:pt x="114495" y="12857"/>
                    </a:cubicBezTo>
                    <a:cubicBezTo>
                      <a:pt x="109010" y="-857"/>
                      <a:pt x="95296" y="-3600"/>
                      <a:pt x="84324" y="4628"/>
                    </a:cubicBezTo>
                    <a:lnTo>
                      <a:pt x="84324" y="4628"/>
                    </a:lnTo>
                    <a:close/>
                  </a:path>
                </a:pathLst>
              </a:custGeom>
              <a:grpFill/>
              <a:ln w="27426" cap="flat">
                <a:noFill/>
                <a:prstDash val="solid"/>
                <a:miter/>
              </a:ln>
            </p:spPr>
            <p:txBody>
              <a:bodyPr rtlCol="0" anchor="ctr"/>
              <a:lstStyle/>
              <a:p>
                <a:endParaRPr lang="en-US"/>
              </a:p>
            </p:txBody>
          </p:sp>
          <p:sp>
            <p:nvSpPr>
              <p:cNvPr id="27" name="Freeform 1269">
                <a:extLst>
                  <a:ext uri="{FF2B5EF4-FFF2-40B4-BE49-F238E27FC236}">
                    <a16:creationId xmlns:a16="http://schemas.microsoft.com/office/drawing/2014/main" id="{C2358DF1-DB2B-9972-1A30-42BFC43D48C1}"/>
                  </a:ext>
                </a:extLst>
              </p:cNvPr>
              <p:cNvSpPr/>
              <p:nvPr/>
            </p:nvSpPr>
            <p:spPr>
              <a:xfrm>
                <a:off x="9227940" y="5486624"/>
                <a:ext cx="44949" cy="41827"/>
              </a:xfrm>
              <a:custGeom>
                <a:avLst/>
                <a:gdLst>
                  <a:gd name="connsiteX0" fmla="*/ 5866 w 44949"/>
                  <a:gd name="connsiteY0" fmla="*/ 36342 h 41827"/>
                  <a:gd name="connsiteX1" fmla="*/ 22322 w 44949"/>
                  <a:gd name="connsiteY1" fmla="*/ 41827 h 41827"/>
                  <a:gd name="connsiteX2" fmla="*/ 38778 w 44949"/>
                  <a:gd name="connsiteY2" fmla="*/ 36342 h 41827"/>
                  <a:gd name="connsiteX3" fmla="*/ 38778 w 44949"/>
                  <a:gd name="connsiteY3" fmla="*/ 6171 h 41827"/>
                  <a:gd name="connsiteX4" fmla="*/ 8609 w 44949"/>
                  <a:gd name="connsiteY4" fmla="*/ 6171 h 41827"/>
                  <a:gd name="connsiteX5" fmla="*/ 5866 w 44949"/>
                  <a:gd name="connsiteY5" fmla="*/ 36342 h 41827"/>
                  <a:gd name="connsiteX6" fmla="*/ 5866 w 44949"/>
                  <a:gd name="connsiteY6" fmla="*/ 36342 h 4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49" h="41827">
                    <a:moveTo>
                      <a:pt x="5866" y="36342"/>
                    </a:moveTo>
                    <a:cubicBezTo>
                      <a:pt x="11351" y="41827"/>
                      <a:pt x="16837" y="41827"/>
                      <a:pt x="22322" y="41827"/>
                    </a:cubicBezTo>
                    <a:cubicBezTo>
                      <a:pt x="27807" y="41827"/>
                      <a:pt x="33293" y="39084"/>
                      <a:pt x="38778" y="36342"/>
                    </a:cubicBezTo>
                    <a:cubicBezTo>
                      <a:pt x="47007" y="28114"/>
                      <a:pt x="47007" y="14400"/>
                      <a:pt x="38778" y="6171"/>
                    </a:cubicBezTo>
                    <a:cubicBezTo>
                      <a:pt x="30550" y="-2057"/>
                      <a:pt x="16837" y="-2057"/>
                      <a:pt x="8609" y="6171"/>
                    </a:cubicBezTo>
                    <a:cubicBezTo>
                      <a:pt x="-2363" y="14400"/>
                      <a:pt x="-2363" y="28114"/>
                      <a:pt x="5866" y="36342"/>
                    </a:cubicBezTo>
                    <a:lnTo>
                      <a:pt x="5866" y="36342"/>
                    </a:lnTo>
                    <a:close/>
                  </a:path>
                </a:pathLst>
              </a:custGeom>
              <a:grpFill/>
              <a:ln w="27426" cap="flat">
                <a:noFill/>
                <a:prstDash val="solid"/>
                <a:miter/>
              </a:ln>
            </p:spPr>
            <p:txBody>
              <a:bodyPr rtlCol="0" anchor="ctr"/>
              <a:lstStyle/>
              <a:p>
                <a:endParaRPr lang="en-US"/>
              </a:p>
            </p:txBody>
          </p:sp>
        </p:grpSp>
      </p:grpSp>
      <p:sp>
        <p:nvSpPr>
          <p:cNvPr id="34" name="Text Placeholder 2">
            <a:extLst>
              <a:ext uri="{FF2B5EF4-FFF2-40B4-BE49-F238E27FC236}">
                <a16:creationId xmlns:a16="http://schemas.microsoft.com/office/drawing/2014/main" id="{456209B6-ECAF-2E51-CBCE-8DEB7A6FA892}"/>
              </a:ext>
            </a:extLst>
          </p:cNvPr>
          <p:cNvSpPr txBox="1">
            <a:spLocks/>
          </p:cNvSpPr>
          <p:nvPr/>
        </p:nvSpPr>
        <p:spPr>
          <a:xfrm>
            <a:off x="3921531" y="2197533"/>
            <a:ext cx="3653269" cy="4449383"/>
          </a:xfrm>
          <a:prstGeom prst="rect">
            <a:avLst/>
          </a:prstGeom>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29266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Oefening 2</a:t>
            </a:r>
          </a:p>
          <a:p>
            <a:pPr marL="0" indent="0"/>
            <a:r>
              <a:rPr lang="en-US" sz="2000" b="1" dirty="0">
                <a:ea typeface="Calibri"/>
                <a:cs typeface="Calibri"/>
              </a:rPr>
              <a:t>Probeer een maaltijd te bereiden die je lekker vindt, maar dan gezonder.</a:t>
            </a:r>
          </a:p>
          <a:p>
            <a:pPr marL="0" indent="0"/>
            <a:endParaRPr lang="en-US" sz="2000" b="1" dirty="0"/>
          </a:p>
          <a:p>
            <a:pPr marL="0" indent="0"/>
            <a:r>
              <a:rPr lang="en-US" sz="2000" b="1" dirty="0"/>
              <a:t>Opdracht:</a:t>
            </a:r>
          </a:p>
          <a:p>
            <a:pPr marL="342900" indent="-342900">
              <a:buFontTx/>
              <a:buChar char="-"/>
            </a:pPr>
            <a:r>
              <a:rPr lang="en-US" sz="2000" dirty="0"/>
              <a:t>Probeer de eiwitbron te vervangen door een gezondere variant.</a:t>
            </a:r>
            <a:endParaRPr lang="en-US" sz="2000" dirty="0">
              <a:ea typeface="Calibri"/>
              <a:cs typeface="Calibri"/>
            </a:endParaRPr>
          </a:p>
          <a:p>
            <a:pPr marL="342900" indent="-342900">
              <a:buFontTx/>
              <a:buChar char="-"/>
            </a:pPr>
            <a:r>
              <a:rPr lang="en-US" sz="2000" dirty="0"/>
              <a:t>Verminder het vet- en natriumgehalte.</a:t>
            </a:r>
            <a:endParaRPr lang="en-US" sz="2000" dirty="0">
              <a:ea typeface="Calibri"/>
              <a:cs typeface="Calibri"/>
            </a:endParaRPr>
          </a:p>
          <a:p>
            <a:pPr marL="342900" indent="-342900">
              <a:buFontTx/>
              <a:buChar char="-"/>
            </a:pPr>
            <a:r>
              <a:rPr lang="en-US" sz="2000" dirty="0"/>
              <a:t>Experimenteer met kruiden en specerijen die je lekker vindt.</a:t>
            </a:r>
            <a:endParaRPr lang="en-US" sz="2000" dirty="0">
              <a:ea typeface="Calibri"/>
              <a:cs typeface="Calibri"/>
            </a:endParaRPr>
          </a:p>
          <a:p>
            <a:pPr marL="342900" indent="-342900">
              <a:buFontTx/>
              <a:buChar char="-"/>
            </a:pPr>
            <a:r>
              <a:rPr lang="en-US" sz="2000" dirty="0"/>
              <a:t>Noteer je recept voor later.</a:t>
            </a:r>
            <a:endParaRPr lang="en-US" sz="2000" dirty="0">
              <a:ea typeface="Calibri"/>
              <a:cs typeface="Calibri"/>
            </a:endParaRPr>
          </a:p>
          <a:p>
            <a:endParaRPr lang="en-US" dirty="0"/>
          </a:p>
        </p:txBody>
      </p:sp>
      <p:cxnSp>
        <p:nvCxnSpPr>
          <p:cNvPr id="31" name="Straight Connector 30">
            <a:extLst>
              <a:ext uri="{FF2B5EF4-FFF2-40B4-BE49-F238E27FC236}">
                <a16:creationId xmlns:a16="http://schemas.microsoft.com/office/drawing/2014/main" id="{55D64D26-6CC8-3169-6BD7-133997C657B4}"/>
              </a:ext>
            </a:extLst>
          </p:cNvPr>
          <p:cNvCxnSpPr>
            <a:cxnSpLocks/>
          </p:cNvCxnSpPr>
          <p:nvPr/>
        </p:nvCxnSpPr>
        <p:spPr>
          <a:xfrm>
            <a:off x="3779520" y="2661920"/>
            <a:ext cx="0" cy="3515360"/>
          </a:xfrm>
          <a:prstGeom prst="line">
            <a:avLst/>
          </a:prstGeom>
          <a:ln w="19050">
            <a:solidFill>
              <a:srgbClr val="F26F4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7126365-1E42-424E-AE18-B87AF3F82F5E}"/>
              </a:ext>
            </a:extLst>
          </p:cNvPr>
          <p:cNvCxnSpPr>
            <a:cxnSpLocks/>
          </p:cNvCxnSpPr>
          <p:nvPr/>
        </p:nvCxnSpPr>
        <p:spPr>
          <a:xfrm>
            <a:off x="7724284" y="2661920"/>
            <a:ext cx="0" cy="3423920"/>
          </a:xfrm>
          <a:prstGeom prst="line">
            <a:avLst/>
          </a:prstGeom>
          <a:ln w="19050">
            <a:solidFill>
              <a:srgbClr val="F26F46"/>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EE35C9E-BCDC-8ED4-9E18-D8916C7CDA07}"/>
              </a:ext>
            </a:extLst>
          </p:cNvPr>
          <p:cNvSpPr txBox="1"/>
          <p:nvPr/>
        </p:nvSpPr>
        <p:spPr>
          <a:xfrm>
            <a:off x="11686717" y="3342640"/>
            <a:ext cx="403683" cy="3151512"/>
          </a:xfrm>
          <a:prstGeom prst="rect">
            <a:avLst/>
          </a:prstGeom>
          <a:solidFill>
            <a:schemeClr val="bg1"/>
          </a:solidFill>
        </p:spPr>
        <p:txBody>
          <a:bodyPr wrap="square" rtlCol="0">
            <a:spAutoFit/>
          </a:bodyPr>
          <a:lstStyle/>
          <a:p>
            <a:endParaRPr lang="en-IE" dirty="0"/>
          </a:p>
        </p:txBody>
      </p:sp>
      <p:sp>
        <p:nvSpPr>
          <p:cNvPr id="33" name="Text Placeholder 2">
            <a:extLst>
              <a:ext uri="{FF2B5EF4-FFF2-40B4-BE49-F238E27FC236}">
                <a16:creationId xmlns:a16="http://schemas.microsoft.com/office/drawing/2014/main" id="{891DCB95-C34B-C48A-BC39-F972240007F9}"/>
              </a:ext>
            </a:extLst>
          </p:cNvPr>
          <p:cNvSpPr txBox="1">
            <a:spLocks/>
          </p:cNvSpPr>
          <p:nvPr/>
        </p:nvSpPr>
        <p:spPr>
          <a:xfrm>
            <a:off x="7919706" y="2182766"/>
            <a:ext cx="4111916" cy="4660467"/>
          </a:xfrm>
          <a:prstGeom prst="rect">
            <a:avLst/>
          </a:prstGeom>
        </p:spPr>
        <p:txBody>
          <a:bodyPr/>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29266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Oefening 3</a:t>
            </a:r>
          </a:p>
          <a:p>
            <a:pPr marL="0" indent="0"/>
            <a:r>
              <a:rPr lang="en-US" sz="2000" b="1" dirty="0"/>
              <a:t>Gebruik AI om je te helpen bij het plannen van een maaltijd</a:t>
            </a:r>
          </a:p>
          <a:p>
            <a:pPr marL="0" indent="0"/>
            <a:endParaRPr lang="en-US" sz="2000" dirty="0"/>
          </a:p>
          <a:p>
            <a:pPr marL="0" indent="0"/>
            <a:r>
              <a:rPr lang="en-US" sz="2000" b="1" dirty="0"/>
              <a:t>Opdracht:</a:t>
            </a:r>
          </a:p>
          <a:p>
            <a:pPr marL="342900" indent="-342900">
              <a:buFontTx/>
              <a:buChar char="-"/>
            </a:pPr>
            <a:r>
              <a:rPr lang="en-US" sz="2000" dirty="0"/>
              <a:t>Kijk welke ingrediënten je in je koelkast en voorraadkast hebt staan.</a:t>
            </a:r>
          </a:p>
          <a:p>
            <a:pPr marL="342900" indent="-342900">
              <a:buFontTx/>
              <a:buChar char="-"/>
            </a:pPr>
            <a:r>
              <a:rPr lang="en-GB" sz="2000" dirty="0"/>
              <a:t>Gebruik de volgende eenvoudige prompt:</a:t>
            </a:r>
          </a:p>
          <a:p>
            <a:pPr marL="447675" indent="0"/>
            <a:r>
              <a:rPr lang="en-GB" sz="1800" dirty="0"/>
              <a:t>"Ik heb de volgende ingrediënten in mijn koelkast en voorraadkast: [noem ze].</a:t>
            </a:r>
            <a:br>
              <a:rPr lang="en-GB" sz="1800" dirty="0"/>
            </a:br>
            <a:r>
              <a:rPr lang="en-GB" sz="1800" dirty="0"/>
              <a:t>Maak een eenvoudig, snel en </a:t>
            </a:r>
            <a:r>
              <a:rPr lang="en-GB" sz="1800" b="1" dirty="0"/>
              <a:t>gezond </a:t>
            </a:r>
            <a:r>
              <a:rPr lang="en-GB" sz="1800" dirty="0"/>
              <a:t>recept met alleen deze ingrediënten.</a:t>
            </a:r>
            <a:br>
              <a:rPr lang="en-GB" sz="1800" dirty="0"/>
            </a:br>
            <a:r>
              <a:rPr lang="en-GB" sz="1800" dirty="0"/>
              <a:t>Vermeld duidelijke stappen en basis kooktips."</a:t>
            </a:r>
          </a:p>
          <a:p>
            <a:pPr marL="342900" indent="-342900">
              <a:buFontTx/>
              <a:buChar char="-"/>
            </a:pPr>
            <a:endParaRPr lang="en-US" dirty="0"/>
          </a:p>
        </p:txBody>
      </p:sp>
    </p:spTree>
    <p:extLst>
      <p:ext uri="{BB962C8B-B14F-4D97-AF65-F5344CB8AC3E}">
        <p14:creationId xmlns:p14="http://schemas.microsoft.com/office/powerpoint/2010/main" val="21811693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64249-36DA-E264-9259-D1EC9F5F20E2}"/>
            </a:ext>
          </a:extLst>
        </p:cNvPr>
        <p:cNvGrpSpPr/>
        <p:nvPr/>
      </p:nvGrpSpPr>
      <p:grpSpPr>
        <a:xfrm>
          <a:off x="0" y="0"/>
          <a:ext cx="0" cy="0"/>
          <a:chOff x="0" y="0"/>
          <a:chExt cx="0" cy="0"/>
        </a:xfrm>
      </p:grpSpPr>
      <p:pic>
        <p:nvPicPr>
          <p:cNvPr id="9" name="Picture Placeholder 3">
            <a:extLst>
              <a:ext uri="{FF2B5EF4-FFF2-40B4-BE49-F238E27FC236}">
                <a16:creationId xmlns:a16="http://schemas.microsoft.com/office/drawing/2014/main" id="{38D7E656-0CAE-E715-8DE4-A20B5AE4D735}"/>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p:pic>
      <p:sp>
        <p:nvSpPr>
          <p:cNvPr id="14" name="Rectangle 13">
            <a:extLst>
              <a:ext uri="{FF2B5EF4-FFF2-40B4-BE49-F238E27FC236}">
                <a16:creationId xmlns:a16="http://schemas.microsoft.com/office/drawing/2014/main" id="{76A61F06-28B1-7CC3-2114-E96AB26254C5}"/>
              </a:ext>
            </a:extLst>
          </p:cNvPr>
          <p:cNvSpPr/>
          <p:nvPr/>
        </p:nvSpPr>
        <p:spPr>
          <a:xfrm>
            <a:off x="3891064" y="3110948"/>
            <a:ext cx="5590866"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5" name="TextBox 14">
            <a:extLst>
              <a:ext uri="{FF2B5EF4-FFF2-40B4-BE49-F238E27FC236}">
                <a16:creationId xmlns:a16="http://schemas.microsoft.com/office/drawing/2014/main" id="{601FEB28-E346-771F-85E4-667F1F0171E3}"/>
              </a:ext>
            </a:extLst>
          </p:cNvPr>
          <p:cNvSpPr txBox="1"/>
          <p:nvPr/>
        </p:nvSpPr>
        <p:spPr>
          <a:xfrm>
            <a:off x="4032984" y="3147622"/>
            <a:ext cx="5339090" cy="646331"/>
          </a:xfrm>
          <a:prstGeom prst="rect">
            <a:avLst/>
          </a:prstGeom>
          <a:noFill/>
        </p:spPr>
        <p:txBody>
          <a:bodyPr wrap="none" rtlCol="0">
            <a:spAutoFit/>
          </a:bodyPr>
          <a:lstStyle/>
          <a:p>
            <a:r>
              <a:rPr lang="en-US" sz="3600" b="1" spc="324" dirty="0">
                <a:solidFill>
                  <a:srgbClr val="F26F46"/>
                </a:solidFill>
                <a:latin typeface="Calibri" panose="020F0502020204030204" pitchFamily="34" charset="0"/>
                <a:cs typeface="Calibri" panose="020F0502020204030204" pitchFamily="34" charset="0"/>
              </a:rPr>
              <a:t>VOEDINGSWAARDEMERKING</a:t>
            </a:r>
          </a:p>
        </p:txBody>
      </p:sp>
      <p:grpSp>
        <p:nvGrpSpPr>
          <p:cNvPr id="10" name="Group 9">
            <a:extLst>
              <a:ext uri="{FF2B5EF4-FFF2-40B4-BE49-F238E27FC236}">
                <a16:creationId xmlns:a16="http://schemas.microsoft.com/office/drawing/2014/main" id="{73B56EBE-9203-41D5-FEB6-71A137DE94E3}"/>
              </a:ext>
            </a:extLst>
          </p:cNvPr>
          <p:cNvGrpSpPr/>
          <p:nvPr/>
        </p:nvGrpSpPr>
        <p:grpSpPr>
          <a:xfrm>
            <a:off x="9256295" y="-181962"/>
            <a:ext cx="2366621" cy="2933183"/>
            <a:chOff x="2887563" y="4517695"/>
            <a:chExt cx="1145987" cy="1420333"/>
          </a:xfrm>
          <a:solidFill>
            <a:schemeClr val="bg1">
              <a:alpha val="26000"/>
            </a:schemeClr>
          </a:solidFill>
        </p:grpSpPr>
        <p:sp>
          <p:nvSpPr>
            <p:cNvPr id="11" name="Freeform 10">
              <a:extLst>
                <a:ext uri="{FF2B5EF4-FFF2-40B4-BE49-F238E27FC236}">
                  <a16:creationId xmlns:a16="http://schemas.microsoft.com/office/drawing/2014/main" id="{FFC7F8B8-B7FD-2CE6-C8BA-45F428B2DFCC}"/>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12" name="Graphic 10">
              <a:extLst>
                <a:ext uri="{FF2B5EF4-FFF2-40B4-BE49-F238E27FC236}">
                  <a16:creationId xmlns:a16="http://schemas.microsoft.com/office/drawing/2014/main" id="{25FE77FD-0231-FF86-0D94-0371C3E3A989}"/>
                </a:ext>
              </a:extLst>
            </p:cNvPr>
            <p:cNvGrpSpPr/>
            <p:nvPr/>
          </p:nvGrpSpPr>
          <p:grpSpPr>
            <a:xfrm>
              <a:off x="3495254" y="4781992"/>
              <a:ext cx="536857" cy="499528"/>
              <a:chOff x="3495254" y="4781992"/>
              <a:chExt cx="536857" cy="499528"/>
            </a:xfrm>
            <a:grpFill/>
          </p:grpSpPr>
          <p:sp>
            <p:nvSpPr>
              <p:cNvPr id="19" name="Freeform 18">
                <a:extLst>
                  <a:ext uri="{FF2B5EF4-FFF2-40B4-BE49-F238E27FC236}">
                    <a16:creationId xmlns:a16="http://schemas.microsoft.com/office/drawing/2014/main" id="{C2787BC0-9258-2C9B-311B-21C60FEDEDA9}"/>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A22596F-534A-00FE-0183-D8615BFDEFFA}"/>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45F9FFCB-A8A0-A299-3E87-0CC2823D2626}"/>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F6D3A4BA-B3CB-13B6-F452-32A481EB9F9A}"/>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13" name="Freeform 12">
              <a:extLst>
                <a:ext uri="{FF2B5EF4-FFF2-40B4-BE49-F238E27FC236}">
                  <a16:creationId xmlns:a16="http://schemas.microsoft.com/office/drawing/2014/main" id="{4E135A1F-5F72-E1AA-63B0-3E09F2210A58}"/>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779E7B5-9D73-F00C-381C-0C82C1AD1B3E}"/>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BBD61B3-476E-984A-C4C9-DCE8AB59F68B}"/>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FA216C3-544F-2971-7D78-EBC560E06B60}"/>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
        <p:nvSpPr>
          <p:cNvPr id="2" name="Text Placeholder 4">
            <a:extLst>
              <a:ext uri="{FF2B5EF4-FFF2-40B4-BE49-F238E27FC236}">
                <a16:creationId xmlns:a16="http://schemas.microsoft.com/office/drawing/2014/main" id="{D8241300-F962-C2CF-F77E-7902A289D175}"/>
              </a:ext>
            </a:extLst>
          </p:cNvPr>
          <p:cNvSpPr>
            <a:spLocks noGrp="1"/>
          </p:cNvSpPr>
          <p:nvPr>
            <p:ph type="body" sz="quarter" idx="17"/>
          </p:nvPr>
        </p:nvSpPr>
        <p:spPr>
          <a:xfrm>
            <a:off x="6756180" y="911409"/>
            <a:ext cx="2066906" cy="582221"/>
          </a:xfrm>
        </p:spPr>
        <p:txBody>
          <a:bodyPr/>
          <a:lstStyle/>
          <a:p>
            <a:r>
              <a:rPr lang="en-US" dirty="0"/>
              <a:t>04</a:t>
            </a:r>
          </a:p>
        </p:txBody>
      </p:sp>
    </p:spTree>
    <p:extLst>
      <p:ext uri="{BB962C8B-B14F-4D97-AF65-F5344CB8AC3E}">
        <p14:creationId xmlns:p14="http://schemas.microsoft.com/office/powerpoint/2010/main" val="2531824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9"/>
          </p:nvPr>
        </p:nvSpPr>
        <p:spPr>
          <a:xfrm>
            <a:off x="887307" y="1719533"/>
            <a:ext cx="5452533" cy="4250335"/>
          </a:xfrm>
          <a:prstGeom prst="rect">
            <a:avLst/>
          </a:prstGeom>
        </p:spPr>
        <p:txBody>
          <a:bodyPr lIns="91440" tIns="45720" rIns="91440" bIns="45720" anchor="t"/>
          <a:lstStyle/>
          <a:p>
            <a:pPr marL="0" indent="0">
              <a:lnSpc>
                <a:spcPct val="100000"/>
              </a:lnSpc>
            </a:pPr>
            <a:r>
              <a:rPr lang="en-US" dirty="0"/>
              <a:t>Het creëren van een voedselomgeving die gezond eten ondersteunt, is essentieel om consumenten in staat te stellen gezondere voedingskeuzes te maken. Een belangrijk onderdeel van een dergelijke omgeving is </a:t>
            </a:r>
            <a:r>
              <a:rPr lang="en-US" b="1" dirty="0"/>
              <a:t>voedingswaarde-etikettering</a:t>
            </a:r>
            <a:r>
              <a:rPr lang="en-US" dirty="0"/>
              <a:t>, die consumenten informatie verschaft over de voedingswaarde van voedingsmiddelen en hen zo </a:t>
            </a:r>
            <a:r>
              <a:rPr lang="en-US" b="1" dirty="0"/>
              <a:t>helpt beter geïnformeerde aankoop- en consumptiebeslissingen te nemen</a:t>
            </a:r>
            <a:r>
              <a:rPr lang="en-US" dirty="0"/>
              <a:t>.</a:t>
            </a:r>
            <a:endParaRPr lang="en-US" dirty="0">
              <a:ea typeface="Calibri"/>
              <a:cs typeface="Calibri"/>
            </a:endParaRPr>
          </a:p>
        </p:txBody>
      </p:sp>
      <p:sp>
        <p:nvSpPr>
          <p:cNvPr id="6" name="Text Placeholder 1">
            <a:extLst>
              <a:ext uri="{FF2B5EF4-FFF2-40B4-BE49-F238E27FC236}">
                <a16:creationId xmlns:a16="http://schemas.microsoft.com/office/drawing/2014/main" id="{9DDAB6F0-ACBF-4525-A045-63EFA66CDD1C}"/>
              </a:ext>
            </a:extLst>
          </p:cNvPr>
          <p:cNvSpPr txBox="1">
            <a:spLocks/>
          </p:cNvSpPr>
          <p:nvPr/>
        </p:nvSpPr>
        <p:spPr>
          <a:xfrm>
            <a:off x="-1" y="650590"/>
            <a:ext cx="7467601" cy="641497"/>
          </a:xfrm>
          <a:prstGeom prst="rect">
            <a:avLst/>
          </a:prstGeom>
          <a:solidFill>
            <a:srgbClr val="F26F46"/>
          </a:solidFill>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2665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0">
              <a:lnSpc>
                <a:spcPct val="100000"/>
              </a:lnSpc>
            </a:pPr>
            <a:r>
              <a:rPr lang="en-US" dirty="0">
                <a:solidFill>
                  <a:schemeClr val="bg1"/>
                </a:solidFill>
              </a:rPr>
              <a:t>Onderwerp 3 | Voedingswaarde-etikettering</a:t>
            </a:r>
          </a:p>
          <a:p>
            <a:pPr marL="857250">
              <a:lnSpc>
                <a:spcPct val="100000"/>
              </a:lnSpc>
            </a:pPr>
            <a:r>
              <a:rPr lang="en-US" dirty="0">
                <a:solidFill>
                  <a:schemeClr val="bg1"/>
                </a:solidFill>
              </a:rPr>
              <a:t>KOP</a:t>
            </a:r>
            <a:endParaRPr lang="en-US" dirty="0">
              <a:solidFill>
                <a:schemeClr val="bg1"/>
              </a:solidFill>
              <a:ea typeface="Calibri"/>
              <a:cs typeface="Calibri"/>
            </a:endParaRPr>
          </a:p>
        </p:txBody>
      </p:sp>
      <p:pic>
        <p:nvPicPr>
          <p:cNvPr id="5" name="Picture 4">
            <a:extLst>
              <a:ext uri="{FF2B5EF4-FFF2-40B4-BE49-F238E27FC236}">
                <a16:creationId xmlns:a16="http://schemas.microsoft.com/office/drawing/2014/main" id="{940FA1BA-CB4D-74E5-A22D-1976CA6BA9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39470" y="650590"/>
            <a:ext cx="4423591" cy="5671799"/>
          </a:xfrm>
          <a:prstGeom prst="rect">
            <a:avLst/>
          </a:prstGeom>
        </p:spPr>
      </p:pic>
    </p:spTree>
    <p:extLst>
      <p:ext uri="{BB962C8B-B14F-4D97-AF65-F5344CB8AC3E}">
        <p14:creationId xmlns:p14="http://schemas.microsoft.com/office/powerpoint/2010/main" val="840311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9"/>
          </p:nvPr>
        </p:nvSpPr>
        <p:spPr>
          <a:xfrm>
            <a:off x="865099" y="1957075"/>
            <a:ext cx="10052954" cy="4250335"/>
          </a:xfrm>
          <a:prstGeom prst="rect">
            <a:avLst/>
          </a:prstGeom>
        </p:spPr>
        <p:txBody>
          <a:bodyPr lIns="91440" tIns="45720" rIns="91440" bIns="45720" anchor="t"/>
          <a:lstStyle/>
          <a:p>
            <a:pPr marL="0" indent="0" algn="just"/>
            <a:r>
              <a:rPr lang="en-GB" dirty="0"/>
              <a:t>In deze module ontwikkel je basisvaardigheden op het gebied van</a:t>
            </a:r>
            <a:r>
              <a:rPr lang="en-GB" b="1" dirty="0"/>
              <a:t> voedselkennis </a:t>
            </a:r>
            <a:r>
              <a:rPr lang="en-GB" dirty="0"/>
              <a:t>die bijdragen aan </a:t>
            </a:r>
            <a:r>
              <a:rPr lang="en-GB" b="1" dirty="0"/>
              <a:t>persoonlijk welzijn en weloverwogen, verantwoorde voedingskeuzes</a:t>
            </a:r>
            <a:r>
              <a:rPr lang="en-GB" dirty="0"/>
              <a:t>, en leer je hoe individuele kookgewoonten van invloed zijn op de gezondheid en bredere maatschappelijke en ecologische resultaten.</a:t>
            </a:r>
          </a:p>
          <a:p>
            <a:pPr marL="0" indent="0" algn="just"/>
            <a:endParaRPr lang="en-GB" dirty="0"/>
          </a:p>
          <a:p>
            <a:pPr marL="0" indent="0" algn="just"/>
            <a:endParaRPr lang="en-GB" dirty="0"/>
          </a:p>
          <a:p>
            <a:pPr marL="0" indent="0" algn="just"/>
            <a:r>
              <a:rPr lang="en-GB" dirty="0"/>
              <a:t>Je verdiept je in kernonderwerpen zoals gezonde en evenwichtige voeding (casestudy: het mediterrane dieet), thuis koken en praktische vaardigheden voor gezond koken, maar ook het begrijpen van voedingsinformatie en voedseletiketten en het interpreteren van voedselingrediënten.</a:t>
            </a:r>
            <a:endParaRPr lang="en-US" dirty="0"/>
          </a:p>
          <a:p>
            <a:pPr algn="just"/>
            <a:r>
              <a:rPr lang="en-US" dirty="0"/>
              <a:t> </a:t>
            </a:r>
            <a:endParaRPr lang="en-US" dirty="0">
              <a:ea typeface="Calibri"/>
              <a:cs typeface="Calibri"/>
            </a:endParaRPr>
          </a:p>
        </p:txBody>
      </p:sp>
      <p:sp>
        <p:nvSpPr>
          <p:cNvPr id="6" name="Text Placeholder 1">
            <a:extLst>
              <a:ext uri="{FF2B5EF4-FFF2-40B4-BE49-F238E27FC236}">
                <a16:creationId xmlns:a16="http://schemas.microsoft.com/office/drawing/2014/main" id="{9DDAB6F0-ACBF-4525-A045-63EFA66CDD1C}"/>
              </a:ext>
            </a:extLst>
          </p:cNvPr>
          <p:cNvSpPr txBox="1">
            <a:spLocks/>
          </p:cNvSpPr>
          <p:nvPr/>
        </p:nvSpPr>
        <p:spPr>
          <a:xfrm>
            <a:off x="-2" y="650590"/>
            <a:ext cx="8931967" cy="641497"/>
          </a:xfrm>
          <a:prstGeom prst="rect">
            <a:avLst/>
          </a:prstGeom>
          <a:solidFill>
            <a:srgbClr val="F26F46"/>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2665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0">
              <a:lnSpc>
                <a:spcPct val="100000"/>
              </a:lnSpc>
            </a:pPr>
            <a:r>
              <a:rPr lang="en-US">
                <a:solidFill>
                  <a:schemeClr val="bg1"/>
                </a:solidFill>
              </a:rPr>
              <a:t>WAAROM VOEDINGSKENNIS EN WELZIJN?</a:t>
            </a:r>
          </a:p>
        </p:txBody>
      </p:sp>
    </p:spTree>
    <p:extLst>
      <p:ext uri="{BB962C8B-B14F-4D97-AF65-F5344CB8AC3E}">
        <p14:creationId xmlns:p14="http://schemas.microsoft.com/office/powerpoint/2010/main" val="1063132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BF146-D369-29CD-774C-0B4CB6916E1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6C1EEBF-31D8-DD13-7256-2E976A566031}"/>
              </a:ext>
            </a:extLst>
          </p:cNvPr>
          <p:cNvSpPr>
            <a:spLocks noGrp="1"/>
          </p:cNvSpPr>
          <p:nvPr>
            <p:ph type="body" sz="quarter" idx="16"/>
          </p:nvPr>
        </p:nvSpPr>
        <p:spPr>
          <a:xfrm>
            <a:off x="2041919" y="979984"/>
            <a:ext cx="9329088" cy="992652"/>
          </a:xfrm>
        </p:spPr>
        <p:txBody>
          <a:bodyPr/>
          <a:lstStyle/>
          <a:p>
            <a:pPr algn="r"/>
            <a:r>
              <a:rPr lang="en-US" dirty="0"/>
              <a:t>Voedseletiketten begrijpen met NHS Fife</a:t>
            </a:r>
            <a:endParaRPr lang="en-IE" dirty="0"/>
          </a:p>
        </p:txBody>
      </p:sp>
      <p:sp>
        <p:nvSpPr>
          <p:cNvPr id="3" name="Text Placeholder 2">
            <a:extLst>
              <a:ext uri="{FF2B5EF4-FFF2-40B4-BE49-F238E27FC236}">
                <a16:creationId xmlns:a16="http://schemas.microsoft.com/office/drawing/2014/main" id="{082DD363-63FC-6608-FAFD-D6C3B1F7D0A3}"/>
              </a:ext>
            </a:extLst>
          </p:cNvPr>
          <p:cNvSpPr>
            <a:spLocks noGrp="1"/>
          </p:cNvSpPr>
          <p:nvPr>
            <p:ph type="body" sz="quarter" idx="19"/>
          </p:nvPr>
        </p:nvSpPr>
        <p:spPr>
          <a:xfrm>
            <a:off x="6706463" y="2536160"/>
            <a:ext cx="5119777" cy="2671568"/>
          </a:xfrm>
        </p:spPr>
        <p:txBody>
          <a:bodyPr lIns="91440" tIns="45720" rIns="91440" bIns="45720" anchor="t"/>
          <a:lstStyle/>
          <a:p>
            <a:pPr marL="0" indent="0">
              <a:lnSpc>
                <a:spcPct val="100000"/>
              </a:lnSpc>
            </a:pPr>
            <a:r>
              <a:rPr lang="en-US" dirty="0"/>
              <a:t>Dit is een </a:t>
            </a:r>
            <a:r>
              <a:rPr lang="en-US" dirty="0">
                <a:ea typeface="+mn-lt"/>
                <a:cs typeface="+mn-lt"/>
              </a:rPr>
              <a:t>korte video waarin enkele verschillende voedseletiketten worden uitgelegd.</a:t>
            </a:r>
          </a:p>
          <a:p>
            <a:pPr marL="0" indent="0">
              <a:lnSpc>
                <a:spcPct val="100000"/>
              </a:lnSpc>
            </a:pPr>
            <a:endParaRPr lang="en-US" dirty="0">
              <a:ea typeface="+mn-lt"/>
              <a:cs typeface="+mn-lt"/>
            </a:endParaRPr>
          </a:p>
          <a:p>
            <a:pPr marL="0" indent="0">
              <a:lnSpc>
                <a:spcPct val="100000"/>
              </a:lnSpc>
            </a:pPr>
            <a:r>
              <a:rPr lang="en-US" dirty="0">
                <a:ea typeface="+mn-lt"/>
                <a:cs typeface="+mn-lt"/>
              </a:rPr>
              <a:t>Het is een eerste stap om voedseletiketten te begrijpen en te leren welke voedingsmiddelen veel vet, suiker en zout bevatten.</a:t>
            </a:r>
            <a:endParaRPr lang="en-IE" dirty="0"/>
          </a:p>
          <a:p>
            <a:pPr>
              <a:lnSpc>
                <a:spcPct val="100000"/>
              </a:lnSpc>
            </a:pPr>
            <a:endParaRPr lang="en-US" dirty="0"/>
          </a:p>
          <a:p>
            <a:pPr>
              <a:lnSpc>
                <a:spcPct val="100000"/>
              </a:lnSpc>
            </a:pPr>
            <a:endParaRPr lang="en-US" dirty="0">
              <a:ea typeface="Calibri"/>
              <a:cs typeface="Calibri"/>
            </a:endParaRPr>
          </a:p>
        </p:txBody>
      </p:sp>
      <p:sp>
        <p:nvSpPr>
          <p:cNvPr id="6" name="CaixaDeTexto 5">
            <a:hlinkClick r:id="rId3"/>
            <a:extLst>
              <a:ext uri="{FF2B5EF4-FFF2-40B4-BE49-F238E27FC236}">
                <a16:creationId xmlns:a16="http://schemas.microsoft.com/office/drawing/2014/main" id="{71B00111-09E2-D256-529E-EDF9D6007104}"/>
              </a:ext>
            </a:extLst>
          </p:cNvPr>
          <p:cNvSpPr txBox="1"/>
          <p:nvPr/>
        </p:nvSpPr>
        <p:spPr>
          <a:xfrm>
            <a:off x="891791" y="6256397"/>
            <a:ext cx="7651820" cy="307777"/>
          </a:xfrm>
          <a:prstGeom prst="rect">
            <a:avLst/>
          </a:prstGeom>
          <a:noFill/>
        </p:spPr>
        <p:txBody>
          <a:bodyPr wrap="square">
            <a:spAutoFit/>
          </a:bodyPr>
          <a:lstStyle/>
          <a:p>
            <a:r>
              <a:rPr lang="en-GB" sz="1400" u="sng" dirty="0">
                <a:solidFill>
                  <a:srgbClr val="87A66E"/>
                </a:solidFill>
              </a:rPr>
              <a:t>https://youtu.be/1hPg1-bfLYE</a:t>
            </a:r>
          </a:p>
        </p:txBody>
      </p:sp>
      <p:pic>
        <p:nvPicPr>
          <p:cNvPr id="4" name="Multimédia Online 3" title="Understanding food labels NHS Fife">
            <a:hlinkClick r:id="" action="ppaction://media"/>
            <a:extLst>
              <a:ext uri="{FF2B5EF4-FFF2-40B4-BE49-F238E27FC236}">
                <a16:creationId xmlns:a16="http://schemas.microsoft.com/office/drawing/2014/main" id="{2DAE150B-D4F5-5ACF-667A-D37072AB2EF0}"/>
              </a:ext>
            </a:extLst>
          </p:cNvPr>
          <p:cNvPicPr>
            <a:picLocks noRot="1" noChangeAspect="1"/>
          </p:cNvPicPr>
          <p:nvPr>
            <a:videoFile r:link="rId1"/>
          </p:nvPr>
        </p:nvPicPr>
        <p:blipFill>
          <a:blip r:embed="rId4"/>
          <a:stretch>
            <a:fillRect/>
          </a:stretch>
        </p:blipFill>
        <p:spPr>
          <a:xfrm>
            <a:off x="991630" y="2430344"/>
            <a:ext cx="5439315" cy="3186685"/>
          </a:xfrm>
          <a:prstGeom prst="rect">
            <a:avLst/>
          </a:prstGeom>
        </p:spPr>
      </p:pic>
    </p:spTree>
    <p:extLst>
      <p:ext uri="{BB962C8B-B14F-4D97-AF65-F5344CB8AC3E}">
        <p14:creationId xmlns:p14="http://schemas.microsoft.com/office/powerpoint/2010/main" val="11740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530453" y="792625"/>
            <a:ext cx="10479218" cy="803654"/>
          </a:xfrm>
          <a:prstGeom prst="rect">
            <a:avLst/>
          </a:prstGeom>
        </p:spPr>
        <p:txBody>
          <a:bodyPr/>
          <a:lstStyle/>
          <a:p>
            <a:r>
              <a:rPr lang="pt-BR" dirty="0"/>
              <a:t>Hoe labels begrijpen?</a:t>
            </a:r>
            <a:endParaRPr lang="en-US" dirty="0"/>
          </a:p>
        </p:txBody>
      </p:sp>
      <p:grpSp>
        <p:nvGrpSpPr>
          <p:cNvPr id="2" name="Group 1">
            <a:extLst>
              <a:ext uri="{FF2B5EF4-FFF2-40B4-BE49-F238E27FC236}">
                <a16:creationId xmlns:a16="http://schemas.microsoft.com/office/drawing/2014/main" id="{E1CAB8B6-0466-BC4D-6CC1-4961C07DB181}"/>
              </a:ext>
            </a:extLst>
          </p:cNvPr>
          <p:cNvGrpSpPr/>
          <p:nvPr/>
        </p:nvGrpSpPr>
        <p:grpSpPr>
          <a:xfrm>
            <a:off x="9825379" y="-181962"/>
            <a:ext cx="2366621" cy="2933183"/>
            <a:chOff x="2887563" y="4517695"/>
            <a:chExt cx="1145987" cy="1420333"/>
          </a:xfrm>
          <a:solidFill>
            <a:schemeClr val="bg1">
              <a:alpha val="26000"/>
            </a:schemeClr>
          </a:solidFill>
        </p:grpSpPr>
        <p:sp>
          <p:nvSpPr>
            <p:cNvPr id="5" name="Freeform 4">
              <a:extLst>
                <a:ext uri="{FF2B5EF4-FFF2-40B4-BE49-F238E27FC236}">
                  <a16:creationId xmlns:a16="http://schemas.microsoft.com/office/drawing/2014/main" id="{7ECCDDBB-60AB-A710-1AF0-88C4CA2BF399}"/>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6" name="Graphic 10">
              <a:extLst>
                <a:ext uri="{FF2B5EF4-FFF2-40B4-BE49-F238E27FC236}">
                  <a16:creationId xmlns:a16="http://schemas.microsoft.com/office/drawing/2014/main" id="{90B564A8-60D0-4603-CA2A-F0C654AD9881}"/>
                </a:ext>
              </a:extLst>
            </p:cNvPr>
            <p:cNvGrpSpPr/>
            <p:nvPr/>
          </p:nvGrpSpPr>
          <p:grpSpPr>
            <a:xfrm>
              <a:off x="3495254" y="4781992"/>
              <a:ext cx="536857" cy="499528"/>
              <a:chOff x="3495254" y="4781992"/>
              <a:chExt cx="536857" cy="499528"/>
            </a:xfrm>
            <a:grpFill/>
          </p:grpSpPr>
          <p:sp>
            <p:nvSpPr>
              <p:cNvPr id="11" name="Freeform 10">
                <a:extLst>
                  <a:ext uri="{FF2B5EF4-FFF2-40B4-BE49-F238E27FC236}">
                    <a16:creationId xmlns:a16="http://schemas.microsoft.com/office/drawing/2014/main" id="{3728212F-90C5-0063-403A-C4FC2A9E7966}"/>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EA97A95-E5BD-A2F3-74E2-CFD510B2BCF0}"/>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71C715C-B3BA-172E-8FBB-18239AEAB7F4}"/>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4419AC4-311B-614D-A671-DBD22559FBC7}"/>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33FBADB9-A2B2-45F5-7A96-5ED63BC35359}"/>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F0C44CCF-5EEC-92F4-A01D-0A121B121205}"/>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99465AB7-1694-06B4-9E62-97BEC5087E97}"/>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85632CE-7F13-DD84-EEC1-0EA4171BFDAC}"/>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pic>
        <p:nvPicPr>
          <p:cNvPr id="15" name="Imagem 14" descr="Texto&#10;&#10;O conteúdo gerado por IA pode estar incorreto.">
            <a:hlinkClick r:id="rId2"/>
            <a:extLst>
              <a:ext uri="{FF2B5EF4-FFF2-40B4-BE49-F238E27FC236}">
                <a16:creationId xmlns:a16="http://schemas.microsoft.com/office/drawing/2014/main" id="{8C846F7D-3092-1676-A7F0-BEB7AD310E6C}"/>
              </a:ext>
            </a:extLst>
          </p:cNvPr>
          <p:cNvPicPr>
            <a:picLocks noChangeAspect="1"/>
          </p:cNvPicPr>
          <p:nvPr/>
        </p:nvPicPr>
        <p:blipFill>
          <a:blip r:embed="rId3" cstate="screen">
            <a:extLst>
              <a:ext uri="{28A0092B-C50C-407E-A947-70E740481C1C}">
                <a14:useLocalDpi xmlns:a14="http://schemas.microsoft.com/office/drawing/2010/main"/>
              </a:ext>
            </a:extLst>
          </a:blip>
          <a:srcRect b="-210"/>
          <a:stretch>
            <a:fillRect/>
          </a:stretch>
        </p:blipFill>
        <p:spPr>
          <a:xfrm>
            <a:off x="6467937" y="1495244"/>
            <a:ext cx="3945058" cy="5219013"/>
          </a:xfrm>
          <a:prstGeom prst="rect">
            <a:avLst/>
          </a:prstGeom>
        </p:spPr>
      </p:pic>
      <p:sp>
        <p:nvSpPr>
          <p:cNvPr id="17" name="Arrow: Right 16">
            <a:extLst>
              <a:ext uri="{FF2B5EF4-FFF2-40B4-BE49-F238E27FC236}">
                <a16:creationId xmlns:a16="http://schemas.microsoft.com/office/drawing/2014/main" id="{E7486C90-1A6D-AA91-08BA-5418FB7BF09C}"/>
              </a:ext>
            </a:extLst>
          </p:cNvPr>
          <p:cNvSpPr/>
          <p:nvPr/>
        </p:nvSpPr>
        <p:spPr>
          <a:xfrm>
            <a:off x="4699591" y="5401477"/>
            <a:ext cx="1768346" cy="1033481"/>
          </a:xfrm>
          <a:prstGeom prst="rightArrow">
            <a:avLst/>
          </a:prstGeom>
          <a:solidFill>
            <a:srgbClr val="F26F46"/>
          </a:solidFill>
          <a:ln>
            <a:solidFill>
              <a:srgbClr val="F26F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a:t>Klik om te lezen</a:t>
            </a:r>
          </a:p>
        </p:txBody>
      </p:sp>
      <p:sp>
        <p:nvSpPr>
          <p:cNvPr id="16" name="Text Placeholder 2">
            <a:extLst>
              <a:ext uri="{FF2B5EF4-FFF2-40B4-BE49-F238E27FC236}">
                <a16:creationId xmlns:a16="http://schemas.microsoft.com/office/drawing/2014/main" id="{540FECC1-25F8-0B60-5B31-BF39C7E7A4F2}"/>
              </a:ext>
            </a:extLst>
          </p:cNvPr>
          <p:cNvSpPr txBox="1">
            <a:spLocks/>
          </p:cNvSpPr>
          <p:nvPr/>
        </p:nvSpPr>
        <p:spPr>
          <a:xfrm>
            <a:off x="365589" y="2529527"/>
            <a:ext cx="5933611" cy="3150446"/>
          </a:xfrm>
          <a:prstGeom prst="rect">
            <a:avLst/>
          </a:prstGeom>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29266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pPr>
            <a:r>
              <a:rPr lang="en-US" dirty="0"/>
              <a:t>Deze beleidsnota biedt beleidsmakers, programmamanagers, gezondheidswerkers en belangenbehartigers informatie en opties voor beleid inzake voedingswaarde-etikettering, waaronder beleid inzake ingrediëntenlijsten, voedingswaardeverklaringen, aanvullende voedingsinformatie (bijv. etikettering op de voorkant van de verpakking) en voedings- en gezondheidsclaims. </a:t>
            </a:r>
            <a:endParaRPr lang="en-US" dirty="0">
              <a:ea typeface="Calibri"/>
              <a:cs typeface="Calibri"/>
            </a:endParaRPr>
          </a:p>
        </p:txBody>
      </p:sp>
      <p:sp>
        <p:nvSpPr>
          <p:cNvPr id="18" name="CaixaDeTexto 17">
            <a:hlinkClick r:id="rId2"/>
            <a:extLst>
              <a:ext uri="{FF2B5EF4-FFF2-40B4-BE49-F238E27FC236}">
                <a16:creationId xmlns:a16="http://schemas.microsoft.com/office/drawing/2014/main" id="{F0382806-B1D0-9B8D-040A-52E0AE11CF2C}"/>
              </a:ext>
            </a:extLst>
          </p:cNvPr>
          <p:cNvSpPr txBox="1"/>
          <p:nvPr/>
        </p:nvSpPr>
        <p:spPr>
          <a:xfrm>
            <a:off x="1986117" y="6470369"/>
            <a:ext cx="6096000" cy="307777"/>
          </a:xfrm>
          <a:prstGeom prst="rect">
            <a:avLst/>
          </a:prstGeom>
          <a:noFill/>
        </p:spPr>
        <p:txBody>
          <a:bodyPr wrap="square">
            <a:spAutoFit/>
          </a:bodyPr>
          <a:lstStyle/>
          <a:p>
            <a:r>
              <a:rPr lang="en-GB" sz="1400" u="sng" dirty="0">
                <a:solidFill>
                  <a:srgbClr val="87A66E"/>
                </a:solidFill>
              </a:rPr>
              <a:t>https://www.who.int/publications/i/item/9789240051324</a:t>
            </a:r>
          </a:p>
        </p:txBody>
      </p:sp>
    </p:spTree>
    <p:extLst>
      <p:ext uri="{BB962C8B-B14F-4D97-AF65-F5344CB8AC3E}">
        <p14:creationId xmlns:p14="http://schemas.microsoft.com/office/powerpoint/2010/main" val="39670807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70B3E-5027-1BF7-DD45-6D895FB9DDE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53143E7-EFF3-8C92-E0A0-D565D1E81A79}"/>
              </a:ext>
            </a:extLst>
          </p:cNvPr>
          <p:cNvSpPr>
            <a:spLocks noGrp="1"/>
          </p:cNvSpPr>
          <p:nvPr>
            <p:ph type="body" sz="quarter" idx="16"/>
          </p:nvPr>
        </p:nvSpPr>
        <p:spPr/>
        <p:txBody>
          <a:bodyPr lIns="91440" tIns="45720" rIns="91440" bIns="45720" anchor="t">
            <a:noAutofit/>
          </a:bodyPr>
          <a:lstStyle/>
          <a:p>
            <a:r>
              <a:rPr lang="en-US" dirty="0"/>
              <a:t>Voedingswaarde-etikettering – opgenomen elementen</a:t>
            </a:r>
            <a:endParaRPr lang="en-IE" b="0" dirty="0">
              <a:solidFill>
                <a:srgbClr val="000000"/>
              </a:solidFill>
            </a:endParaRPr>
          </a:p>
          <a:p>
            <a:endParaRPr lang="en-IE" dirty="0">
              <a:ea typeface="Calibri"/>
              <a:cs typeface="Calibri"/>
            </a:endParaRPr>
          </a:p>
          <a:p>
            <a:endParaRPr lang="en-IE" dirty="0"/>
          </a:p>
        </p:txBody>
      </p:sp>
      <p:sp>
        <p:nvSpPr>
          <p:cNvPr id="4" name="Freeform 1">
            <a:extLst>
              <a:ext uri="{FF2B5EF4-FFF2-40B4-BE49-F238E27FC236}">
                <a16:creationId xmlns:a16="http://schemas.microsoft.com/office/drawing/2014/main" id="{0E10A7C1-5E35-2E66-7EC4-2E7565A902CF}"/>
              </a:ext>
            </a:extLst>
          </p:cNvPr>
          <p:cNvSpPr>
            <a:spLocks noChangeArrowheads="1"/>
          </p:cNvSpPr>
          <p:nvPr/>
        </p:nvSpPr>
        <p:spPr bwMode="auto">
          <a:xfrm>
            <a:off x="872779" y="3913557"/>
            <a:ext cx="2513093" cy="2327328"/>
          </a:xfrm>
          <a:custGeom>
            <a:avLst/>
            <a:gdLst>
              <a:gd name="T0" fmla="*/ 4116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6 w 4381"/>
              <a:gd name="T15" fmla="*/ 0 h 3421"/>
              <a:gd name="T16" fmla="*/ 4116 w 4381"/>
              <a:gd name="T17" fmla="*/ 0 h 3421"/>
              <a:gd name="T18" fmla="*/ 4380 w 4381"/>
              <a:gd name="T19" fmla="*/ 264 h 3421"/>
              <a:gd name="T20" fmla="*/ 4380 w 4381"/>
              <a:gd name="T21" fmla="*/ 3155 h 3421"/>
              <a:gd name="T22" fmla="*/ 4380 w 4381"/>
              <a:gd name="T23" fmla="*/ 3155 h 3421"/>
              <a:gd name="T24" fmla="*/ 4116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6" y="3420"/>
                </a:moveTo>
                <a:lnTo>
                  <a:pt x="264" y="3420"/>
                </a:lnTo>
                <a:lnTo>
                  <a:pt x="264" y="3420"/>
                </a:lnTo>
                <a:cubicBezTo>
                  <a:pt x="118" y="3420"/>
                  <a:pt x="0" y="3302"/>
                  <a:pt x="0" y="3155"/>
                </a:cubicBezTo>
                <a:lnTo>
                  <a:pt x="0" y="264"/>
                </a:lnTo>
                <a:lnTo>
                  <a:pt x="0" y="264"/>
                </a:lnTo>
                <a:cubicBezTo>
                  <a:pt x="0" y="118"/>
                  <a:pt x="118" y="0"/>
                  <a:pt x="264" y="0"/>
                </a:cubicBezTo>
                <a:lnTo>
                  <a:pt x="4116" y="0"/>
                </a:lnTo>
                <a:lnTo>
                  <a:pt x="4116" y="0"/>
                </a:lnTo>
                <a:cubicBezTo>
                  <a:pt x="4262" y="0"/>
                  <a:pt x="4380" y="118"/>
                  <a:pt x="4380" y="264"/>
                </a:cubicBezTo>
                <a:lnTo>
                  <a:pt x="4380" y="3155"/>
                </a:lnTo>
                <a:lnTo>
                  <a:pt x="4380" y="3155"/>
                </a:lnTo>
                <a:cubicBezTo>
                  <a:pt x="4380" y="3302"/>
                  <a:pt x="4262" y="3420"/>
                  <a:pt x="4116" y="3420"/>
                </a:cubicBezTo>
              </a:path>
            </a:pathLst>
          </a:custGeom>
          <a:solidFill>
            <a:srgbClr val="55854D"/>
          </a:solidFill>
          <a:ln>
            <a:noFill/>
          </a:ln>
          <a:effectLst/>
        </p:spPr>
        <p:txBody>
          <a:bodyPr wrap="none" anchor="ctr"/>
          <a:lstStyle/>
          <a:p>
            <a:endParaRPr lang="en-US" sz="900"/>
          </a:p>
        </p:txBody>
      </p:sp>
      <p:sp>
        <p:nvSpPr>
          <p:cNvPr id="5" name="Freeform 243">
            <a:extLst>
              <a:ext uri="{FF2B5EF4-FFF2-40B4-BE49-F238E27FC236}">
                <a16:creationId xmlns:a16="http://schemas.microsoft.com/office/drawing/2014/main" id="{CF0F5FE3-512B-A5DD-B007-036801FBB1A0}"/>
              </a:ext>
            </a:extLst>
          </p:cNvPr>
          <p:cNvSpPr>
            <a:spLocks noChangeArrowheads="1"/>
          </p:cNvSpPr>
          <p:nvPr/>
        </p:nvSpPr>
        <p:spPr bwMode="auto">
          <a:xfrm>
            <a:off x="1338448" y="2863271"/>
            <a:ext cx="1581755" cy="1700704"/>
          </a:xfrm>
          <a:custGeom>
            <a:avLst/>
            <a:gdLst>
              <a:gd name="T0" fmla="*/ 1088 w 2757"/>
              <a:gd name="T1" fmla="*/ 2802 h 2964"/>
              <a:gd name="T2" fmla="*/ 417 w 2757"/>
              <a:gd name="T3" fmla="*/ 2131 h 2964"/>
              <a:gd name="T4" fmla="*/ 417 w 2757"/>
              <a:gd name="T5" fmla="*/ 2131 h 2964"/>
              <a:gd name="T6" fmla="*/ 417 w 2757"/>
              <a:gd name="T7" fmla="*/ 624 h 2964"/>
              <a:gd name="T8" fmla="*/ 624 w 2757"/>
              <a:gd name="T9" fmla="*/ 417 h 2964"/>
              <a:gd name="T10" fmla="*/ 624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8 w 2757"/>
              <a:gd name="T21" fmla="*/ 2802 h 2964"/>
              <a:gd name="T22" fmla="*/ 1668 w 2757"/>
              <a:gd name="T23" fmla="*/ 2802 h 2964"/>
              <a:gd name="T24" fmla="*/ 1088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8" y="2802"/>
                </a:moveTo>
                <a:lnTo>
                  <a:pt x="417" y="2131"/>
                </a:lnTo>
                <a:lnTo>
                  <a:pt x="417" y="2131"/>
                </a:lnTo>
                <a:cubicBezTo>
                  <a:pt x="0" y="1715"/>
                  <a:pt x="0" y="1041"/>
                  <a:pt x="417" y="624"/>
                </a:cubicBezTo>
                <a:lnTo>
                  <a:pt x="624" y="417"/>
                </a:lnTo>
                <a:lnTo>
                  <a:pt x="624" y="417"/>
                </a:lnTo>
                <a:cubicBezTo>
                  <a:pt x="1040" y="0"/>
                  <a:pt x="1715" y="0"/>
                  <a:pt x="2132" y="417"/>
                </a:cubicBezTo>
                <a:lnTo>
                  <a:pt x="2339" y="624"/>
                </a:lnTo>
                <a:lnTo>
                  <a:pt x="2339" y="624"/>
                </a:lnTo>
                <a:cubicBezTo>
                  <a:pt x="2756" y="1041"/>
                  <a:pt x="2756" y="1715"/>
                  <a:pt x="2339" y="2131"/>
                </a:cubicBezTo>
                <a:lnTo>
                  <a:pt x="1668" y="2802"/>
                </a:lnTo>
                <a:lnTo>
                  <a:pt x="1668" y="2802"/>
                </a:lnTo>
                <a:cubicBezTo>
                  <a:pt x="1508" y="2963"/>
                  <a:pt x="1248" y="2963"/>
                  <a:pt x="1088" y="2802"/>
                </a:cubicBezTo>
              </a:path>
            </a:pathLst>
          </a:custGeom>
          <a:solidFill>
            <a:srgbClr val="292668"/>
          </a:solidFill>
          <a:ln>
            <a:noFill/>
          </a:ln>
          <a:effectLst/>
        </p:spPr>
        <p:txBody>
          <a:bodyPr wrap="none" anchor="ctr"/>
          <a:lstStyle/>
          <a:p>
            <a:endParaRPr lang="en-US" sz="900" dirty="0"/>
          </a:p>
        </p:txBody>
      </p:sp>
      <p:sp>
        <p:nvSpPr>
          <p:cNvPr id="6" name="Freeform 244">
            <a:extLst>
              <a:ext uri="{FF2B5EF4-FFF2-40B4-BE49-F238E27FC236}">
                <a16:creationId xmlns:a16="http://schemas.microsoft.com/office/drawing/2014/main" id="{B2DCE4FF-AED7-1D19-655B-D3BE628760DE}"/>
              </a:ext>
            </a:extLst>
          </p:cNvPr>
          <p:cNvSpPr>
            <a:spLocks noChangeArrowheads="1"/>
          </p:cNvSpPr>
          <p:nvPr/>
        </p:nvSpPr>
        <p:spPr bwMode="auto">
          <a:xfrm>
            <a:off x="3583275" y="3913557"/>
            <a:ext cx="2513094" cy="2327328"/>
          </a:xfrm>
          <a:custGeom>
            <a:avLst/>
            <a:gdLst>
              <a:gd name="T0" fmla="*/ 4115 w 4381"/>
              <a:gd name="T1" fmla="*/ 3420 h 3421"/>
              <a:gd name="T2" fmla="*/ 265 w 4381"/>
              <a:gd name="T3" fmla="*/ 3420 h 3421"/>
              <a:gd name="T4" fmla="*/ 265 w 4381"/>
              <a:gd name="T5" fmla="*/ 3420 h 3421"/>
              <a:gd name="T6" fmla="*/ 0 w 4381"/>
              <a:gd name="T7" fmla="*/ 3155 h 3421"/>
              <a:gd name="T8" fmla="*/ 0 w 4381"/>
              <a:gd name="T9" fmla="*/ 264 h 3421"/>
              <a:gd name="T10" fmla="*/ 0 w 4381"/>
              <a:gd name="T11" fmla="*/ 264 h 3421"/>
              <a:gd name="T12" fmla="*/ 265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5" y="3420"/>
                </a:lnTo>
                <a:lnTo>
                  <a:pt x="265" y="3420"/>
                </a:lnTo>
                <a:cubicBezTo>
                  <a:pt x="118" y="3420"/>
                  <a:pt x="0" y="3302"/>
                  <a:pt x="0" y="3155"/>
                </a:cubicBezTo>
                <a:lnTo>
                  <a:pt x="0" y="264"/>
                </a:lnTo>
                <a:lnTo>
                  <a:pt x="0" y="264"/>
                </a:lnTo>
                <a:cubicBezTo>
                  <a:pt x="0" y="118"/>
                  <a:pt x="118" y="0"/>
                  <a:pt x="265"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E25684"/>
          </a:solidFill>
          <a:ln>
            <a:noFill/>
          </a:ln>
          <a:effectLst/>
        </p:spPr>
        <p:txBody>
          <a:bodyPr wrap="none" anchor="ctr"/>
          <a:lstStyle/>
          <a:p>
            <a:endParaRPr lang="en-US" sz="900"/>
          </a:p>
        </p:txBody>
      </p:sp>
      <p:sp>
        <p:nvSpPr>
          <p:cNvPr id="7" name="Freeform 319">
            <a:extLst>
              <a:ext uri="{FF2B5EF4-FFF2-40B4-BE49-F238E27FC236}">
                <a16:creationId xmlns:a16="http://schemas.microsoft.com/office/drawing/2014/main" id="{C0D60B4B-33CD-3583-F440-51E006DC41AF}"/>
              </a:ext>
            </a:extLst>
          </p:cNvPr>
          <p:cNvSpPr>
            <a:spLocks noChangeArrowheads="1"/>
          </p:cNvSpPr>
          <p:nvPr/>
        </p:nvSpPr>
        <p:spPr bwMode="auto">
          <a:xfrm>
            <a:off x="4048943" y="2863271"/>
            <a:ext cx="1581757" cy="1700704"/>
          </a:xfrm>
          <a:custGeom>
            <a:avLst/>
            <a:gdLst>
              <a:gd name="T0" fmla="*/ 1086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1 w 2756"/>
              <a:gd name="T13" fmla="*/ 417 h 2964"/>
              <a:gd name="T14" fmla="*/ 2338 w 2756"/>
              <a:gd name="T15" fmla="*/ 624 h 2964"/>
              <a:gd name="T16" fmla="*/ 2338 w 2756"/>
              <a:gd name="T17" fmla="*/ 624 h 2964"/>
              <a:gd name="T18" fmla="*/ 2338 w 2756"/>
              <a:gd name="T19" fmla="*/ 2131 h 2964"/>
              <a:gd name="T20" fmla="*/ 1668 w 2756"/>
              <a:gd name="T21" fmla="*/ 2802 h 2964"/>
              <a:gd name="T22" fmla="*/ 1668 w 2756"/>
              <a:gd name="T23" fmla="*/ 2802 h 2964"/>
              <a:gd name="T24" fmla="*/ 1086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6" y="2802"/>
                </a:moveTo>
                <a:lnTo>
                  <a:pt x="416" y="2131"/>
                </a:lnTo>
                <a:lnTo>
                  <a:pt x="416" y="2131"/>
                </a:lnTo>
                <a:cubicBezTo>
                  <a:pt x="0" y="1715"/>
                  <a:pt x="0" y="1041"/>
                  <a:pt x="416" y="624"/>
                </a:cubicBezTo>
                <a:lnTo>
                  <a:pt x="623" y="417"/>
                </a:lnTo>
                <a:lnTo>
                  <a:pt x="623" y="417"/>
                </a:lnTo>
                <a:cubicBezTo>
                  <a:pt x="1040" y="0"/>
                  <a:pt x="1715" y="0"/>
                  <a:pt x="2131" y="417"/>
                </a:cubicBezTo>
                <a:lnTo>
                  <a:pt x="2338" y="624"/>
                </a:lnTo>
                <a:lnTo>
                  <a:pt x="2338" y="624"/>
                </a:lnTo>
                <a:cubicBezTo>
                  <a:pt x="2755" y="1041"/>
                  <a:pt x="2755" y="1715"/>
                  <a:pt x="2338" y="2131"/>
                </a:cubicBezTo>
                <a:lnTo>
                  <a:pt x="1668" y="2802"/>
                </a:lnTo>
                <a:lnTo>
                  <a:pt x="1668" y="2802"/>
                </a:lnTo>
                <a:cubicBezTo>
                  <a:pt x="1507" y="2963"/>
                  <a:pt x="1247" y="2963"/>
                  <a:pt x="1086" y="2802"/>
                </a:cubicBezTo>
              </a:path>
            </a:pathLst>
          </a:custGeom>
          <a:solidFill>
            <a:srgbClr val="292668"/>
          </a:solidFill>
          <a:ln>
            <a:noFill/>
          </a:ln>
          <a:effectLst/>
        </p:spPr>
        <p:txBody>
          <a:bodyPr wrap="none" anchor="ctr"/>
          <a:lstStyle/>
          <a:p>
            <a:endParaRPr lang="en-US" sz="900"/>
          </a:p>
        </p:txBody>
      </p:sp>
      <p:sp>
        <p:nvSpPr>
          <p:cNvPr id="8" name="Freeform 320">
            <a:extLst>
              <a:ext uri="{FF2B5EF4-FFF2-40B4-BE49-F238E27FC236}">
                <a16:creationId xmlns:a16="http://schemas.microsoft.com/office/drawing/2014/main" id="{89D5E851-7B60-A278-61FB-48D99A7A8FA9}"/>
              </a:ext>
            </a:extLst>
          </p:cNvPr>
          <p:cNvSpPr>
            <a:spLocks noChangeArrowheads="1"/>
          </p:cNvSpPr>
          <p:nvPr/>
        </p:nvSpPr>
        <p:spPr bwMode="auto">
          <a:xfrm>
            <a:off x="6212786" y="3913557"/>
            <a:ext cx="2513093" cy="2327328"/>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1" y="0"/>
                  <a:pt x="4380" y="118"/>
                  <a:pt x="4380" y="264"/>
                </a:cubicBezTo>
                <a:lnTo>
                  <a:pt x="4380" y="3155"/>
                </a:lnTo>
                <a:lnTo>
                  <a:pt x="4380" y="3155"/>
                </a:lnTo>
                <a:cubicBezTo>
                  <a:pt x="4380" y="3302"/>
                  <a:pt x="4261" y="3420"/>
                  <a:pt x="4115" y="3420"/>
                </a:cubicBezTo>
              </a:path>
            </a:pathLst>
          </a:custGeom>
          <a:solidFill>
            <a:srgbClr val="F26F46"/>
          </a:solidFill>
          <a:ln>
            <a:noFill/>
          </a:ln>
          <a:effectLst/>
        </p:spPr>
        <p:txBody>
          <a:bodyPr wrap="none" anchor="ctr"/>
          <a:lstStyle/>
          <a:p>
            <a:endParaRPr lang="en-US" sz="900"/>
          </a:p>
        </p:txBody>
      </p:sp>
      <p:sp>
        <p:nvSpPr>
          <p:cNvPr id="9" name="Freeform 393">
            <a:extLst>
              <a:ext uri="{FF2B5EF4-FFF2-40B4-BE49-F238E27FC236}">
                <a16:creationId xmlns:a16="http://schemas.microsoft.com/office/drawing/2014/main" id="{154E0438-4B5A-217F-36E3-099D82334101}"/>
              </a:ext>
            </a:extLst>
          </p:cNvPr>
          <p:cNvSpPr>
            <a:spLocks noChangeArrowheads="1"/>
          </p:cNvSpPr>
          <p:nvPr/>
        </p:nvSpPr>
        <p:spPr bwMode="auto">
          <a:xfrm>
            <a:off x="6678455" y="2863271"/>
            <a:ext cx="1581755" cy="1700704"/>
          </a:xfrm>
          <a:custGeom>
            <a:avLst/>
            <a:gdLst>
              <a:gd name="T0" fmla="*/ 1087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2 w 2756"/>
              <a:gd name="T13" fmla="*/ 417 h 2964"/>
              <a:gd name="T14" fmla="*/ 2339 w 2756"/>
              <a:gd name="T15" fmla="*/ 624 h 2964"/>
              <a:gd name="T16" fmla="*/ 2339 w 2756"/>
              <a:gd name="T17" fmla="*/ 624 h 2964"/>
              <a:gd name="T18" fmla="*/ 2339 w 2756"/>
              <a:gd name="T19" fmla="*/ 2131 h 2964"/>
              <a:gd name="T20" fmla="*/ 1668 w 2756"/>
              <a:gd name="T21" fmla="*/ 2802 h 2964"/>
              <a:gd name="T22" fmla="*/ 1668 w 2756"/>
              <a:gd name="T23" fmla="*/ 2802 h 2964"/>
              <a:gd name="T24" fmla="*/ 1087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5" y="1041"/>
                  <a:pt x="2755" y="1715"/>
                  <a:pt x="2339" y="2131"/>
                </a:cubicBezTo>
                <a:lnTo>
                  <a:pt x="1668" y="2802"/>
                </a:lnTo>
                <a:lnTo>
                  <a:pt x="1668" y="2802"/>
                </a:lnTo>
                <a:cubicBezTo>
                  <a:pt x="1508" y="2963"/>
                  <a:pt x="1247" y="2963"/>
                  <a:pt x="1087" y="2802"/>
                </a:cubicBezTo>
              </a:path>
            </a:pathLst>
          </a:custGeom>
          <a:solidFill>
            <a:srgbClr val="292668"/>
          </a:solidFill>
          <a:ln>
            <a:noFill/>
          </a:ln>
          <a:effectLst/>
        </p:spPr>
        <p:txBody>
          <a:bodyPr wrap="none" anchor="ctr"/>
          <a:lstStyle/>
          <a:p>
            <a:endParaRPr lang="en-US" sz="900"/>
          </a:p>
        </p:txBody>
      </p:sp>
      <p:sp>
        <p:nvSpPr>
          <p:cNvPr id="10" name="Freeform 394">
            <a:extLst>
              <a:ext uri="{FF2B5EF4-FFF2-40B4-BE49-F238E27FC236}">
                <a16:creationId xmlns:a16="http://schemas.microsoft.com/office/drawing/2014/main" id="{F6DCC72A-360D-3E6A-1D99-90C4865FB03B}"/>
              </a:ext>
            </a:extLst>
          </p:cNvPr>
          <p:cNvSpPr>
            <a:spLocks noChangeArrowheads="1"/>
          </p:cNvSpPr>
          <p:nvPr/>
        </p:nvSpPr>
        <p:spPr bwMode="auto">
          <a:xfrm>
            <a:off x="8842295" y="3913557"/>
            <a:ext cx="2513094" cy="2327328"/>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7473B6"/>
          </a:solidFill>
          <a:ln>
            <a:noFill/>
          </a:ln>
          <a:effectLst/>
        </p:spPr>
        <p:txBody>
          <a:bodyPr wrap="none" anchor="ctr"/>
          <a:lstStyle/>
          <a:p>
            <a:endParaRPr lang="en-US" sz="900"/>
          </a:p>
        </p:txBody>
      </p:sp>
      <p:sp>
        <p:nvSpPr>
          <p:cNvPr id="11" name="Freeform 469">
            <a:extLst>
              <a:ext uri="{FF2B5EF4-FFF2-40B4-BE49-F238E27FC236}">
                <a16:creationId xmlns:a16="http://schemas.microsoft.com/office/drawing/2014/main" id="{9A9B20AB-355C-37FC-AAEB-BC1171BEBA86}"/>
              </a:ext>
            </a:extLst>
          </p:cNvPr>
          <p:cNvSpPr>
            <a:spLocks noChangeArrowheads="1"/>
          </p:cNvSpPr>
          <p:nvPr/>
        </p:nvSpPr>
        <p:spPr bwMode="auto">
          <a:xfrm>
            <a:off x="9310496" y="2863271"/>
            <a:ext cx="1581755" cy="1700704"/>
          </a:xfrm>
          <a:custGeom>
            <a:avLst/>
            <a:gdLst>
              <a:gd name="T0" fmla="*/ 1087 w 2757"/>
              <a:gd name="T1" fmla="*/ 2802 h 2964"/>
              <a:gd name="T2" fmla="*/ 416 w 2757"/>
              <a:gd name="T3" fmla="*/ 2131 h 2964"/>
              <a:gd name="T4" fmla="*/ 416 w 2757"/>
              <a:gd name="T5" fmla="*/ 2131 h 2964"/>
              <a:gd name="T6" fmla="*/ 416 w 2757"/>
              <a:gd name="T7" fmla="*/ 624 h 2964"/>
              <a:gd name="T8" fmla="*/ 623 w 2757"/>
              <a:gd name="T9" fmla="*/ 417 h 2964"/>
              <a:gd name="T10" fmla="*/ 623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9 w 2757"/>
              <a:gd name="T21" fmla="*/ 2802 h 2964"/>
              <a:gd name="T22" fmla="*/ 1669 w 2757"/>
              <a:gd name="T23" fmla="*/ 2802 h 2964"/>
              <a:gd name="T24" fmla="*/ 1087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6" y="1041"/>
                  <a:pt x="2756" y="1715"/>
                  <a:pt x="2339" y="2131"/>
                </a:cubicBezTo>
                <a:lnTo>
                  <a:pt x="1669" y="2802"/>
                </a:lnTo>
                <a:lnTo>
                  <a:pt x="1669" y="2802"/>
                </a:lnTo>
                <a:cubicBezTo>
                  <a:pt x="1508" y="2963"/>
                  <a:pt x="1248" y="2963"/>
                  <a:pt x="1087" y="2802"/>
                </a:cubicBezTo>
              </a:path>
            </a:pathLst>
          </a:custGeom>
          <a:solidFill>
            <a:srgbClr val="292668"/>
          </a:solidFill>
          <a:ln>
            <a:noFill/>
          </a:ln>
          <a:effectLst/>
        </p:spPr>
        <p:txBody>
          <a:bodyPr wrap="none" anchor="ctr"/>
          <a:lstStyle/>
          <a:p>
            <a:endParaRPr lang="en-US" sz="900"/>
          </a:p>
        </p:txBody>
      </p:sp>
      <p:sp>
        <p:nvSpPr>
          <p:cNvPr id="12" name="CuadroTexto 553">
            <a:extLst>
              <a:ext uri="{FF2B5EF4-FFF2-40B4-BE49-F238E27FC236}">
                <a16:creationId xmlns:a16="http://schemas.microsoft.com/office/drawing/2014/main" id="{30C9171E-81E1-46DE-82C7-CD823B7D0394}"/>
              </a:ext>
            </a:extLst>
          </p:cNvPr>
          <p:cNvSpPr txBox="1"/>
          <p:nvPr/>
        </p:nvSpPr>
        <p:spPr>
          <a:xfrm>
            <a:off x="948523" y="4662675"/>
            <a:ext cx="2466886" cy="400110"/>
          </a:xfrm>
          <a:prstGeom prst="rect">
            <a:avLst/>
          </a:prstGeom>
          <a:noFill/>
        </p:spPr>
        <p:txBody>
          <a:bodyPr wrap="square" lIns="91440" tIns="45720" rIns="91440" bIns="45720" rtlCol="0" anchor="t">
            <a:spAutoFit/>
          </a:bodyPr>
          <a:lstStyle/>
          <a:p>
            <a:pPr algn="ctr"/>
            <a:r>
              <a:rPr lang="en-US" sz="2000" b="1">
                <a:solidFill>
                  <a:schemeClr val="bg1"/>
                </a:solidFill>
                <a:latin typeface="Calibri"/>
                <a:ea typeface="Calibri"/>
                <a:cs typeface="Calibri"/>
              </a:rPr>
              <a:t>Lijst </a:t>
            </a:r>
            <a:r>
              <a:rPr lang="en-US" sz="2000" b="1">
                <a:solidFill>
                  <a:schemeClr val="bg1"/>
                </a:solidFill>
                <a:ea typeface="+mn-lt"/>
                <a:cs typeface="+mn-lt"/>
              </a:rPr>
              <a:t>van ingrediënten</a:t>
            </a:r>
            <a:endParaRPr lang="en-US" sz="2000" b="1">
              <a:solidFill>
                <a:schemeClr val="bg1"/>
              </a:solidFill>
              <a:latin typeface="Calibri"/>
              <a:ea typeface="Lato"/>
              <a:cs typeface="Calibri"/>
            </a:endParaRPr>
          </a:p>
        </p:txBody>
      </p:sp>
      <p:sp>
        <p:nvSpPr>
          <p:cNvPr id="13" name="CuadroTexto 555">
            <a:extLst>
              <a:ext uri="{FF2B5EF4-FFF2-40B4-BE49-F238E27FC236}">
                <a16:creationId xmlns:a16="http://schemas.microsoft.com/office/drawing/2014/main" id="{0DCAC494-78FF-A93E-B19E-3E828E501AFB}"/>
              </a:ext>
            </a:extLst>
          </p:cNvPr>
          <p:cNvSpPr txBox="1"/>
          <p:nvPr/>
        </p:nvSpPr>
        <p:spPr>
          <a:xfrm>
            <a:off x="3691586" y="4682779"/>
            <a:ext cx="2327009" cy="707886"/>
          </a:xfrm>
          <a:prstGeom prst="rect">
            <a:avLst/>
          </a:prstGeom>
          <a:noFill/>
        </p:spPr>
        <p:txBody>
          <a:bodyPr wrap="square" lIns="91440" tIns="45720" rIns="91440" bIns="45720" rtlCol="0" anchor="t">
            <a:spAutoFit/>
          </a:bodyPr>
          <a:lstStyle/>
          <a:p>
            <a:pPr algn="ctr"/>
            <a:r>
              <a:rPr lang="en-US" sz="2000" b="1" dirty="0">
                <a:solidFill>
                  <a:schemeClr val="bg1"/>
                </a:solidFill>
                <a:latin typeface="Calibri"/>
                <a:ea typeface="Calibri"/>
                <a:cs typeface="Calibri"/>
              </a:rPr>
              <a:t>Voed</a:t>
            </a:r>
            <a:r>
              <a:rPr lang="en-US" sz="2000" b="1" dirty="0">
                <a:solidFill>
                  <a:schemeClr val="bg1"/>
                </a:solidFill>
                <a:ea typeface="+mn-lt"/>
                <a:cs typeface="+mn-lt"/>
              </a:rPr>
              <a:t>ings</a:t>
            </a:r>
            <a:r>
              <a:rPr lang="en-US" sz="2000" b="1" dirty="0">
                <a:solidFill>
                  <a:schemeClr val="bg1"/>
                </a:solidFill>
                <a:latin typeface="Calibri"/>
                <a:ea typeface="Calibri"/>
                <a:cs typeface="Calibri"/>
              </a:rPr>
              <a:t>waardeverklaringen</a:t>
            </a:r>
            <a:endParaRPr lang="en-US" sz="2000" b="1" dirty="0">
              <a:solidFill>
                <a:schemeClr val="bg1"/>
              </a:solidFill>
              <a:latin typeface="Calibri" panose="020F0502020204030204" pitchFamily="34" charset="0"/>
              <a:ea typeface="Lato" charset="0"/>
              <a:cs typeface="Calibri" panose="020F0502020204030204" pitchFamily="34" charset="0"/>
            </a:endParaRPr>
          </a:p>
        </p:txBody>
      </p:sp>
      <p:sp>
        <p:nvSpPr>
          <p:cNvPr id="14" name="CuadroTexto 557">
            <a:extLst>
              <a:ext uri="{FF2B5EF4-FFF2-40B4-BE49-F238E27FC236}">
                <a16:creationId xmlns:a16="http://schemas.microsoft.com/office/drawing/2014/main" id="{5B84140F-ADEA-B904-B687-CCF5335161B8}"/>
              </a:ext>
            </a:extLst>
          </p:cNvPr>
          <p:cNvSpPr txBox="1"/>
          <p:nvPr/>
        </p:nvSpPr>
        <p:spPr>
          <a:xfrm>
            <a:off x="6212785" y="4662675"/>
            <a:ext cx="2513093" cy="707886"/>
          </a:xfrm>
          <a:prstGeom prst="rect">
            <a:avLst/>
          </a:prstGeom>
          <a:noFill/>
        </p:spPr>
        <p:txBody>
          <a:bodyPr wrap="square" lIns="91440" tIns="45720" rIns="91440" bIns="45720" rtlCol="0" anchor="t">
            <a:spAutoFit/>
          </a:bodyPr>
          <a:lstStyle/>
          <a:p>
            <a:pPr algn="ctr"/>
            <a:r>
              <a:rPr lang="en-US" sz="2000" b="1">
                <a:solidFill>
                  <a:schemeClr val="bg1"/>
                </a:solidFill>
                <a:latin typeface="Calibri"/>
                <a:ea typeface="Calibri"/>
                <a:cs typeface="Calibri"/>
              </a:rPr>
              <a:t>Aanvullende </a:t>
            </a:r>
            <a:r>
              <a:rPr lang="en-US" sz="2000" b="1">
                <a:solidFill>
                  <a:schemeClr val="bg1"/>
                </a:solidFill>
                <a:ea typeface="+mn-lt"/>
                <a:cs typeface="+mn-lt"/>
              </a:rPr>
              <a:t>voedingsinformatie</a:t>
            </a:r>
            <a:endParaRPr lang="en-US" sz="2000" b="1">
              <a:solidFill>
                <a:schemeClr val="bg1"/>
              </a:solidFill>
              <a:latin typeface="Calibri" panose="020F0502020204030204" pitchFamily="34" charset="0"/>
              <a:ea typeface="Lato" charset="0"/>
              <a:cs typeface="Calibri" panose="020F0502020204030204" pitchFamily="34" charset="0"/>
            </a:endParaRPr>
          </a:p>
        </p:txBody>
      </p:sp>
      <p:sp>
        <p:nvSpPr>
          <p:cNvPr id="15" name="CuadroTexto 559">
            <a:extLst>
              <a:ext uri="{FF2B5EF4-FFF2-40B4-BE49-F238E27FC236}">
                <a16:creationId xmlns:a16="http://schemas.microsoft.com/office/drawing/2014/main" id="{C8147627-98DE-64FB-98CA-DEECA673469E}"/>
              </a:ext>
            </a:extLst>
          </p:cNvPr>
          <p:cNvSpPr txBox="1"/>
          <p:nvPr/>
        </p:nvSpPr>
        <p:spPr>
          <a:xfrm>
            <a:off x="8842294" y="4662675"/>
            <a:ext cx="2513094" cy="707886"/>
          </a:xfrm>
          <a:prstGeom prst="rect">
            <a:avLst/>
          </a:prstGeom>
          <a:noFill/>
        </p:spPr>
        <p:txBody>
          <a:bodyPr wrap="square" lIns="91440" tIns="45720" rIns="91440" bIns="45720" rtlCol="0" anchor="t">
            <a:spAutoFit/>
          </a:bodyPr>
          <a:lstStyle/>
          <a:p>
            <a:pPr algn="ctr"/>
            <a:r>
              <a:rPr lang="en-US" sz="2000" b="1">
                <a:solidFill>
                  <a:schemeClr val="bg1"/>
                </a:solidFill>
                <a:latin typeface="Calibri"/>
                <a:ea typeface="Calibri"/>
                <a:cs typeface="Calibri"/>
              </a:rPr>
              <a:t>Voedings- </a:t>
            </a:r>
            <a:r>
              <a:rPr lang="en-US" sz="2000" b="1">
                <a:solidFill>
                  <a:schemeClr val="bg1"/>
                </a:solidFill>
                <a:ea typeface="+mn-lt"/>
                <a:cs typeface="+mn-lt"/>
              </a:rPr>
              <a:t>en gezondheidsclaims </a:t>
            </a:r>
            <a:endParaRPr lang="en-US" sz="2000" b="1">
              <a:solidFill>
                <a:schemeClr val="bg1"/>
              </a:solidFill>
              <a:latin typeface="Calibri" panose="020F0502020204030204" pitchFamily="34" charset="0"/>
              <a:ea typeface="Lato" charset="0"/>
              <a:cs typeface="Calibri" panose="020F0502020204030204" pitchFamily="34" charset="0"/>
            </a:endParaRPr>
          </a:p>
        </p:txBody>
      </p:sp>
      <p:grpSp>
        <p:nvGrpSpPr>
          <p:cNvPr id="38" name="Group 37">
            <a:extLst>
              <a:ext uri="{FF2B5EF4-FFF2-40B4-BE49-F238E27FC236}">
                <a16:creationId xmlns:a16="http://schemas.microsoft.com/office/drawing/2014/main" id="{798B6E07-9F46-F4F2-EEB1-6B2FA594A462}"/>
              </a:ext>
            </a:extLst>
          </p:cNvPr>
          <p:cNvGrpSpPr/>
          <p:nvPr/>
        </p:nvGrpSpPr>
        <p:grpSpPr>
          <a:xfrm>
            <a:off x="1773896" y="3189535"/>
            <a:ext cx="785056" cy="796851"/>
            <a:chOff x="3258209" y="1217582"/>
            <a:chExt cx="4712093" cy="4711281"/>
          </a:xfrm>
          <a:solidFill>
            <a:schemeClr val="bg1"/>
          </a:solidFill>
        </p:grpSpPr>
        <p:sp>
          <p:nvSpPr>
            <p:cNvPr id="39" name="Freeform 31">
              <a:extLst>
                <a:ext uri="{FF2B5EF4-FFF2-40B4-BE49-F238E27FC236}">
                  <a16:creationId xmlns:a16="http://schemas.microsoft.com/office/drawing/2014/main" id="{D588B1C4-DFB4-A7A4-6223-4461702E17C4}"/>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26F46"/>
            </a:solidFill>
            <a:ln w="9514" cap="flat">
              <a:noFill/>
              <a:prstDash val="solid"/>
              <a:miter/>
            </a:ln>
          </p:spPr>
          <p:txBody>
            <a:bodyPr rtlCol="0" anchor="ctr"/>
            <a:lstStyle/>
            <a:p>
              <a:endParaRPr lang="en-US"/>
            </a:p>
          </p:txBody>
        </p:sp>
        <p:sp>
          <p:nvSpPr>
            <p:cNvPr id="40" name="Freeform 32">
              <a:extLst>
                <a:ext uri="{FF2B5EF4-FFF2-40B4-BE49-F238E27FC236}">
                  <a16:creationId xmlns:a16="http://schemas.microsoft.com/office/drawing/2014/main" id="{1FC94645-A124-6A69-9198-15337477A30E}"/>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26F46"/>
            </a:solidFill>
            <a:ln w="9514" cap="flat">
              <a:noFill/>
              <a:prstDash val="solid"/>
              <a:miter/>
            </a:ln>
          </p:spPr>
          <p:txBody>
            <a:bodyPr rtlCol="0" anchor="ctr"/>
            <a:lstStyle/>
            <a:p>
              <a:endParaRPr lang="en-US"/>
            </a:p>
          </p:txBody>
        </p:sp>
        <p:grpSp>
          <p:nvGrpSpPr>
            <p:cNvPr id="41" name="Group 40">
              <a:extLst>
                <a:ext uri="{FF2B5EF4-FFF2-40B4-BE49-F238E27FC236}">
                  <a16:creationId xmlns:a16="http://schemas.microsoft.com/office/drawing/2014/main" id="{1F335FC5-462E-2C5E-078E-8FEEC65CB671}"/>
                </a:ext>
              </a:extLst>
            </p:cNvPr>
            <p:cNvGrpSpPr/>
            <p:nvPr/>
          </p:nvGrpSpPr>
          <p:grpSpPr>
            <a:xfrm>
              <a:off x="3258209" y="1217582"/>
              <a:ext cx="4712093" cy="4711281"/>
              <a:chOff x="3258209" y="1217582"/>
              <a:chExt cx="4712093" cy="4711281"/>
            </a:xfrm>
            <a:grpFill/>
          </p:grpSpPr>
          <p:sp>
            <p:nvSpPr>
              <p:cNvPr id="42" name="Freeform 16">
                <a:extLst>
                  <a:ext uri="{FF2B5EF4-FFF2-40B4-BE49-F238E27FC236}">
                    <a16:creationId xmlns:a16="http://schemas.microsoft.com/office/drawing/2014/main" id="{C6280973-D4B6-9CA9-D6E2-82D8CDB328D6}"/>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43" name="Freeform 18">
                <a:extLst>
                  <a:ext uri="{FF2B5EF4-FFF2-40B4-BE49-F238E27FC236}">
                    <a16:creationId xmlns:a16="http://schemas.microsoft.com/office/drawing/2014/main" id="{AE616015-61AC-3A36-7D42-61FDA3C9EE30}"/>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44" name="Freeform 19">
                <a:extLst>
                  <a:ext uri="{FF2B5EF4-FFF2-40B4-BE49-F238E27FC236}">
                    <a16:creationId xmlns:a16="http://schemas.microsoft.com/office/drawing/2014/main" id="{F770B854-AB53-AE74-A90A-832F1364E5B2}"/>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45" name="Freeform 20">
                <a:extLst>
                  <a:ext uri="{FF2B5EF4-FFF2-40B4-BE49-F238E27FC236}">
                    <a16:creationId xmlns:a16="http://schemas.microsoft.com/office/drawing/2014/main" id="{B9F52179-B15A-9384-05D9-D6DAE8B5D1F3}"/>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46" name="Freeform 21">
                <a:extLst>
                  <a:ext uri="{FF2B5EF4-FFF2-40B4-BE49-F238E27FC236}">
                    <a16:creationId xmlns:a16="http://schemas.microsoft.com/office/drawing/2014/main" id="{6B249061-242B-22CC-7057-23D367DBD39E}"/>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47" name="Freeform 22">
                <a:extLst>
                  <a:ext uri="{FF2B5EF4-FFF2-40B4-BE49-F238E27FC236}">
                    <a16:creationId xmlns:a16="http://schemas.microsoft.com/office/drawing/2014/main" id="{4BC433ED-E574-FED8-93BE-E3816881AF3A}"/>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48" name="Freeform 23">
                <a:extLst>
                  <a:ext uri="{FF2B5EF4-FFF2-40B4-BE49-F238E27FC236}">
                    <a16:creationId xmlns:a16="http://schemas.microsoft.com/office/drawing/2014/main" id="{F25D3460-E850-594B-8C7C-9AAF95451354}"/>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49" name="Freeform 24">
                <a:extLst>
                  <a:ext uri="{FF2B5EF4-FFF2-40B4-BE49-F238E27FC236}">
                    <a16:creationId xmlns:a16="http://schemas.microsoft.com/office/drawing/2014/main" id="{A2A893BF-579D-27D0-9B3C-8BB6711A34DE}"/>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50" name="Freeform 25">
                <a:extLst>
                  <a:ext uri="{FF2B5EF4-FFF2-40B4-BE49-F238E27FC236}">
                    <a16:creationId xmlns:a16="http://schemas.microsoft.com/office/drawing/2014/main" id="{BB630C9D-8358-4E38-3924-AD1857F8D9B0}"/>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51" name="Freeform 26">
                <a:extLst>
                  <a:ext uri="{FF2B5EF4-FFF2-40B4-BE49-F238E27FC236}">
                    <a16:creationId xmlns:a16="http://schemas.microsoft.com/office/drawing/2014/main" id="{547456B3-1210-D2F6-791D-656C3CDD9D8F}"/>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52" name="Freeform 27">
                <a:extLst>
                  <a:ext uri="{FF2B5EF4-FFF2-40B4-BE49-F238E27FC236}">
                    <a16:creationId xmlns:a16="http://schemas.microsoft.com/office/drawing/2014/main" id="{CE0A5465-34CE-D186-6824-01D40C2364AF}"/>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53" name="Freeform 28">
                <a:extLst>
                  <a:ext uri="{FF2B5EF4-FFF2-40B4-BE49-F238E27FC236}">
                    <a16:creationId xmlns:a16="http://schemas.microsoft.com/office/drawing/2014/main" id="{CDA7008E-9DD7-18FC-6F49-E6A300C3A48D}"/>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54" name="Freeform 29">
                <a:extLst>
                  <a:ext uri="{FF2B5EF4-FFF2-40B4-BE49-F238E27FC236}">
                    <a16:creationId xmlns:a16="http://schemas.microsoft.com/office/drawing/2014/main" id="{25C0C505-028C-D6A0-9511-3EC580EF68AF}"/>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55" name="Freeform 30">
                <a:extLst>
                  <a:ext uri="{FF2B5EF4-FFF2-40B4-BE49-F238E27FC236}">
                    <a16:creationId xmlns:a16="http://schemas.microsoft.com/office/drawing/2014/main" id="{E63FA8F1-90AB-75CB-FF65-1D382D01D3CD}"/>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grpSp>
        <p:nvGrpSpPr>
          <p:cNvPr id="3" name="Group 2">
            <a:extLst>
              <a:ext uri="{FF2B5EF4-FFF2-40B4-BE49-F238E27FC236}">
                <a16:creationId xmlns:a16="http://schemas.microsoft.com/office/drawing/2014/main" id="{79FDBC57-83E8-1DF3-4EDE-7E211FFF87F3}"/>
              </a:ext>
            </a:extLst>
          </p:cNvPr>
          <p:cNvGrpSpPr/>
          <p:nvPr/>
        </p:nvGrpSpPr>
        <p:grpSpPr>
          <a:xfrm>
            <a:off x="9745439" y="3285998"/>
            <a:ext cx="698628" cy="700252"/>
            <a:chOff x="5700273" y="5386353"/>
            <a:chExt cx="766016" cy="767823"/>
          </a:xfrm>
          <a:solidFill>
            <a:schemeClr val="bg1"/>
          </a:solidFill>
        </p:grpSpPr>
        <p:grpSp>
          <p:nvGrpSpPr>
            <p:cNvPr id="65" name="Graphic 2">
              <a:extLst>
                <a:ext uri="{FF2B5EF4-FFF2-40B4-BE49-F238E27FC236}">
                  <a16:creationId xmlns:a16="http://schemas.microsoft.com/office/drawing/2014/main" id="{445E1B52-85F7-6DA6-65FE-CB06681D9496}"/>
                </a:ext>
              </a:extLst>
            </p:cNvPr>
            <p:cNvGrpSpPr/>
            <p:nvPr/>
          </p:nvGrpSpPr>
          <p:grpSpPr>
            <a:xfrm>
              <a:off x="5844804" y="5531788"/>
              <a:ext cx="476953" cy="420947"/>
              <a:chOff x="5844804" y="5531788"/>
              <a:chExt cx="476953" cy="420947"/>
            </a:xfrm>
            <a:grpFill/>
          </p:grpSpPr>
          <p:sp>
            <p:nvSpPr>
              <p:cNvPr id="81" name="Freeform 352">
                <a:extLst>
                  <a:ext uri="{FF2B5EF4-FFF2-40B4-BE49-F238E27FC236}">
                    <a16:creationId xmlns:a16="http://schemas.microsoft.com/office/drawing/2014/main" id="{0AE9F35A-B56A-0162-4B89-99EF4D7D1AC5}"/>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F26F4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2" name="Freeform 353">
                <a:extLst>
                  <a:ext uri="{FF2B5EF4-FFF2-40B4-BE49-F238E27FC236}">
                    <a16:creationId xmlns:a16="http://schemas.microsoft.com/office/drawing/2014/main" id="{99CE7EEB-7910-8CE3-8AED-41352C6D17FA}"/>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F26F4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66" name="Graphic 2">
              <a:extLst>
                <a:ext uri="{FF2B5EF4-FFF2-40B4-BE49-F238E27FC236}">
                  <a16:creationId xmlns:a16="http://schemas.microsoft.com/office/drawing/2014/main" id="{7D3D7B71-5070-6DED-1DA0-F1E9FF64BD34}"/>
                </a:ext>
              </a:extLst>
            </p:cNvPr>
            <p:cNvGrpSpPr/>
            <p:nvPr/>
          </p:nvGrpSpPr>
          <p:grpSpPr>
            <a:xfrm>
              <a:off x="5700273" y="5386353"/>
              <a:ext cx="766016" cy="767823"/>
              <a:chOff x="5700273" y="5386353"/>
              <a:chExt cx="766016" cy="767823"/>
            </a:xfrm>
            <a:grpFill/>
          </p:grpSpPr>
          <p:sp>
            <p:nvSpPr>
              <p:cNvPr id="67" name="Freeform 338">
                <a:extLst>
                  <a:ext uri="{FF2B5EF4-FFF2-40B4-BE49-F238E27FC236}">
                    <a16:creationId xmlns:a16="http://schemas.microsoft.com/office/drawing/2014/main" id="{21071CEF-1A1F-423B-930C-4B0726A6185B}"/>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8" name="Freeform 339">
                <a:extLst>
                  <a:ext uri="{FF2B5EF4-FFF2-40B4-BE49-F238E27FC236}">
                    <a16:creationId xmlns:a16="http://schemas.microsoft.com/office/drawing/2014/main" id="{ED754724-F54D-9C8B-B8F3-0F93ECCDDE91}"/>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340">
                <a:extLst>
                  <a:ext uri="{FF2B5EF4-FFF2-40B4-BE49-F238E27FC236}">
                    <a16:creationId xmlns:a16="http://schemas.microsoft.com/office/drawing/2014/main" id="{28B20DD4-CB94-D584-43B1-C47B26E44DA5}"/>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0" name="Freeform 341">
                <a:extLst>
                  <a:ext uri="{FF2B5EF4-FFF2-40B4-BE49-F238E27FC236}">
                    <a16:creationId xmlns:a16="http://schemas.microsoft.com/office/drawing/2014/main" id="{30128D24-2908-52E5-A9AA-A1D961030DEE}"/>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1" name="Freeform 342">
                <a:extLst>
                  <a:ext uri="{FF2B5EF4-FFF2-40B4-BE49-F238E27FC236}">
                    <a16:creationId xmlns:a16="http://schemas.microsoft.com/office/drawing/2014/main" id="{CC4FD2B6-40EF-3115-D483-BE7C3428FAFE}"/>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343">
                <a:extLst>
                  <a:ext uri="{FF2B5EF4-FFF2-40B4-BE49-F238E27FC236}">
                    <a16:creationId xmlns:a16="http://schemas.microsoft.com/office/drawing/2014/main" id="{3305EBFE-0E35-E9EE-9987-D17B52D57AEC}"/>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344">
                <a:extLst>
                  <a:ext uri="{FF2B5EF4-FFF2-40B4-BE49-F238E27FC236}">
                    <a16:creationId xmlns:a16="http://schemas.microsoft.com/office/drawing/2014/main" id="{E9AC1281-22B4-9B8D-C6D8-F3624FDA15EB}"/>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345">
                <a:extLst>
                  <a:ext uri="{FF2B5EF4-FFF2-40B4-BE49-F238E27FC236}">
                    <a16:creationId xmlns:a16="http://schemas.microsoft.com/office/drawing/2014/main" id="{F8DD4535-8FEB-D882-9EAB-9D0540648980}"/>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5" name="Freeform 346">
                <a:extLst>
                  <a:ext uri="{FF2B5EF4-FFF2-40B4-BE49-F238E27FC236}">
                    <a16:creationId xmlns:a16="http://schemas.microsoft.com/office/drawing/2014/main" id="{E1FB7908-DC72-09FC-00FB-59EA2332D4A6}"/>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6" name="Freeform 347">
                <a:extLst>
                  <a:ext uri="{FF2B5EF4-FFF2-40B4-BE49-F238E27FC236}">
                    <a16:creationId xmlns:a16="http://schemas.microsoft.com/office/drawing/2014/main" id="{2FC8EEFB-0772-F88E-9BD8-90E0991C9BB6}"/>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7" name="Freeform 348">
                <a:extLst>
                  <a:ext uri="{FF2B5EF4-FFF2-40B4-BE49-F238E27FC236}">
                    <a16:creationId xmlns:a16="http://schemas.microsoft.com/office/drawing/2014/main" id="{816A7802-EA01-CF03-A712-49DC480E7537}"/>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8" name="Freeform 349">
                <a:extLst>
                  <a:ext uri="{FF2B5EF4-FFF2-40B4-BE49-F238E27FC236}">
                    <a16:creationId xmlns:a16="http://schemas.microsoft.com/office/drawing/2014/main" id="{3DFCCB25-9047-65C4-54C2-479FAAC49D85}"/>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9" name="Freeform 350">
                <a:extLst>
                  <a:ext uri="{FF2B5EF4-FFF2-40B4-BE49-F238E27FC236}">
                    <a16:creationId xmlns:a16="http://schemas.microsoft.com/office/drawing/2014/main" id="{103651F5-C3F5-0CAE-8023-E82197251EEA}"/>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0" name="Freeform 351">
                <a:extLst>
                  <a:ext uri="{FF2B5EF4-FFF2-40B4-BE49-F238E27FC236}">
                    <a16:creationId xmlns:a16="http://schemas.microsoft.com/office/drawing/2014/main" id="{3DF58DCE-E2D4-4938-D60A-64AE7C17A1AA}"/>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83" name="Group 82">
            <a:extLst>
              <a:ext uri="{FF2B5EF4-FFF2-40B4-BE49-F238E27FC236}">
                <a16:creationId xmlns:a16="http://schemas.microsoft.com/office/drawing/2014/main" id="{7F31EEC3-E3E8-181B-602B-B252A9E31741}"/>
              </a:ext>
            </a:extLst>
          </p:cNvPr>
          <p:cNvGrpSpPr/>
          <p:nvPr/>
        </p:nvGrpSpPr>
        <p:grpSpPr>
          <a:xfrm>
            <a:off x="4459273" y="3126742"/>
            <a:ext cx="864367" cy="1043115"/>
            <a:chOff x="642995" y="358771"/>
            <a:chExt cx="1394572" cy="1386696"/>
          </a:xfrm>
          <a:solidFill>
            <a:schemeClr val="bg1"/>
          </a:solidFill>
        </p:grpSpPr>
        <p:sp>
          <p:nvSpPr>
            <p:cNvPr id="84" name="Freeform 276">
              <a:extLst>
                <a:ext uri="{FF2B5EF4-FFF2-40B4-BE49-F238E27FC236}">
                  <a16:creationId xmlns:a16="http://schemas.microsoft.com/office/drawing/2014/main" id="{B2B9856C-DB19-F742-CD08-9829D2DAE6E2}"/>
                </a:ext>
              </a:extLst>
            </p:cNvPr>
            <p:cNvSpPr/>
            <p:nvPr/>
          </p:nvSpPr>
          <p:spPr>
            <a:xfrm>
              <a:off x="1018484" y="1068210"/>
              <a:ext cx="312710" cy="312782"/>
            </a:xfrm>
            <a:custGeom>
              <a:avLst/>
              <a:gdLst>
                <a:gd name="connsiteX0" fmla="*/ 312710 w 312710"/>
                <a:gd name="connsiteY0" fmla="*/ 156391 h 312782"/>
                <a:gd name="connsiteX1" fmla="*/ 156355 w 312710"/>
                <a:gd name="connsiteY1" fmla="*/ 312783 h 312782"/>
                <a:gd name="connsiteX2" fmla="*/ 0 w 312710"/>
                <a:gd name="connsiteY2" fmla="*/ 156391 h 312782"/>
                <a:gd name="connsiteX3" fmla="*/ 156355 w 312710"/>
                <a:gd name="connsiteY3" fmla="*/ 0 h 312782"/>
                <a:gd name="connsiteX4" fmla="*/ 312710 w 312710"/>
                <a:gd name="connsiteY4" fmla="*/ 156391 h 312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10" h="312782">
                  <a:moveTo>
                    <a:pt x="312710" y="156391"/>
                  </a:moveTo>
                  <a:cubicBezTo>
                    <a:pt x="312710" y="242764"/>
                    <a:pt x="242708" y="312783"/>
                    <a:pt x="156355" y="312783"/>
                  </a:cubicBezTo>
                  <a:cubicBezTo>
                    <a:pt x="70002" y="312783"/>
                    <a:pt x="0" y="242764"/>
                    <a:pt x="0" y="156391"/>
                  </a:cubicBezTo>
                  <a:cubicBezTo>
                    <a:pt x="0" y="70019"/>
                    <a:pt x="70002" y="0"/>
                    <a:pt x="156355" y="0"/>
                  </a:cubicBezTo>
                  <a:cubicBezTo>
                    <a:pt x="242708" y="0"/>
                    <a:pt x="312710" y="70019"/>
                    <a:pt x="312710" y="156391"/>
                  </a:cubicBezTo>
                  <a:close/>
                </a:path>
              </a:pathLst>
            </a:custGeom>
            <a:solidFill>
              <a:srgbClr val="F26F46"/>
            </a:solidFill>
            <a:ln w="3948" cap="flat">
              <a:noFill/>
              <a:prstDash val="solid"/>
              <a:miter/>
            </a:ln>
          </p:spPr>
          <p:txBody>
            <a:bodyPr rtlCol="0" anchor="ctr"/>
            <a:lstStyle/>
            <a:p>
              <a:endParaRPr lang="en-US"/>
            </a:p>
          </p:txBody>
        </p:sp>
        <p:sp>
          <p:nvSpPr>
            <p:cNvPr id="85" name="Freeform 330">
              <a:extLst>
                <a:ext uri="{FF2B5EF4-FFF2-40B4-BE49-F238E27FC236}">
                  <a16:creationId xmlns:a16="http://schemas.microsoft.com/office/drawing/2014/main" id="{78AA8351-A911-8DB3-F62E-E9CC9F89AA83}"/>
                </a:ext>
              </a:extLst>
            </p:cNvPr>
            <p:cNvSpPr/>
            <p:nvPr/>
          </p:nvSpPr>
          <p:spPr>
            <a:xfrm>
              <a:off x="642995" y="358771"/>
              <a:ext cx="1112154" cy="1386696"/>
            </a:xfrm>
            <a:custGeom>
              <a:avLst/>
              <a:gdLst>
                <a:gd name="connsiteX0" fmla="*/ 0 w 1112154"/>
                <a:gd name="connsiteY0" fmla="*/ 500128 h 1386696"/>
                <a:gd name="connsiteX1" fmla="*/ 23295 w 1112154"/>
                <a:gd name="connsiteY1" fmla="*/ 432595 h 1386696"/>
                <a:gd name="connsiteX2" fmla="*/ 161883 w 1112154"/>
                <a:gd name="connsiteY2" fmla="*/ 333469 h 1386696"/>
                <a:gd name="connsiteX3" fmla="*/ 167016 w 1112154"/>
                <a:gd name="connsiteY3" fmla="*/ 332284 h 1386696"/>
                <a:gd name="connsiteX4" fmla="*/ 169779 w 1112154"/>
                <a:gd name="connsiteY4" fmla="*/ 330704 h 1386696"/>
                <a:gd name="connsiteX5" fmla="*/ 174123 w 1112154"/>
                <a:gd name="connsiteY5" fmla="*/ 266331 h 1386696"/>
                <a:gd name="connsiteX6" fmla="*/ 340743 w 1112154"/>
                <a:gd name="connsiteY6" fmla="*/ 120998 h 1386696"/>
                <a:gd name="connsiteX7" fmla="*/ 349035 w 1112154"/>
                <a:gd name="connsiteY7" fmla="*/ 120998 h 1386696"/>
                <a:gd name="connsiteX8" fmla="*/ 397995 w 1112154"/>
                <a:gd name="connsiteY8" fmla="*/ 107570 h 1386696"/>
                <a:gd name="connsiteX9" fmla="*/ 480121 w 1112154"/>
                <a:gd name="connsiteY9" fmla="*/ 89798 h 1386696"/>
                <a:gd name="connsiteX10" fmla="*/ 503811 w 1112154"/>
                <a:gd name="connsiteY10" fmla="*/ 77161 h 1386696"/>
                <a:gd name="connsiteX11" fmla="*/ 780591 w 1112154"/>
                <a:gd name="connsiteY11" fmla="*/ 78345 h 1386696"/>
                <a:gd name="connsiteX12" fmla="*/ 800727 w 1112154"/>
                <a:gd name="connsiteY12" fmla="*/ 89798 h 1386696"/>
                <a:gd name="connsiteX13" fmla="*/ 901411 w 1112154"/>
                <a:gd name="connsiteY13" fmla="*/ 118233 h 1386696"/>
                <a:gd name="connsiteX14" fmla="*/ 916809 w 1112154"/>
                <a:gd name="connsiteY14" fmla="*/ 120998 h 1386696"/>
                <a:gd name="connsiteX15" fmla="*/ 990644 w 1112154"/>
                <a:gd name="connsiteY15" fmla="*/ 130081 h 1386696"/>
                <a:gd name="connsiteX16" fmla="*/ 1111858 w 1112154"/>
                <a:gd name="connsiteY16" fmla="*/ 290816 h 1386696"/>
                <a:gd name="connsiteX17" fmla="*/ 1111858 w 1112154"/>
                <a:gd name="connsiteY17" fmla="*/ 338603 h 1386696"/>
                <a:gd name="connsiteX18" fmla="*/ 1091722 w 1112154"/>
                <a:gd name="connsiteY18" fmla="*/ 362298 h 1386696"/>
                <a:gd name="connsiteX19" fmla="*/ 1071190 w 1112154"/>
                <a:gd name="connsiteY19" fmla="*/ 338603 h 1386696"/>
                <a:gd name="connsiteX20" fmla="*/ 1070400 w 1112154"/>
                <a:gd name="connsiteY20" fmla="*/ 285682 h 1386696"/>
                <a:gd name="connsiteX21" fmla="*/ 934182 w 1112154"/>
                <a:gd name="connsiteY21" fmla="*/ 163650 h 1386696"/>
                <a:gd name="connsiteX22" fmla="*/ 939710 w 1112154"/>
                <a:gd name="connsiteY22" fmla="*/ 188135 h 1386696"/>
                <a:gd name="connsiteX23" fmla="*/ 827576 w 1112154"/>
                <a:gd name="connsiteY23" fmla="*/ 325570 h 1386696"/>
                <a:gd name="connsiteX24" fmla="*/ 456036 w 1112154"/>
                <a:gd name="connsiteY24" fmla="*/ 325570 h 1386696"/>
                <a:gd name="connsiteX25" fmla="*/ 346271 w 1112154"/>
                <a:gd name="connsiteY25" fmla="*/ 175103 h 1386696"/>
                <a:gd name="connsiteX26" fmla="*/ 349035 w 1112154"/>
                <a:gd name="connsiteY26" fmla="*/ 164835 h 1386696"/>
                <a:gd name="connsiteX27" fmla="*/ 212817 w 1112154"/>
                <a:gd name="connsiteY27" fmla="*/ 332284 h 1386696"/>
                <a:gd name="connsiteX28" fmla="*/ 357327 w 1112154"/>
                <a:gd name="connsiteY28" fmla="*/ 428251 h 1386696"/>
                <a:gd name="connsiteX29" fmla="*/ 381017 w 1112154"/>
                <a:gd name="connsiteY29" fmla="*/ 550284 h 1386696"/>
                <a:gd name="connsiteX30" fmla="*/ 212027 w 1112154"/>
                <a:gd name="connsiteY30" fmla="*/ 714574 h 1386696"/>
                <a:gd name="connsiteX31" fmla="*/ 212027 w 1112154"/>
                <a:gd name="connsiteY31" fmla="*/ 728791 h 1386696"/>
                <a:gd name="connsiteX32" fmla="*/ 212027 w 1112154"/>
                <a:gd name="connsiteY32" fmla="*/ 992997 h 1386696"/>
                <a:gd name="connsiteX33" fmla="*/ 354168 w 1112154"/>
                <a:gd name="connsiteY33" fmla="*/ 1134776 h 1386696"/>
                <a:gd name="connsiteX34" fmla="*/ 672801 w 1112154"/>
                <a:gd name="connsiteY34" fmla="*/ 1134776 h 1386696"/>
                <a:gd name="connsiteX35" fmla="*/ 689384 w 1112154"/>
                <a:gd name="connsiteY35" fmla="*/ 1125298 h 1386696"/>
                <a:gd name="connsiteX36" fmla="*/ 849687 w 1112154"/>
                <a:gd name="connsiteY36" fmla="*/ 1005635 h 1386696"/>
                <a:gd name="connsiteX37" fmla="*/ 1025389 w 1112154"/>
                <a:gd name="connsiteY37" fmla="*/ 1088570 h 1386696"/>
                <a:gd name="connsiteX38" fmla="*/ 1030127 w 1112154"/>
                <a:gd name="connsiteY38" fmla="*/ 1094889 h 1386696"/>
                <a:gd name="connsiteX39" fmla="*/ 1070006 w 1112154"/>
                <a:gd name="connsiteY39" fmla="*/ 1011954 h 1386696"/>
                <a:gd name="connsiteX40" fmla="*/ 1070795 w 1112154"/>
                <a:gd name="connsiteY40" fmla="*/ 984704 h 1386696"/>
                <a:gd name="connsiteX41" fmla="*/ 1070795 w 1112154"/>
                <a:gd name="connsiteY41" fmla="*/ 435755 h 1386696"/>
                <a:gd name="connsiteX42" fmla="*/ 1072769 w 1112154"/>
                <a:gd name="connsiteY42" fmla="*/ 416798 h 1386696"/>
                <a:gd name="connsiteX43" fmla="*/ 1093696 w 1112154"/>
                <a:gd name="connsiteY43" fmla="*/ 403766 h 1386696"/>
                <a:gd name="connsiteX44" fmla="*/ 1111069 w 1112154"/>
                <a:gd name="connsiteY44" fmla="*/ 420353 h 1386696"/>
                <a:gd name="connsiteX45" fmla="*/ 1111463 w 1112154"/>
                <a:gd name="connsiteY45" fmla="*/ 433780 h 1386696"/>
                <a:gd name="connsiteX46" fmla="*/ 1111463 w 1112154"/>
                <a:gd name="connsiteY46" fmla="*/ 992208 h 1386696"/>
                <a:gd name="connsiteX47" fmla="*/ 1054212 w 1112154"/>
                <a:gd name="connsiteY47" fmla="*/ 1128063 h 1386696"/>
                <a:gd name="connsiteX48" fmla="*/ 1051053 w 1112154"/>
                <a:gd name="connsiteY48" fmla="*/ 1144650 h 1386696"/>
                <a:gd name="connsiteX49" fmla="*/ 904174 w 1112154"/>
                <a:gd name="connsiteY49" fmla="*/ 1382791 h 1386696"/>
                <a:gd name="connsiteX50" fmla="*/ 674775 w 1112154"/>
                <a:gd name="connsiteY50" fmla="*/ 1196385 h 1386696"/>
                <a:gd name="connsiteX51" fmla="*/ 674775 w 1112154"/>
                <a:gd name="connsiteY51" fmla="*/ 1174269 h 1386696"/>
                <a:gd name="connsiteX52" fmla="*/ 658586 w 1112154"/>
                <a:gd name="connsiteY52" fmla="*/ 1174269 h 1386696"/>
                <a:gd name="connsiteX53" fmla="*/ 348245 w 1112154"/>
                <a:gd name="connsiteY53" fmla="*/ 1174269 h 1386696"/>
                <a:gd name="connsiteX54" fmla="*/ 175307 w 1112154"/>
                <a:gd name="connsiteY54" fmla="*/ 1037624 h 1386696"/>
                <a:gd name="connsiteX55" fmla="*/ 170964 w 1112154"/>
                <a:gd name="connsiteY55" fmla="*/ 992997 h 1386696"/>
                <a:gd name="connsiteX56" fmla="*/ 170569 w 1112154"/>
                <a:gd name="connsiteY56" fmla="*/ 728791 h 1386696"/>
                <a:gd name="connsiteX57" fmla="*/ 170569 w 1112154"/>
                <a:gd name="connsiteY57" fmla="*/ 712994 h 1386696"/>
                <a:gd name="connsiteX58" fmla="*/ 83310 w 1112154"/>
                <a:gd name="connsiteY58" fmla="*/ 680215 h 1386696"/>
                <a:gd name="connsiteX59" fmla="*/ 2369 w 1112154"/>
                <a:gd name="connsiteY59" fmla="*/ 552653 h 1386696"/>
                <a:gd name="connsiteX60" fmla="*/ 0 w 1112154"/>
                <a:gd name="connsiteY60" fmla="*/ 546729 h 1386696"/>
                <a:gd name="connsiteX61" fmla="*/ 0 w 1112154"/>
                <a:gd name="connsiteY61" fmla="*/ 500128 h 1386696"/>
                <a:gd name="connsiteX62" fmla="*/ 641609 w 1112154"/>
                <a:gd name="connsiteY62" fmla="*/ 284498 h 1386696"/>
                <a:gd name="connsiteX63" fmla="*/ 821259 w 1112154"/>
                <a:gd name="connsiteY63" fmla="*/ 284498 h 1386696"/>
                <a:gd name="connsiteX64" fmla="*/ 901411 w 1112154"/>
                <a:gd name="connsiteY64" fmla="*/ 207092 h 1386696"/>
                <a:gd name="connsiteX65" fmla="*/ 821259 w 1112154"/>
                <a:gd name="connsiteY65" fmla="*/ 130081 h 1386696"/>
                <a:gd name="connsiteX66" fmla="*/ 777827 w 1112154"/>
                <a:gd name="connsiteY66" fmla="*/ 130081 h 1386696"/>
                <a:gd name="connsiteX67" fmla="*/ 754532 w 1112154"/>
                <a:gd name="connsiteY67" fmla="*/ 115074 h 1386696"/>
                <a:gd name="connsiteX68" fmla="*/ 642398 w 1112154"/>
                <a:gd name="connsiteY68" fmla="*/ 40432 h 1386696"/>
                <a:gd name="connsiteX69" fmla="*/ 530265 w 1112154"/>
                <a:gd name="connsiteY69" fmla="*/ 114679 h 1386696"/>
                <a:gd name="connsiteX70" fmla="*/ 505785 w 1112154"/>
                <a:gd name="connsiteY70" fmla="*/ 130081 h 1386696"/>
                <a:gd name="connsiteX71" fmla="*/ 460774 w 1112154"/>
                <a:gd name="connsiteY71" fmla="*/ 130081 h 1386696"/>
                <a:gd name="connsiteX72" fmla="*/ 409445 w 1112154"/>
                <a:gd name="connsiteY72" fmla="*/ 149038 h 1386696"/>
                <a:gd name="connsiteX73" fmla="*/ 387334 w 1112154"/>
                <a:gd name="connsiteY73" fmla="*/ 233157 h 1386696"/>
                <a:gd name="connsiteX74" fmla="*/ 460774 w 1112154"/>
                <a:gd name="connsiteY74" fmla="*/ 284103 h 1386696"/>
                <a:gd name="connsiteX75" fmla="*/ 641609 w 1112154"/>
                <a:gd name="connsiteY75" fmla="*/ 284498 h 1386696"/>
                <a:gd name="connsiteX76" fmla="*/ 41063 w 1112154"/>
                <a:gd name="connsiteY76" fmla="*/ 521059 h 1386696"/>
                <a:gd name="connsiteX77" fmla="*/ 191495 w 1112154"/>
                <a:gd name="connsiteY77" fmla="*/ 673501 h 1386696"/>
                <a:gd name="connsiteX78" fmla="*/ 342718 w 1112154"/>
                <a:gd name="connsiteY78" fmla="*/ 522639 h 1386696"/>
                <a:gd name="connsiteX79" fmla="*/ 193470 w 1112154"/>
                <a:gd name="connsiteY79" fmla="*/ 371777 h 1386696"/>
                <a:gd name="connsiteX80" fmla="*/ 41063 w 1112154"/>
                <a:gd name="connsiteY80" fmla="*/ 521059 h 1386696"/>
                <a:gd name="connsiteX81" fmla="*/ 866665 w 1112154"/>
                <a:gd name="connsiteY81" fmla="*/ 1045128 h 1386696"/>
                <a:gd name="connsiteX82" fmla="*/ 716627 w 1112154"/>
                <a:gd name="connsiteY82" fmla="*/ 1196385 h 1386696"/>
                <a:gd name="connsiteX83" fmla="*/ 867850 w 1112154"/>
                <a:gd name="connsiteY83" fmla="*/ 1346852 h 1386696"/>
                <a:gd name="connsiteX84" fmla="*/ 1018282 w 1112154"/>
                <a:gd name="connsiteY84" fmla="*/ 1195200 h 1386696"/>
                <a:gd name="connsiteX85" fmla="*/ 866665 w 1112154"/>
                <a:gd name="connsiteY85" fmla="*/ 1045128 h 138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112154" h="1386696">
                  <a:moveTo>
                    <a:pt x="0" y="500128"/>
                  </a:moveTo>
                  <a:cubicBezTo>
                    <a:pt x="7502" y="477617"/>
                    <a:pt x="12240" y="453527"/>
                    <a:pt x="23295" y="432595"/>
                  </a:cubicBezTo>
                  <a:cubicBezTo>
                    <a:pt x="52513" y="377306"/>
                    <a:pt x="99894" y="344132"/>
                    <a:pt x="161883" y="333469"/>
                  </a:cubicBezTo>
                  <a:cubicBezTo>
                    <a:pt x="163857" y="333074"/>
                    <a:pt x="165436" y="332679"/>
                    <a:pt x="167016" y="332284"/>
                  </a:cubicBezTo>
                  <a:cubicBezTo>
                    <a:pt x="167805" y="331889"/>
                    <a:pt x="168595" y="331494"/>
                    <a:pt x="169779" y="330704"/>
                  </a:cubicBezTo>
                  <a:cubicBezTo>
                    <a:pt x="170964" y="309378"/>
                    <a:pt x="170569" y="287657"/>
                    <a:pt x="174123" y="266331"/>
                  </a:cubicBezTo>
                  <a:cubicBezTo>
                    <a:pt x="186757" y="185371"/>
                    <a:pt x="258618" y="122972"/>
                    <a:pt x="340743" y="120998"/>
                  </a:cubicBezTo>
                  <a:cubicBezTo>
                    <a:pt x="343507" y="120998"/>
                    <a:pt x="346271" y="120603"/>
                    <a:pt x="349035" y="120998"/>
                  </a:cubicBezTo>
                  <a:cubicBezTo>
                    <a:pt x="367197" y="122577"/>
                    <a:pt x="382596" y="119023"/>
                    <a:pt x="397995" y="107570"/>
                  </a:cubicBezTo>
                  <a:cubicBezTo>
                    <a:pt x="422080" y="89798"/>
                    <a:pt x="451298" y="87824"/>
                    <a:pt x="480121" y="89798"/>
                  </a:cubicBezTo>
                  <a:cubicBezTo>
                    <a:pt x="491571" y="90588"/>
                    <a:pt x="497888" y="87034"/>
                    <a:pt x="503811" y="77161"/>
                  </a:cubicBezTo>
                  <a:cubicBezTo>
                    <a:pt x="567379" y="-26310"/>
                    <a:pt x="717812" y="-25520"/>
                    <a:pt x="780591" y="78345"/>
                  </a:cubicBezTo>
                  <a:cubicBezTo>
                    <a:pt x="785724" y="86639"/>
                    <a:pt x="790856" y="90588"/>
                    <a:pt x="800727" y="89798"/>
                  </a:cubicBezTo>
                  <a:cubicBezTo>
                    <a:pt x="837447" y="87429"/>
                    <a:pt x="872193" y="93353"/>
                    <a:pt x="901411" y="118233"/>
                  </a:cubicBezTo>
                  <a:cubicBezTo>
                    <a:pt x="904964" y="120998"/>
                    <a:pt x="911676" y="120208"/>
                    <a:pt x="916809" y="120998"/>
                  </a:cubicBezTo>
                  <a:cubicBezTo>
                    <a:pt x="941289" y="123762"/>
                    <a:pt x="966953" y="123367"/>
                    <a:pt x="990644" y="130081"/>
                  </a:cubicBezTo>
                  <a:cubicBezTo>
                    <a:pt x="1061319" y="151407"/>
                    <a:pt x="1109489" y="216965"/>
                    <a:pt x="1111858" y="290816"/>
                  </a:cubicBezTo>
                  <a:cubicBezTo>
                    <a:pt x="1112253" y="306614"/>
                    <a:pt x="1112253" y="322411"/>
                    <a:pt x="1111858" y="338603"/>
                  </a:cubicBezTo>
                  <a:cubicBezTo>
                    <a:pt x="1111463" y="353610"/>
                    <a:pt x="1103962" y="362298"/>
                    <a:pt x="1091722" y="362298"/>
                  </a:cubicBezTo>
                  <a:cubicBezTo>
                    <a:pt x="1079482" y="362298"/>
                    <a:pt x="1071585" y="353610"/>
                    <a:pt x="1071190" y="338603"/>
                  </a:cubicBezTo>
                  <a:cubicBezTo>
                    <a:pt x="1070795" y="320831"/>
                    <a:pt x="1071585" y="303059"/>
                    <a:pt x="1070400" y="285682"/>
                  </a:cubicBezTo>
                  <a:cubicBezTo>
                    <a:pt x="1066847" y="217360"/>
                    <a:pt x="1000909" y="158121"/>
                    <a:pt x="934182" y="163650"/>
                  </a:cubicBezTo>
                  <a:cubicBezTo>
                    <a:pt x="936156" y="171943"/>
                    <a:pt x="938525" y="179842"/>
                    <a:pt x="939710" y="188135"/>
                  </a:cubicBezTo>
                  <a:cubicBezTo>
                    <a:pt x="951160" y="259617"/>
                    <a:pt x="899831" y="324385"/>
                    <a:pt x="827576" y="325570"/>
                  </a:cubicBezTo>
                  <a:cubicBezTo>
                    <a:pt x="703598" y="327150"/>
                    <a:pt x="579619" y="327150"/>
                    <a:pt x="456036" y="325570"/>
                  </a:cubicBezTo>
                  <a:cubicBezTo>
                    <a:pt x="378253" y="324385"/>
                    <a:pt x="325740" y="250139"/>
                    <a:pt x="346271" y="175103"/>
                  </a:cubicBezTo>
                  <a:cubicBezTo>
                    <a:pt x="347061" y="171548"/>
                    <a:pt x="348245" y="168389"/>
                    <a:pt x="349035" y="164835"/>
                  </a:cubicBezTo>
                  <a:cubicBezTo>
                    <a:pt x="275201" y="146668"/>
                    <a:pt x="205315" y="232367"/>
                    <a:pt x="212817" y="332284"/>
                  </a:cubicBezTo>
                  <a:cubicBezTo>
                    <a:pt x="275201" y="342157"/>
                    <a:pt x="324950" y="372566"/>
                    <a:pt x="357327" y="428251"/>
                  </a:cubicBezTo>
                  <a:cubicBezTo>
                    <a:pt x="379437" y="466164"/>
                    <a:pt x="386939" y="506842"/>
                    <a:pt x="381017" y="550284"/>
                  </a:cubicBezTo>
                  <a:cubicBezTo>
                    <a:pt x="371146" y="620581"/>
                    <a:pt x="317448" y="698776"/>
                    <a:pt x="212027" y="714574"/>
                  </a:cubicBezTo>
                  <a:cubicBezTo>
                    <a:pt x="212027" y="719313"/>
                    <a:pt x="212027" y="724052"/>
                    <a:pt x="212027" y="728791"/>
                  </a:cubicBezTo>
                  <a:cubicBezTo>
                    <a:pt x="212027" y="816860"/>
                    <a:pt x="212027" y="904929"/>
                    <a:pt x="212027" y="992997"/>
                  </a:cubicBezTo>
                  <a:cubicBezTo>
                    <a:pt x="212027" y="1077117"/>
                    <a:pt x="269673" y="1134776"/>
                    <a:pt x="354168" y="1134776"/>
                  </a:cubicBezTo>
                  <a:cubicBezTo>
                    <a:pt x="460379" y="1134776"/>
                    <a:pt x="566590" y="1134776"/>
                    <a:pt x="672801" y="1134776"/>
                  </a:cubicBezTo>
                  <a:cubicBezTo>
                    <a:pt x="680697" y="1134776"/>
                    <a:pt x="685830" y="1133986"/>
                    <a:pt x="689384" y="1125298"/>
                  </a:cubicBezTo>
                  <a:cubicBezTo>
                    <a:pt x="719786" y="1054606"/>
                    <a:pt x="773484" y="1012744"/>
                    <a:pt x="849687" y="1005635"/>
                  </a:cubicBezTo>
                  <a:cubicBezTo>
                    <a:pt x="923127" y="998921"/>
                    <a:pt x="982352" y="1028541"/>
                    <a:pt x="1025389" y="1088570"/>
                  </a:cubicBezTo>
                  <a:cubicBezTo>
                    <a:pt x="1026574" y="1090544"/>
                    <a:pt x="1028153" y="1092124"/>
                    <a:pt x="1030127" y="1094889"/>
                  </a:cubicBezTo>
                  <a:cubicBezTo>
                    <a:pt x="1053817" y="1071588"/>
                    <a:pt x="1066452" y="1043943"/>
                    <a:pt x="1070006" y="1011954"/>
                  </a:cubicBezTo>
                  <a:cubicBezTo>
                    <a:pt x="1070795" y="1002871"/>
                    <a:pt x="1070795" y="993787"/>
                    <a:pt x="1070795" y="984704"/>
                  </a:cubicBezTo>
                  <a:cubicBezTo>
                    <a:pt x="1070795" y="801852"/>
                    <a:pt x="1070795" y="618606"/>
                    <a:pt x="1070795" y="435755"/>
                  </a:cubicBezTo>
                  <a:cubicBezTo>
                    <a:pt x="1070795" y="429436"/>
                    <a:pt x="1070795" y="422722"/>
                    <a:pt x="1072769" y="416798"/>
                  </a:cubicBezTo>
                  <a:cubicBezTo>
                    <a:pt x="1075928" y="406925"/>
                    <a:pt x="1083825" y="402581"/>
                    <a:pt x="1093696" y="403766"/>
                  </a:cubicBezTo>
                  <a:cubicBezTo>
                    <a:pt x="1103567" y="404950"/>
                    <a:pt x="1109489" y="410479"/>
                    <a:pt x="1111069" y="420353"/>
                  </a:cubicBezTo>
                  <a:cubicBezTo>
                    <a:pt x="1111858" y="424697"/>
                    <a:pt x="1111463" y="429436"/>
                    <a:pt x="1111463" y="433780"/>
                  </a:cubicBezTo>
                  <a:cubicBezTo>
                    <a:pt x="1111463" y="619791"/>
                    <a:pt x="1111069" y="806197"/>
                    <a:pt x="1111463" y="992208"/>
                  </a:cubicBezTo>
                  <a:cubicBezTo>
                    <a:pt x="1111463" y="1045918"/>
                    <a:pt x="1093696" y="1091729"/>
                    <a:pt x="1054212" y="1128063"/>
                  </a:cubicBezTo>
                  <a:cubicBezTo>
                    <a:pt x="1047895" y="1133986"/>
                    <a:pt x="1049474" y="1138726"/>
                    <a:pt x="1051053" y="1144650"/>
                  </a:cubicBezTo>
                  <a:cubicBezTo>
                    <a:pt x="1080271" y="1252465"/>
                    <a:pt x="1013544" y="1360675"/>
                    <a:pt x="904174" y="1382791"/>
                  </a:cubicBezTo>
                  <a:cubicBezTo>
                    <a:pt x="786908" y="1406881"/>
                    <a:pt x="675564" y="1316443"/>
                    <a:pt x="674775" y="1196385"/>
                  </a:cubicBezTo>
                  <a:cubicBezTo>
                    <a:pt x="674775" y="1189671"/>
                    <a:pt x="674775" y="1182957"/>
                    <a:pt x="674775" y="1174269"/>
                  </a:cubicBezTo>
                  <a:cubicBezTo>
                    <a:pt x="668852" y="1174269"/>
                    <a:pt x="663719" y="1174269"/>
                    <a:pt x="658586" y="1174269"/>
                  </a:cubicBezTo>
                  <a:cubicBezTo>
                    <a:pt x="555139" y="1174269"/>
                    <a:pt x="451692" y="1174664"/>
                    <a:pt x="348245" y="1174269"/>
                  </a:cubicBezTo>
                  <a:cubicBezTo>
                    <a:pt x="264540" y="1173874"/>
                    <a:pt x="194259" y="1118584"/>
                    <a:pt x="175307" y="1037624"/>
                  </a:cubicBezTo>
                  <a:cubicBezTo>
                    <a:pt x="172148" y="1023012"/>
                    <a:pt x="170964" y="1008005"/>
                    <a:pt x="170964" y="992997"/>
                  </a:cubicBezTo>
                  <a:cubicBezTo>
                    <a:pt x="170569" y="904929"/>
                    <a:pt x="170569" y="816860"/>
                    <a:pt x="170569" y="728791"/>
                  </a:cubicBezTo>
                  <a:cubicBezTo>
                    <a:pt x="170569" y="724052"/>
                    <a:pt x="170569" y="718918"/>
                    <a:pt x="170569" y="712994"/>
                  </a:cubicBezTo>
                  <a:cubicBezTo>
                    <a:pt x="138587" y="708650"/>
                    <a:pt x="109370" y="698382"/>
                    <a:pt x="83310" y="680215"/>
                  </a:cubicBezTo>
                  <a:cubicBezTo>
                    <a:pt x="39089" y="649410"/>
                    <a:pt x="11845" y="606758"/>
                    <a:pt x="2369" y="552653"/>
                  </a:cubicBezTo>
                  <a:cubicBezTo>
                    <a:pt x="1974" y="550679"/>
                    <a:pt x="790" y="548704"/>
                    <a:pt x="0" y="546729"/>
                  </a:cubicBezTo>
                  <a:cubicBezTo>
                    <a:pt x="0" y="530932"/>
                    <a:pt x="0" y="515530"/>
                    <a:pt x="0" y="500128"/>
                  </a:cubicBezTo>
                  <a:close/>
                  <a:moveTo>
                    <a:pt x="641609" y="284498"/>
                  </a:moveTo>
                  <a:cubicBezTo>
                    <a:pt x="701624" y="284498"/>
                    <a:pt x="761244" y="284893"/>
                    <a:pt x="821259" y="284498"/>
                  </a:cubicBezTo>
                  <a:cubicBezTo>
                    <a:pt x="866665" y="284103"/>
                    <a:pt x="901411" y="250534"/>
                    <a:pt x="901411" y="207092"/>
                  </a:cubicBezTo>
                  <a:cubicBezTo>
                    <a:pt x="901411" y="164045"/>
                    <a:pt x="866665" y="130476"/>
                    <a:pt x="821259" y="130081"/>
                  </a:cubicBezTo>
                  <a:cubicBezTo>
                    <a:pt x="806650" y="130081"/>
                    <a:pt x="792041" y="129686"/>
                    <a:pt x="777827" y="130081"/>
                  </a:cubicBezTo>
                  <a:cubicBezTo>
                    <a:pt x="766377" y="130081"/>
                    <a:pt x="759270" y="125737"/>
                    <a:pt x="754532" y="115074"/>
                  </a:cubicBezTo>
                  <a:cubicBezTo>
                    <a:pt x="732816" y="66893"/>
                    <a:pt x="694911" y="40827"/>
                    <a:pt x="642398" y="40432"/>
                  </a:cubicBezTo>
                  <a:cubicBezTo>
                    <a:pt x="589885" y="40432"/>
                    <a:pt x="551981" y="66498"/>
                    <a:pt x="530265" y="114679"/>
                  </a:cubicBezTo>
                  <a:cubicBezTo>
                    <a:pt x="525132" y="125737"/>
                    <a:pt x="517630" y="130476"/>
                    <a:pt x="505785" y="130081"/>
                  </a:cubicBezTo>
                  <a:cubicBezTo>
                    <a:pt x="490781" y="129686"/>
                    <a:pt x="475777" y="129686"/>
                    <a:pt x="460774" y="130081"/>
                  </a:cubicBezTo>
                  <a:cubicBezTo>
                    <a:pt x="441427" y="130476"/>
                    <a:pt x="424054" y="136400"/>
                    <a:pt x="409445" y="149038"/>
                  </a:cubicBezTo>
                  <a:cubicBezTo>
                    <a:pt x="384965" y="170364"/>
                    <a:pt x="376674" y="203143"/>
                    <a:pt x="387334" y="233157"/>
                  </a:cubicBezTo>
                  <a:cubicBezTo>
                    <a:pt x="398390" y="263566"/>
                    <a:pt x="426818" y="283708"/>
                    <a:pt x="460774" y="284103"/>
                  </a:cubicBezTo>
                  <a:cubicBezTo>
                    <a:pt x="520789" y="284893"/>
                    <a:pt x="581199" y="284498"/>
                    <a:pt x="641609" y="284498"/>
                  </a:cubicBezTo>
                  <a:close/>
                  <a:moveTo>
                    <a:pt x="41063" y="521059"/>
                  </a:moveTo>
                  <a:cubicBezTo>
                    <a:pt x="40273" y="604389"/>
                    <a:pt x="108185" y="673501"/>
                    <a:pt x="191495" y="673501"/>
                  </a:cubicBezTo>
                  <a:cubicBezTo>
                    <a:pt x="274016" y="673501"/>
                    <a:pt x="342323" y="605574"/>
                    <a:pt x="342718" y="522639"/>
                  </a:cubicBezTo>
                  <a:cubicBezTo>
                    <a:pt x="342718" y="440494"/>
                    <a:pt x="275596" y="372566"/>
                    <a:pt x="193470" y="371777"/>
                  </a:cubicBezTo>
                  <a:cubicBezTo>
                    <a:pt x="109764" y="371382"/>
                    <a:pt x="41853" y="438124"/>
                    <a:pt x="41063" y="521059"/>
                  </a:cubicBezTo>
                  <a:close/>
                  <a:moveTo>
                    <a:pt x="866665" y="1045128"/>
                  </a:moveTo>
                  <a:cubicBezTo>
                    <a:pt x="783749" y="1045523"/>
                    <a:pt x="716233" y="1113450"/>
                    <a:pt x="716627" y="1196385"/>
                  </a:cubicBezTo>
                  <a:cubicBezTo>
                    <a:pt x="717022" y="1278925"/>
                    <a:pt x="785724" y="1347247"/>
                    <a:pt x="867850" y="1346852"/>
                  </a:cubicBezTo>
                  <a:cubicBezTo>
                    <a:pt x="950765" y="1346457"/>
                    <a:pt x="1018677" y="1277740"/>
                    <a:pt x="1018282" y="1195200"/>
                  </a:cubicBezTo>
                  <a:cubicBezTo>
                    <a:pt x="1017492" y="1111871"/>
                    <a:pt x="949581" y="1044733"/>
                    <a:pt x="866665" y="1045128"/>
                  </a:cubicBezTo>
                  <a:close/>
                </a:path>
              </a:pathLst>
            </a:custGeom>
            <a:grpFill/>
            <a:ln w="3948" cap="flat">
              <a:noFill/>
              <a:prstDash val="solid"/>
              <a:miter/>
            </a:ln>
          </p:spPr>
          <p:txBody>
            <a:bodyPr rtlCol="0" anchor="ctr"/>
            <a:lstStyle/>
            <a:p>
              <a:endParaRPr lang="en-US"/>
            </a:p>
          </p:txBody>
        </p:sp>
        <p:sp>
          <p:nvSpPr>
            <p:cNvPr id="86" name="Freeform 331">
              <a:extLst>
                <a:ext uri="{FF2B5EF4-FFF2-40B4-BE49-F238E27FC236}">
                  <a16:creationId xmlns:a16="http://schemas.microsoft.com/office/drawing/2014/main" id="{3178BC20-E5D1-09C1-7E13-53FD6B615023}"/>
                </a:ext>
              </a:extLst>
            </p:cNvPr>
            <p:cNvSpPr/>
            <p:nvPr/>
          </p:nvSpPr>
          <p:spPr>
            <a:xfrm>
              <a:off x="980347" y="1026346"/>
              <a:ext cx="383760" cy="383230"/>
            </a:xfrm>
            <a:custGeom>
              <a:avLst/>
              <a:gdLst>
                <a:gd name="connsiteX0" fmla="*/ 191728 w 383760"/>
                <a:gd name="connsiteY0" fmla="*/ 2 h 383230"/>
                <a:gd name="connsiteX1" fmla="*/ 374142 w 383760"/>
                <a:gd name="connsiteY1" fmla="*/ 131908 h 383230"/>
                <a:gd name="connsiteX2" fmla="*/ 303861 w 383760"/>
                <a:gd name="connsiteY2" fmla="*/ 347143 h 383230"/>
                <a:gd name="connsiteX3" fmla="*/ 79989 w 383760"/>
                <a:gd name="connsiteY3" fmla="*/ 346749 h 383230"/>
                <a:gd name="connsiteX4" fmla="*/ 70118 w 383760"/>
                <a:gd name="connsiteY4" fmla="*/ 313969 h 383230"/>
                <a:gd name="connsiteX5" fmla="*/ 103679 w 383760"/>
                <a:gd name="connsiteY5" fmla="*/ 313575 h 383230"/>
                <a:gd name="connsiteX6" fmla="*/ 339397 w 383760"/>
                <a:gd name="connsiteY6" fmla="*/ 223531 h 383230"/>
                <a:gd name="connsiteX7" fmla="*/ 220156 w 383760"/>
                <a:gd name="connsiteY7" fmla="*/ 43444 h 383230"/>
                <a:gd name="connsiteX8" fmla="*/ 43664 w 383760"/>
                <a:gd name="connsiteY8" fmla="*/ 166267 h 383230"/>
                <a:gd name="connsiteX9" fmla="*/ 53140 w 383760"/>
                <a:gd name="connsiteY9" fmla="*/ 250386 h 383230"/>
                <a:gd name="connsiteX10" fmla="*/ 44849 w 383760"/>
                <a:gd name="connsiteY10" fmla="*/ 281585 h 383230"/>
                <a:gd name="connsiteX11" fmla="*/ 15236 w 383760"/>
                <a:gd name="connsiteY11" fmla="*/ 265788 h 383230"/>
                <a:gd name="connsiteX12" fmla="*/ 191728 w 383760"/>
                <a:gd name="connsiteY12" fmla="*/ 2 h 38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3760" h="383230">
                  <a:moveTo>
                    <a:pt x="191728" y="2"/>
                  </a:moveTo>
                  <a:cubicBezTo>
                    <a:pt x="274643" y="-393"/>
                    <a:pt x="348478" y="53317"/>
                    <a:pt x="374142" y="131908"/>
                  </a:cubicBezTo>
                  <a:cubicBezTo>
                    <a:pt x="400201" y="211683"/>
                    <a:pt x="372168" y="296988"/>
                    <a:pt x="303861" y="347143"/>
                  </a:cubicBezTo>
                  <a:cubicBezTo>
                    <a:pt x="237924" y="395325"/>
                    <a:pt x="146322" y="395325"/>
                    <a:pt x="79989" y="346749"/>
                  </a:cubicBezTo>
                  <a:cubicBezTo>
                    <a:pt x="65380" y="336085"/>
                    <a:pt x="61827" y="324633"/>
                    <a:pt x="70118" y="313969"/>
                  </a:cubicBezTo>
                  <a:cubicBezTo>
                    <a:pt x="78015" y="303701"/>
                    <a:pt x="89465" y="303701"/>
                    <a:pt x="103679" y="313575"/>
                  </a:cubicBezTo>
                  <a:cubicBezTo>
                    <a:pt x="194097" y="376763"/>
                    <a:pt x="314522" y="330556"/>
                    <a:pt x="339397" y="223531"/>
                  </a:cubicBezTo>
                  <a:cubicBezTo>
                    <a:pt x="358349" y="142176"/>
                    <a:pt x="303861" y="60031"/>
                    <a:pt x="220156" y="43444"/>
                  </a:cubicBezTo>
                  <a:cubicBezTo>
                    <a:pt x="138820" y="27252"/>
                    <a:pt x="56694" y="84517"/>
                    <a:pt x="43664" y="166267"/>
                  </a:cubicBezTo>
                  <a:cubicBezTo>
                    <a:pt x="38926" y="195491"/>
                    <a:pt x="42480" y="223136"/>
                    <a:pt x="53140" y="250386"/>
                  </a:cubicBezTo>
                  <a:cubicBezTo>
                    <a:pt x="59063" y="265393"/>
                    <a:pt x="55904" y="276846"/>
                    <a:pt x="44849" y="281585"/>
                  </a:cubicBezTo>
                  <a:cubicBezTo>
                    <a:pt x="33004" y="286719"/>
                    <a:pt x="21948" y="280796"/>
                    <a:pt x="15236" y="265788"/>
                  </a:cubicBezTo>
                  <a:cubicBezTo>
                    <a:pt x="-38067" y="141386"/>
                    <a:pt x="55115" y="397"/>
                    <a:pt x="191728" y="2"/>
                  </a:cubicBezTo>
                  <a:close/>
                </a:path>
              </a:pathLst>
            </a:custGeom>
            <a:grpFill/>
            <a:ln w="3948" cap="flat">
              <a:noFill/>
              <a:prstDash val="solid"/>
              <a:miter/>
            </a:ln>
          </p:spPr>
          <p:txBody>
            <a:bodyPr rtlCol="0" anchor="ctr"/>
            <a:lstStyle/>
            <a:p>
              <a:endParaRPr lang="en-US"/>
            </a:p>
          </p:txBody>
        </p:sp>
        <p:sp>
          <p:nvSpPr>
            <p:cNvPr id="87" name="Freeform 332">
              <a:extLst>
                <a:ext uri="{FF2B5EF4-FFF2-40B4-BE49-F238E27FC236}">
                  <a16:creationId xmlns:a16="http://schemas.microsoft.com/office/drawing/2014/main" id="{B959FBE6-7F8A-968C-C18C-FB1911A4C251}"/>
                </a:ext>
              </a:extLst>
            </p:cNvPr>
            <p:cNvSpPr/>
            <p:nvPr/>
          </p:nvSpPr>
          <p:spPr>
            <a:xfrm>
              <a:off x="1103494" y="1107255"/>
              <a:ext cx="138466" cy="221903"/>
            </a:xfrm>
            <a:custGeom>
              <a:avLst/>
              <a:gdLst>
                <a:gd name="connsiteX0" fmla="*/ 65422 w 138466"/>
                <a:gd name="connsiteY0" fmla="*/ 180930 h 221903"/>
                <a:gd name="connsiteX1" fmla="*/ 114777 w 138466"/>
                <a:gd name="connsiteY1" fmla="*/ 180930 h 221903"/>
                <a:gd name="connsiteX2" fmla="*/ 138467 w 138466"/>
                <a:gd name="connsiteY2" fmla="*/ 201466 h 221903"/>
                <a:gd name="connsiteX3" fmla="*/ 115566 w 138466"/>
                <a:gd name="connsiteY3" fmla="*/ 221607 h 221903"/>
                <a:gd name="connsiteX4" fmla="*/ 32651 w 138466"/>
                <a:gd name="connsiteY4" fmla="*/ 221607 h 221903"/>
                <a:gd name="connsiteX5" fmla="*/ 8171 w 138466"/>
                <a:gd name="connsiteY5" fmla="*/ 208180 h 221903"/>
                <a:gd name="connsiteX6" fmla="*/ 14093 w 138466"/>
                <a:gd name="connsiteY6" fmla="*/ 181720 h 221903"/>
                <a:gd name="connsiteX7" fmla="*/ 71739 w 138466"/>
                <a:gd name="connsiteY7" fmla="*/ 102734 h 221903"/>
                <a:gd name="connsiteX8" fmla="*/ 87928 w 138466"/>
                <a:gd name="connsiteY8" fmla="*/ 73115 h 221903"/>
                <a:gd name="connsiteX9" fmla="*/ 74109 w 138466"/>
                <a:gd name="connsiteY9" fmla="*/ 42310 h 221903"/>
                <a:gd name="connsiteX10" fmla="*/ 42127 w 138466"/>
                <a:gd name="connsiteY10" fmla="*/ 55343 h 221903"/>
                <a:gd name="connsiteX11" fmla="*/ 10540 w 138466"/>
                <a:gd name="connsiteY11" fmla="*/ 74694 h 221903"/>
                <a:gd name="connsiteX12" fmla="*/ 5802 w 138466"/>
                <a:gd name="connsiteY12" fmla="*/ 36386 h 221903"/>
                <a:gd name="connsiteX13" fmla="*/ 90297 w 138466"/>
                <a:gd name="connsiteY13" fmla="*/ 5187 h 221903"/>
                <a:gd name="connsiteX14" fmla="*/ 125832 w 138466"/>
                <a:gd name="connsiteY14" fmla="*/ 86937 h 221903"/>
                <a:gd name="connsiteX15" fmla="*/ 80426 w 138466"/>
                <a:gd name="connsiteY15" fmla="*/ 160789 h 221903"/>
                <a:gd name="connsiteX16" fmla="*/ 65422 w 138466"/>
                <a:gd name="connsiteY16" fmla="*/ 180930 h 22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466" h="221903">
                  <a:moveTo>
                    <a:pt x="65422" y="180930"/>
                  </a:moveTo>
                  <a:cubicBezTo>
                    <a:pt x="83979" y="180930"/>
                    <a:pt x="99378" y="180535"/>
                    <a:pt x="114777" y="180930"/>
                  </a:cubicBezTo>
                  <a:cubicBezTo>
                    <a:pt x="129386" y="181325"/>
                    <a:pt x="138467" y="189618"/>
                    <a:pt x="138467" y="201466"/>
                  </a:cubicBezTo>
                  <a:cubicBezTo>
                    <a:pt x="138072" y="212919"/>
                    <a:pt x="129386" y="221212"/>
                    <a:pt x="115566" y="221607"/>
                  </a:cubicBezTo>
                  <a:cubicBezTo>
                    <a:pt x="87928" y="222002"/>
                    <a:pt x="60289" y="222002"/>
                    <a:pt x="32651" y="221607"/>
                  </a:cubicBezTo>
                  <a:cubicBezTo>
                    <a:pt x="22385" y="221607"/>
                    <a:pt x="12909" y="219238"/>
                    <a:pt x="8171" y="208180"/>
                  </a:cubicBezTo>
                  <a:cubicBezTo>
                    <a:pt x="3433" y="197912"/>
                    <a:pt x="8171" y="189618"/>
                    <a:pt x="14093" y="181720"/>
                  </a:cubicBezTo>
                  <a:cubicBezTo>
                    <a:pt x="33440" y="155260"/>
                    <a:pt x="52787" y="129194"/>
                    <a:pt x="71739" y="102734"/>
                  </a:cubicBezTo>
                  <a:cubicBezTo>
                    <a:pt x="78057" y="93651"/>
                    <a:pt x="83585" y="83383"/>
                    <a:pt x="87928" y="73115"/>
                  </a:cubicBezTo>
                  <a:cubicBezTo>
                    <a:pt x="93455" y="60082"/>
                    <a:pt x="87138" y="47444"/>
                    <a:pt x="74109" y="42310"/>
                  </a:cubicBezTo>
                  <a:cubicBezTo>
                    <a:pt x="61869" y="37176"/>
                    <a:pt x="48049" y="42705"/>
                    <a:pt x="42127" y="55343"/>
                  </a:cubicBezTo>
                  <a:cubicBezTo>
                    <a:pt x="32256" y="75484"/>
                    <a:pt x="23175" y="81408"/>
                    <a:pt x="10540" y="74694"/>
                  </a:cubicBezTo>
                  <a:cubicBezTo>
                    <a:pt x="-1700" y="68376"/>
                    <a:pt x="-3279" y="54553"/>
                    <a:pt x="5802" y="36386"/>
                  </a:cubicBezTo>
                  <a:cubicBezTo>
                    <a:pt x="21201" y="5187"/>
                    <a:pt x="58315" y="-8240"/>
                    <a:pt x="90297" y="5187"/>
                  </a:cubicBezTo>
                  <a:cubicBezTo>
                    <a:pt x="122673" y="18615"/>
                    <a:pt x="140441" y="54948"/>
                    <a:pt x="125832" y="86937"/>
                  </a:cubicBezTo>
                  <a:cubicBezTo>
                    <a:pt x="113987" y="113002"/>
                    <a:pt x="96219" y="136303"/>
                    <a:pt x="80426" y="160789"/>
                  </a:cubicBezTo>
                  <a:cubicBezTo>
                    <a:pt x="76478" y="166712"/>
                    <a:pt x="71739" y="172636"/>
                    <a:pt x="65422" y="180930"/>
                  </a:cubicBezTo>
                  <a:close/>
                </a:path>
              </a:pathLst>
            </a:custGeom>
            <a:grpFill/>
            <a:ln w="3948" cap="flat">
              <a:noFill/>
              <a:prstDash val="solid"/>
              <a:miter/>
            </a:ln>
          </p:spPr>
          <p:txBody>
            <a:bodyPr rtlCol="0" anchor="ctr"/>
            <a:lstStyle/>
            <a:p>
              <a:endParaRPr lang="en-US"/>
            </a:p>
          </p:txBody>
        </p:sp>
        <p:sp>
          <p:nvSpPr>
            <p:cNvPr id="88" name="Freeform 333">
              <a:extLst>
                <a:ext uri="{FF2B5EF4-FFF2-40B4-BE49-F238E27FC236}">
                  <a16:creationId xmlns:a16="http://schemas.microsoft.com/office/drawing/2014/main" id="{289E7ED2-B55C-1428-8691-07C4C33B2C5B}"/>
                </a:ext>
              </a:extLst>
            </p:cNvPr>
            <p:cNvSpPr/>
            <p:nvPr/>
          </p:nvSpPr>
          <p:spPr>
            <a:xfrm>
              <a:off x="1102915" y="808935"/>
              <a:ext cx="357390" cy="41451"/>
            </a:xfrm>
            <a:custGeom>
              <a:avLst/>
              <a:gdLst>
                <a:gd name="connsiteX0" fmla="*/ 179319 w 357390"/>
                <a:gd name="connsiteY0" fmla="*/ 41276 h 41451"/>
                <a:gd name="connsiteX1" fmla="*/ 28097 w 357390"/>
                <a:gd name="connsiteY1" fmla="*/ 41276 h 41451"/>
                <a:gd name="connsiteX2" fmla="*/ 13488 w 357390"/>
                <a:gd name="connsiteY2" fmla="*/ 39301 h 41451"/>
                <a:gd name="connsiteX3" fmla="*/ 853 w 357390"/>
                <a:gd name="connsiteY3" fmla="*/ 18370 h 41451"/>
                <a:gd name="connsiteX4" fmla="*/ 17041 w 357390"/>
                <a:gd name="connsiteY4" fmla="*/ 993 h 41451"/>
                <a:gd name="connsiteX5" fmla="*/ 27702 w 357390"/>
                <a:gd name="connsiteY5" fmla="*/ 598 h 41451"/>
                <a:gd name="connsiteX6" fmla="*/ 329752 w 357390"/>
                <a:gd name="connsiteY6" fmla="*/ 598 h 41451"/>
                <a:gd name="connsiteX7" fmla="*/ 336464 w 357390"/>
                <a:gd name="connsiteY7" fmla="*/ 598 h 41451"/>
                <a:gd name="connsiteX8" fmla="*/ 357390 w 357390"/>
                <a:gd name="connsiteY8" fmla="*/ 20740 h 41451"/>
                <a:gd name="connsiteX9" fmla="*/ 336464 w 357390"/>
                <a:gd name="connsiteY9" fmla="*/ 41276 h 41451"/>
                <a:gd name="connsiteX10" fmla="*/ 302508 w 357390"/>
                <a:gd name="connsiteY10" fmla="*/ 41276 h 41451"/>
                <a:gd name="connsiteX11" fmla="*/ 179319 w 357390"/>
                <a:gd name="connsiteY11" fmla="*/ 41276 h 4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7390" h="41451">
                  <a:moveTo>
                    <a:pt x="179319" y="41276"/>
                  </a:moveTo>
                  <a:cubicBezTo>
                    <a:pt x="128780" y="41276"/>
                    <a:pt x="78636" y="41276"/>
                    <a:pt x="28097" y="41276"/>
                  </a:cubicBezTo>
                  <a:cubicBezTo>
                    <a:pt x="23359" y="41276"/>
                    <a:pt x="17831" y="40881"/>
                    <a:pt x="13488" y="39301"/>
                  </a:cubicBezTo>
                  <a:cubicBezTo>
                    <a:pt x="3617" y="35747"/>
                    <a:pt x="-2305" y="27453"/>
                    <a:pt x="853" y="18370"/>
                  </a:cubicBezTo>
                  <a:cubicBezTo>
                    <a:pt x="3222" y="11656"/>
                    <a:pt x="11119" y="6127"/>
                    <a:pt x="17041" y="993"/>
                  </a:cubicBezTo>
                  <a:cubicBezTo>
                    <a:pt x="19411" y="-981"/>
                    <a:pt x="24149" y="598"/>
                    <a:pt x="27702" y="598"/>
                  </a:cubicBezTo>
                  <a:cubicBezTo>
                    <a:pt x="128385" y="598"/>
                    <a:pt x="229068" y="598"/>
                    <a:pt x="329752" y="598"/>
                  </a:cubicBezTo>
                  <a:cubicBezTo>
                    <a:pt x="332121" y="598"/>
                    <a:pt x="334490" y="598"/>
                    <a:pt x="336464" y="598"/>
                  </a:cubicBezTo>
                  <a:cubicBezTo>
                    <a:pt x="349493" y="1388"/>
                    <a:pt x="357390" y="8892"/>
                    <a:pt x="357390" y="20740"/>
                  </a:cubicBezTo>
                  <a:cubicBezTo>
                    <a:pt x="357390" y="32192"/>
                    <a:pt x="349493" y="40486"/>
                    <a:pt x="336464" y="41276"/>
                  </a:cubicBezTo>
                  <a:cubicBezTo>
                    <a:pt x="325014" y="41671"/>
                    <a:pt x="313958" y="41276"/>
                    <a:pt x="302508" y="41276"/>
                  </a:cubicBezTo>
                  <a:cubicBezTo>
                    <a:pt x="261840" y="41276"/>
                    <a:pt x="220777" y="41276"/>
                    <a:pt x="179319" y="41276"/>
                  </a:cubicBezTo>
                  <a:close/>
                </a:path>
              </a:pathLst>
            </a:custGeom>
            <a:grpFill/>
            <a:ln w="3948" cap="flat">
              <a:noFill/>
              <a:prstDash val="solid"/>
              <a:miter/>
            </a:ln>
          </p:spPr>
          <p:txBody>
            <a:bodyPr rtlCol="0" anchor="ctr"/>
            <a:lstStyle/>
            <a:p>
              <a:endParaRPr lang="en-US"/>
            </a:p>
          </p:txBody>
        </p:sp>
        <p:sp>
          <p:nvSpPr>
            <p:cNvPr id="89" name="Freeform 346">
              <a:extLst>
                <a:ext uri="{FF2B5EF4-FFF2-40B4-BE49-F238E27FC236}">
                  <a16:creationId xmlns:a16="http://schemas.microsoft.com/office/drawing/2014/main" id="{12BD0364-5645-6983-EEC1-7A0E7852FA74}"/>
                </a:ext>
              </a:extLst>
            </p:cNvPr>
            <p:cNvSpPr/>
            <p:nvPr/>
          </p:nvSpPr>
          <p:spPr>
            <a:xfrm>
              <a:off x="1385275" y="1145616"/>
              <a:ext cx="294000" cy="40853"/>
            </a:xfrm>
            <a:custGeom>
              <a:avLst/>
              <a:gdLst>
                <a:gd name="connsiteX0" fmla="*/ 146891 w 294000"/>
                <a:gd name="connsiteY0" fmla="*/ 40677 h 40853"/>
                <a:gd name="connsiteX1" fmla="*/ 25676 w 294000"/>
                <a:gd name="connsiteY1" fmla="*/ 40677 h 40853"/>
                <a:gd name="connsiteX2" fmla="*/ 12 w 294000"/>
                <a:gd name="connsiteY2" fmla="*/ 21326 h 40853"/>
                <a:gd name="connsiteX3" fmla="*/ 25676 w 294000"/>
                <a:gd name="connsiteY3" fmla="*/ 0 h 40853"/>
                <a:gd name="connsiteX4" fmla="*/ 269290 w 294000"/>
                <a:gd name="connsiteY4" fmla="*/ 0 h 40853"/>
                <a:gd name="connsiteX5" fmla="*/ 293770 w 294000"/>
                <a:gd name="connsiteY5" fmla="*/ 15007 h 40853"/>
                <a:gd name="connsiteX6" fmla="*/ 287058 w 294000"/>
                <a:gd name="connsiteY6" fmla="*/ 36333 h 40853"/>
                <a:gd name="connsiteX7" fmla="*/ 269685 w 294000"/>
                <a:gd name="connsiteY7" fmla="*/ 40677 h 40853"/>
                <a:gd name="connsiteX8" fmla="*/ 146891 w 294000"/>
                <a:gd name="connsiteY8" fmla="*/ 40677 h 4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000" h="40853">
                  <a:moveTo>
                    <a:pt x="146891" y="40677"/>
                  </a:moveTo>
                  <a:cubicBezTo>
                    <a:pt x="106618" y="40677"/>
                    <a:pt x="66344" y="40677"/>
                    <a:pt x="25676" y="40677"/>
                  </a:cubicBezTo>
                  <a:cubicBezTo>
                    <a:pt x="9093" y="40677"/>
                    <a:pt x="407" y="33964"/>
                    <a:pt x="12" y="21326"/>
                  </a:cubicBezTo>
                  <a:cubicBezTo>
                    <a:pt x="-383" y="8293"/>
                    <a:pt x="9093" y="0"/>
                    <a:pt x="25676" y="0"/>
                  </a:cubicBezTo>
                  <a:cubicBezTo>
                    <a:pt x="107012" y="0"/>
                    <a:pt x="187954" y="0"/>
                    <a:pt x="269290" y="0"/>
                  </a:cubicBezTo>
                  <a:cubicBezTo>
                    <a:pt x="280740" y="0"/>
                    <a:pt x="291401" y="2764"/>
                    <a:pt x="293770" y="15007"/>
                  </a:cubicBezTo>
                  <a:cubicBezTo>
                    <a:pt x="294954" y="21721"/>
                    <a:pt x="291401" y="30804"/>
                    <a:pt x="287058" y="36333"/>
                  </a:cubicBezTo>
                  <a:cubicBezTo>
                    <a:pt x="283899" y="40283"/>
                    <a:pt x="275607" y="40677"/>
                    <a:pt x="269685" y="40677"/>
                  </a:cubicBezTo>
                  <a:cubicBezTo>
                    <a:pt x="228622" y="41072"/>
                    <a:pt x="187954" y="40677"/>
                    <a:pt x="146891" y="40677"/>
                  </a:cubicBezTo>
                  <a:close/>
                </a:path>
              </a:pathLst>
            </a:custGeom>
            <a:grpFill/>
            <a:ln w="3948" cap="flat">
              <a:noFill/>
              <a:prstDash val="solid"/>
              <a:miter/>
            </a:ln>
          </p:spPr>
          <p:txBody>
            <a:bodyPr rtlCol="0" anchor="ctr"/>
            <a:lstStyle/>
            <a:p>
              <a:endParaRPr lang="en-US"/>
            </a:p>
          </p:txBody>
        </p:sp>
        <p:sp>
          <p:nvSpPr>
            <p:cNvPr id="90" name="Freeform 347">
              <a:extLst>
                <a:ext uri="{FF2B5EF4-FFF2-40B4-BE49-F238E27FC236}">
                  <a16:creationId xmlns:a16="http://schemas.microsoft.com/office/drawing/2014/main" id="{32AB49FC-38DD-1CDB-F864-7DDB9A410908}"/>
                </a:ext>
              </a:extLst>
            </p:cNvPr>
            <p:cNvSpPr/>
            <p:nvPr/>
          </p:nvSpPr>
          <p:spPr>
            <a:xfrm>
              <a:off x="1757617" y="1482489"/>
              <a:ext cx="279950" cy="41072"/>
            </a:xfrm>
            <a:custGeom>
              <a:avLst/>
              <a:gdLst>
                <a:gd name="connsiteX0" fmla="*/ 140957 w 279950"/>
                <a:gd name="connsiteY0" fmla="*/ 0 h 41072"/>
                <a:gd name="connsiteX1" fmla="*/ 253880 w 279950"/>
                <a:gd name="connsiteY1" fmla="*/ 0 h 41072"/>
                <a:gd name="connsiteX2" fmla="*/ 279939 w 279950"/>
                <a:gd name="connsiteY2" fmla="*/ 19746 h 41072"/>
                <a:gd name="connsiteX3" fmla="*/ 253880 w 279950"/>
                <a:gd name="connsiteY3" fmla="*/ 41072 h 41072"/>
                <a:gd name="connsiteX4" fmla="*/ 25269 w 279950"/>
                <a:gd name="connsiteY4" fmla="*/ 41072 h 41072"/>
                <a:gd name="connsiteX5" fmla="*/ 0 w 279950"/>
                <a:gd name="connsiteY5" fmla="*/ 20536 h 41072"/>
                <a:gd name="connsiteX6" fmla="*/ 25269 w 279950"/>
                <a:gd name="connsiteY6" fmla="*/ 395 h 41072"/>
                <a:gd name="connsiteX7" fmla="*/ 140957 w 279950"/>
                <a:gd name="connsiteY7" fmla="*/ 0 h 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950" h="41072">
                  <a:moveTo>
                    <a:pt x="140957" y="0"/>
                  </a:moveTo>
                  <a:cubicBezTo>
                    <a:pt x="178466" y="0"/>
                    <a:pt x="216370" y="0"/>
                    <a:pt x="253880" y="0"/>
                  </a:cubicBezTo>
                  <a:cubicBezTo>
                    <a:pt x="270068" y="0"/>
                    <a:pt x="279149" y="7109"/>
                    <a:pt x="279939" y="19746"/>
                  </a:cubicBezTo>
                  <a:cubicBezTo>
                    <a:pt x="280334" y="32779"/>
                    <a:pt x="270858" y="41072"/>
                    <a:pt x="253880" y="41072"/>
                  </a:cubicBezTo>
                  <a:cubicBezTo>
                    <a:pt x="177676" y="41072"/>
                    <a:pt x="101473" y="41072"/>
                    <a:pt x="25269" y="41072"/>
                  </a:cubicBezTo>
                  <a:cubicBezTo>
                    <a:pt x="9476" y="41072"/>
                    <a:pt x="0" y="33174"/>
                    <a:pt x="0" y="20536"/>
                  </a:cubicBezTo>
                  <a:cubicBezTo>
                    <a:pt x="0" y="7899"/>
                    <a:pt x="9476" y="395"/>
                    <a:pt x="25269" y="395"/>
                  </a:cubicBezTo>
                  <a:cubicBezTo>
                    <a:pt x="63963" y="0"/>
                    <a:pt x="102263" y="0"/>
                    <a:pt x="140957" y="0"/>
                  </a:cubicBezTo>
                  <a:close/>
                </a:path>
              </a:pathLst>
            </a:custGeom>
            <a:grpFill/>
            <a:ln w="3948" cap="flat">
              <a:noFill/>
              <a:prstDash val="solid"/>
              <a:miter/>
            </a:ln>
          </p:spPr>
          <p:txBody>
            <a:bodyPr rtlCol="0" anchor="ctr"/>
            <a:lstStyle/>
            <a:p>
              <a:endParaRPr lang="en-US"/>
            </a:p>
          </p:txBody>
        </p:sp>
        <p:sp>
          <p:nvSpPr>
            <p:cNvPr id="91" name="Freeform 348">
              <a:extLst>
                <a:ext uri="{FF2B5EF4-FFF2-40B4-BE49-F238E27FC236}">
                  <a16:creationId xmlns:a16="http://schemas.microsoft.com/office/drawing/2014/main" id="{DD5133C5-B87D-154C-143D-8FFBC96BAAF4}"/>
                </a:ext>
              </a:extLst>
            </p:cNvPr>
            <p:cNvSpPr/>
            <p:nvPr/>
          </p:nvSpPr>
          <p:spPr>
            <a:xfrm>
              <a:off x="1103361" y="912609"/>
              <a:ext cx="252312" cy="41072"/>
            </a:xfrm>
            <a:custGeom>
              <a:avLst/>
              <a:gdLst>
                <a:gd name="connsiteX0" fmla="*/ 126360 w 252312"/>
                <a:gd name="connsiteY0" fmla="*/ 395 h 41072"/>
                <a:gd name="connsiteX1" fmla="*/ 227043 w 252312"/>
                <a:gd name="connsiteY1" fmla="*/ 395 h 41072"/>
                <a:gd name="connsiteX2" fmla="*/ 252313 w 252312"/>
                <a:gd name="connsiteY2" fmla="*/ 20536 h 41072"/>
                <a:gd name="connsiteX3" fmla="*/ 227043 w 252312"/>
                <a:gd name="connsiteY3" fmla="*/ 41072 h 41072"/>
                <a:gd name="connsiteX4" fmla="*/ 24492 w 252312"/>
                <a:gd name="connsiteY4" fmla="*/ 41072 h 41072"/>
                <a:gd name="connsiteX5" fmla="*/ 12 w 252312"/>
                <a:gd name="connsiteY5" fmla="*/ 19746 h 41072"/>
                <a:gd name="connsiteX6" fmla="*/ 24492 w 252312"/>
                <a:gd name="connsiteY6" fmla="*/ 0 h 41072"/>
                <a:gd name="connsiteX7" fmla="*/ 126360 w 252312"/>
                <a:gd name="connsiteY7" fmla="*/ 395 h 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312" h="41072">
                  <a:moveTo>
                    <a:pt x="126360" y="395"/>
                  </a:moveTo>
                  <a:cubicBezTo>
                    <a:pt x="159921" y="395"/>
                    <a:pt x="193482" y="395"/>
                    <a:pt x="227043" y="395"/>
                  </a:cubicBezTo>
                  <a:cubicBezTo>
                    <a:pt x="243231" y="395"/>
                    <a:pt x="252313" y="7899"/>
                    <a:pt x="252313" y="20536"/>
                  </a:cubicBezTo>
                  <a:cubicBezTo>
                    <a:pt x="252313" y="32779"/>
                    <a:pt x="242837" y="41072"/>
                    <a:pt x="227043" y="41072"/>
                  </a:cubicBezTo>
                  <a:cubicBezTo>
                    <a:pt x="159526" y="41072"/>
                    <a:pt x="92009" y="41072"/>
                    <a:pt x="24492" y="41072"/>
                  </a:cubicBezTo>
                  <a:cubicBezTo>
                    <a:pt x="8699" y="41072"/>
                    <a:pt x="-382" y="32779"/>
                    <a:pt x="12" y="19746"/>
                  </a:cubicBezTo>
                  <a:cubicBezTo>
                    <a:pt x="407" y="7504"/>
                    <a:pt x="9094" y="395"/>
                    <a:pt x="24492" y="0"/>
                  </a:cubicBezTo>
                  <a:cubicBezTo>
                    <a:pt x="58448" y="0"/>
                    <a:pt x="92404" y="395"/>
                    <a:pt x="126360" y="395"/>
                  </a:cubicBezTo>
                  <a:close/>
                </a:path>
              </a:pathLst>
            </a:custGeom>
            <a:grpFill/>
            <a:ln w="3948" cap="flat">
              <a:noFill/>
              <a:prstDash val="solid"/>
              <a:miter/>
            </a:ln>
          </p:spPr>
          <p:txBody>
            <a:bodyPr rtlCol="0" anchor="ctr"/>
            <a:lstStyle/>
            <a:p>
              <a:endParaRPr lang="en-US"/>
            </a:p>
          </p:txBody>
        </p:sp>
        <p:sp>
          <p:nvSpPr>
            <p:cNvPr id="92" name="Freeform 349">
              <a:extLst>
                <a:ext uri="{FF2B5EF4-FFF2-40B4-BE49-F238E27FC236}">
                  <a16:creationId xmlns:a16="http://schemas.microsoft.com/office/drawing/2014/main" id="{4BA8C349-ECA0-6C6F-CFE2-EE1A3F87F9A2}"/>
                </a:ext>
              </a:extLst>
            </p:cNvPr>
            <p:cNvSpPr/>
            <p:nvPr/>
          </p:nvSpPr>
          <p:spPr>
            <a:xfrm>
              <a:off x="1385669" y="1249087"/>
              <a:ext cx="189533" cy="40677"/>
            </a:xfrm>
            <a:custGeom>
              <a:avLst/>
              <a:gdLst>
                <a:gd name="connsiteX0" fmla="*/ 93588 w 189533"/>
                <a:gd name="connsiteY0" fmla="*/ 40678 h 40677"/>
                <a:gd name="connsiteX1" fmla="*/ 24097 w 189533"/>
                <a:gd name="connsiteY1" fmla="*/ 40678 h 40677"/>
                <a:gd name="connsiteX2" fmla="*/ 12 w 189533"/>
                <a:gd name="connsiteY2" fmla="*/ 20931 h 40677"/>
                <a:gd name="connsiteX3" fmla="*/ 24492 w 189533"/>
                <a:gd name="connsiteY3" fmla="*/ 0 h 40677"/>
                <a:gd name="connsiteX4" fmla="*/ 164659 w 189533"/>
                <a:gd name="connsiteY4" fmla="*/ 0 h 40677"/>
                <a:gd name="connsiteX5" fmla="*/ 189534 w 189533"/>
                <a:gd name="connsiteY5" fmla="*/ 20536 h 40677"/>
                <a:gd name="connsiteX6" fmla="*/ 164659 w 189533"/>
                <a:gd name="connsiteY6" fmla="*/ 40678 h 40677"/>
                <a:gd name="connsiteX7" fmla="*/ 93588 w 189533"/>
                <a:gd name="connsiteY7" fmla="*/ 40678 h 4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533" h="40677">
                  <a:moveTo>
                    <a:pt x="93588" y="40678"/>
                  </a:moveTo>
                  <a:cubicBezTo>
                    <a:pt x="70293" y="40678"/>
                    <a:pt x="47393" y="40678"/>
                    <a:pt x="24097" y="40678"/>
                  </a:cubicBezTo>
                  <a:cubicBezTo>
                    <a:pt x="8699" y="40678"/>
                    <a:pt x="12" y="33174"/>
                    <a:pt x="12" y="20931"/>
                  </a:cubicBezTo>
                  <a:cubicBezTo>
                    <a:pt x="-382" y="8293"/>
                    <a:pt x="8699" y="0"/>
                    <a:pt x="24492" y="0"/>
                  </a:cubicBezTo>
                  <a:cubicBezTo>
                    <a:pt x="71083" y="0"/>
                    <a:pt x="117674" y="0"/>
                    <a:pt x="164659" y="0"/>
                  </a:cubicBezTo>
                  <a:cubicBezTo>
                    <a:pt x="180847" y="0"/>
                    <a:pt x="189534" y="7899"/>
                    <a:pt x="189534" y="20536"/>
                  </a:cubicBezTo>
                  <a:cubicBezTo>
                    <a:pt x="189534" y="33569"/>
                    <a:pt x="180847" y="40678"/>
                    <a:pt x="164659" y="40678"/>
                  </a:cubicBezTo>
                  <a:cubicBezTo>
                    <a:pt x="140574" y="40678"/>
                    <a:pt x="116884" y="40678"/>
                    <a:pt x="93588" y="40678"/>
                  </a:cubicBezTo>
                  <a:close/>
                </a:path>
              </a:pathLst>
            </a:custGeom>
            <a:grpFill/>
            <a:ln w="3948" cap="flat">
              <a:noFill/>
              <a:prstDash val="solid"/>
              <a:miter/>
            </a:ln>
          </p:spPr>
          <p:txBody>
            <a:bodyPr rtlCol="0" anchor="ctr"/>
            <a:lstStyle/>
            <a:p>
              <a:endParaRPr lang="en-US"/>
            </a:p>
          </p:txBody>
        </p:sp>
        <p:sp>
          <p:nvSpPr>
            <p:cNvPr id="93" name="Freeform 350">
              <a:extLst>
                <a:ext uri="{FF2B5EF4-FFF2-40B4-BE49-F238E27FC236}">
                  <a16:creationId xmlns:a16="http://schemas.microsoft.com/office/drawing/2014/main" id="{910E2EDC-9498-0362-7796-3087C6D30F97}"/>
                </a:ext>
              </a:extLst>
            </p:cNvPr>
            <p:cNvSpPr/>
            <p:nvPr/>
          </p:nvSpPr>
          <p:spPr>
            <a:xfrm>
              <a:off x="1758012" y="1585785"/>
              <a:ext cx="173727" cy="41149"/>
            </a:xfrm>
            <a:custGeom>
              <a:avLst/>
              <a:gdLst>
                <a:gd name="connsiteX0" fmla="*/ 87654 w 173727"/>
                <a:gd name="connsiteY0" fmla="*/ 176 h 41149"/>
                <a:gd name="connsiteX1" fmla="*/ 150038 w 173727"/>
                <a:gd name="connsiteY1" fmla="*/ 176 h 41149"/>
                <a:gd name="connsiteX2" fmla="*/ 173728 w 173727"/>
                <a:gd name="connsiteY2" fmla="*/ 20317 h 41149"/>
                <a:gd name="connsiteX3" fmla="*/ 150038 w 173727"/>
                <a:gd name="connsiteY3" fmla="*/ 40853 h 41149"/>
                <a:gd name="connsiteX4" fmla="*/ 23690 w 173727"/>
                <a:gd name="connsiteY4" fmla="*/ 40853 h 41149"/>
                <a:gd name="connsiteX5" fmla="*/ 0 w 173727"/>
                <a:gd name="connsiteY5" fmla="*/ 20317 h 41149"/>
                <a:gd name="connsiteX6" fmla="*/ 24085 w 173727"/>
                <a:gd name="connsiteY6" fmla="*/ 176 h 41149"/>
                <a:gd name="connsiteX7" fmla="*/ 87654 w 173727"/>
                <a:gd name="connsiteY7" fmla="*/ 176 h 4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27" h="41149">
                  <a:moveTo>
                    <a:pt x="87654" y="176"/>
                  </a:moveTo>
                  <a:cubicBezTo>
                    <a:pt x="108580" y="176"/>
                    <a:pt x="129506" y="176"/>
                    <a:pt x="150038" y="176"/>
                  </a:cubicBezTo>
                  <a:cubicBezTo>
                    <a:pt x="165041" y="176"/>
                    <a:pt x="173728" y="8074"/>
                    <a:pt x="173728" y="20317"/>
                  </a:cubicBezTo>
                  <a:cubicBezTo>
                    <a:pt x="173728" y="32560"/>
                    <a:pt x="165041" y="40458"/>
                    <a:pt x="150038" y="40853"/>
                  </a:cubicBezTo>
                  <a:cubicBezTo>
                    <a:pt x="107790" y="41248"/>
                    <a:pt x="65938" y="41248"/>
                    <a:pt x="23690" y="40853"/>
                  </a:cubicBezTo>
                  <a:cubicBezTo>
                    <a:pt x="9081" y="40853"/>
                    <a:pt x="0" y="32165"/>
                    <a:pt x="0" y="20317"/>
                  </a:cubicBezTo>
                  <a:cubicBezTo>
                    <a:pt x="0" y="8469"/>
                    <a:pt x="9476" y="570"/>
                    <a:pt x="24085" y="176"/>
                  </a:cubicBezTo>
                  <a:cubicBezTo>
                    <a:pt x="45011" y="-219"/>
                    <a:pt x="66332" y="176"/>
                    <a:pt x="87654" y="176"/>
                  </a:cubicBezTo>
                  <a:close/>
                </a:path>
              </a:pathLst>
            </a:custGeom>
            <a:grpFill/>
            <a:ln w="3948" cap="flat">
              <a:noFill/>
              <a:prstDash val="solid"/>
              <a:miter/>
            </a:ln>
          </p:spPr>
          <p:txBody>
            <a:bodyPr rtlCol="0" anchor="ctr"/>
            <a:lstStyle/>
            <a:p>
              <a:endParaRPr lang="en-US"/>
            </a:p>
          </p:txBody>
        </p:sp>
        <p:sp>
          <p:nvSpPr>
            <p:cNvPr id="94" name="Freeform 351">
              <a:extLst>
                <a:ext uri="{FF2B5EF4-FFF2-40B4-BE49-F238E27FC236}">
                  <a16:creationId xmlns:a16="http://schemas.microsoft.com/office/drawing/2014/main" id="{3CEA289E-D38F-215C-93D4-F1B35F3C44EE}"/>
                </a:ext>
              </a:extLst>
            </p:cNvPr>
            <p:cNvSpPr/>
            <p:nvPr/>
          </p:nvSpPr>
          <p:spPr>
            <a:xfrm>
              <a:off x="684051" y="730936"/>
              <a:ext cx="301663" cy="301731"/>
            </a:xfrm>
            <a:custGeom>
              <a:avLst/>
              <a:gdLst>
                <a:gd name="connsiteX0" fmla="*/ 7 w 301663"/>
                <a:gd name="connsiteY0" fmla="*/ 148895 h 301731"/>
                <a:gd name="connsiteX1" fmla="*/ 152414 w 301663"/>
                <a:gd name="connsiteY1" fmla="*/ 7 h 301731"/>
                <a:gd name="connsiteX2" fmla="*/ 301662 w 301663"/>
                <a:gd name="connsiteY2" fmla="*/ 150869 h 301731"/>
                <a:gd name="connsiteX3" fmla="*/ 150439 w 301663"/>
                <a:gd name="connsiteY3" fmla="*/ 301731 h 301731"/>
                <a:gd name="connsiteX4" fmla="*/ 7 w 301663"/>
                <a:gd name="connsiteY4" fmla="*/ 148895 h 301731"/>
                <a:gd name="connsiteX5" fmla="*/ 135830 w 301663"/>
                <a:gd name="connsiteY5" fmla="*/ 82152 h 301731"/>
                <a:gd name="connsiteX6" fmla="*/ 135830 w 301663"/>
                <a:gd name="connsiteY6" fmla="*/ 99529 h 301731"/>
                <a:gd name="connsiteX7" fmla="*/ 135830 w 301663"/>
                <a:gd name="connsiteY7" fmla="*/ 238148 h 301731"/>
                <a:gd name="connsiteX8" fmla="*/ 155572 w 301663"/>
                <a:gd name="connsiteY8" fmla="*/ 261054 h 301731"/>
                <a:gd name="connsiteX9" fmla="*/ 176104 w 301663"/>
                <a:gd name="connsiteY9" fmla="*/ 238543 h 301731"/>
                <a:gd name="connsiteX10" fmla="*/ 176104 w 301663"/>
                <a:gd name="connsiteY10" fmla="*/ 64380 h 301731"/>
                <a:gd name="connsiteX11" fmla="*/ 158336 w 301663"/>
                <a:gd name="connsiteY11" fmla="*/ 42264 h 301731"/>
                <a:gd name="connsiteX12" fmla="*/ 113720 w 301663"/>
                <a:gd name="connsiteY12" fmla="*/ 42659 h 301731"/>
                <a:gd name="connsiteX13" fmla="*/ 97531 w 301663"/>
                <a:gd name="connsiteY13" fmla="*/ 63985 h 301731"/>
                <a:gd name="connsiteX14" fmla="*/ 116089 w 301663"/>
                <a:gd name="connsiteY14" fmla="*/ 82152 h 301731"/>
                <a:gd name="connsiteX15" fmla="*/ 135830 w 301663"/>
                <a:gd name="connsiteY15" fmla="*/ 82152 h 30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663" h="301731">
                  <a:moveTo>
                    <a:pt x="7" y="148895"/>
                  </a:moveTo>
                  <a:cubicBezTo>
                    <a:pt x="796" y="65960"/>
                    <a:pt x="69103" y="-783"/>
                    <a:pt x="152414" y="7"/>
                  </a:cubicBezTo>
                  <a:cubicBezTo>
                    <a:pt x="234539" y="402"/>
                    <a:pt x="302056" y="68724"/>
                    <a:pt x="301662" y="150869"/>
                  </a:cubicBezTo>
                  <a:cubicBezTo>
                    <a:pt x="301662" y="233409"/>
                    <a:pt x="233355" y="301731"/>
                    <a:pt x="150439" y="301731"/>
                  </a:cubicBezTo>
                  <a:cubicBezTo>
                    <a:pt x="67129" y="300942"/>
                    <a:pt x="-783" y="232224"/>
                    <a:pt x="7" y="148895"/>
                  </a:cubicBezTo>
                  <a:close/>
                  <a:moveTo>
                    <a:pt x="135830" y="82152"/>
                  </a:moveTo>
                  <a:cubicBezTo>
                    <a:pt x="135830" y="89655"/>
                    <a:pt x="135830" y="94395"/>
                    <a:pt x="135830" y="99529"/>
                  </a:cubicBezTo>
                  <a:cubicBezTo>
                    <a:pt x="135830" y="145735"/>
                    <a:pt x="135830" y="191942"/>
                    <a:pt x="135830" y="238148"/>
                  </a:cubicBezTo>
                  <a:cubicBezTo>
                    <a:pt x="135830" y="251971"/>
                    <a:pt x="144122" y="260659"/>
                    <a:pt x="155572" y="261054"/>
                  </a:cubicBezTo>
                  <a:cubicBezTo>
                    <a:pt x="167022" y="261054"/>
                    <a:pt x="176104" y="251971"/>
                    <a:pt x="176104" y="238543"/>
                  </a:cubicBezTo>
                  <a:cubicBezTo>
                    <a:pt x="176498" y="180489"/>
                    <a:pt x="176104" y="122434"/>
                    <a:pt x="176104" y="64380"/>
                  </a:cubicBezTo>
                  <a:cubicBezTo>
                    <a:pt x="176104" y="52532"/>
                    <a:pt x="170576" y="43449"/>
                    <a:pt x="158336" y="42264"/>
                  </a:cubicBezTo>
                  <a:cubicBezTo>
                    <a:pt x="143727" y="41079"/>
                    <a:pt x="128329" y="41079"/>
                    <a:pt x="113720" y="42659"/>
                  </a:cubicBezTo>
                  <a:cubicBezTo>
                    <a:pt x="102269" y="43844"/>
                    <a:pt x="96347" y="52532"/>
                    <a:pt x="97531" y="63985"/>
                  </a:cubicBezTo>
                  <a:cubicBezTo>
                    <a:pt x="98321" y="75043"/>
                    <a:pt x="105033" y="80967"/>
                    <a:pt x="116089" y="82152"/>
                  </a:cubicBezTo>
                  <a:cubicBezTo>
                    <a:pt x="122406" y="82547"/>
                    <a:pt x="127934" y="82152"/>
                    <a:pt x="135830" y="82152"/>
                  </a:cubicBezTo>
                  <a:close/>
                </a:path>
              </a:pathLst>
            </a:custGeom>
            <a:solidFill>
              <a:srgbClr val="F26F46"/>
            </a:solidFill>
            <a:ln w="3948" cap="flat">
              <a:noFill/>
              <a:prstDash val="solid"/>
              <a:miter/>
            </a:ln>
          </p:spPr>
          <p:txBody>
            <a:bodyPr rtlCol="0" anchor="ctr"/>
            <a:lstStyle/>
            <a:p>
              <a:endParaRPr lang="en-US"/>
            </a:p>
          </p:txBody>
        </p:sp>
        <p:sp>
          <p:nvSpPr>
            <p:cNvPr id="95" name="Freeform 352">
              <a:extLst>
                <a:ext uri="{FF2B5EF4-FFF2-40B4-BE49-F238E27FC236}">
                  <a16:creationId xmlns:a16="http://schemas.microsoft.com/office/drawing/2014/main" id="{8C4E6A28-3929-6F4B-AF5F-58F501283511}"/>
                </a:ext>
              </a:extLst>
            </p:cNvPr>
            <p:cNvSpPr/>
            <p:nvPr/>
          </p:nvSpPr>
          <p:spPr>
            <a:xfrm>
              <a:off x="1359621" y="1403897"/>
              <a:ext cx="301658" cy="301727"/>
            </a:xfrm>
            <a:custGeom>
              <a:avLst/>
              <a:gdLst>
                <a:gd name="connsiteX0" fmla="*/ 150039 w 301658"/>
                <a:gd name="connsiteY0" fmla="*/ 2 h 301727"/>
                <a:gd name="connsiteX1" fmla="*/ 301656 w 301658"/>
                <a:gd name="connsiteY1" fmla="*/ 150074 h 301727"/>
                <a:gd name="connsiteX2" fmla="*/ 151224 w 301658"/>
                <a:gd name="connsiteY2" fmla="*/ 301726 h 301727"/>
                <a:gd name="connsiteX3" fmla="*/ 2 w 301658"/>
                <a:gd name="connsiteY3" fmla="*/ 151259 h 301727"/>
                <a:gd name="connsiteX4" fmla="*/ 150039 w 301658"/>
                <a:gd name="connsiteY4" fmla="*/ 2 h 301727"/>
                <a:gd name="connsiteX5" fmla="*/ 200184 w 301658"/>
                <a:gd name="connsiteY5" fmla="*/ 153628 h 301727"/>
                <a:gd name="connsiteX6" fmla="*/ 208080 w 301658"/>
                <a:gd name="connsiteY6" fmla="*/ 141781 h 301727"/>
                <a:gd name="connsiteX7" fmla="*/ 206896 w 301658"/>
                <a:gd name="connsiteY7" fmla="*/ 72273 h 301727"/>
                <a:gd name="connsiteX8" fmla="*/ 145301 w 301658"/>
                <a:gd name="connsiteY8" fmla="*/ 42259 h 301727"/>
                <a:gd name="connsiteX9" fmla="*/ 89235 w 301658"/>
                <a:gd name="connsiteY9" fmla="*/ 86886 h 301727"/>
                <a:gd name="connsiteX10" fmla="*/ 99895 w 301658"/>
                <a:gd name="connsiteY10" fmla="*/ 117690 h 301727"/>
                <a:gd name="connsiteX11" fmla="*/ 127534 w 301658"/>
                <a:gd name="connsiteY11" fmla="*/ 101498 h 301727"/>
                <a:gd name="connsiteX12" fmla="*/ 129508 w 301658"/>
                <a:gd name="connsiteY12" fmla="*/ 96364 h 301727"/>
                <a:gd name="connsiteX13" fmla="*/ 156752 w 301658"/>
                <a:gd name="connsiteY13" fmla="*/ 83331 h 301727"/>
                <a:gd name="connsiteX14" fmla="*/ 176493 w 301658"/>
                <a:gd name="connsiteY14" fmla="*/ 106237 h 301727"/>
                <a:gd name="connsiteX15" fmla="*/ 159515 w 301658"/>
                <a:gd name="connsiteY15" fmla="*/ 131118 h 301727"/>
                <a:gd name="connsiteX16" fmla="*/ 147670 w 301658"/>
                <a:gd name="connsiteY16" fmla="*/ 133487 h 301727"/>
                <a:gd name="connsiteX17" fmla="*/ 131877 w 301658"/>
                <a:gd name="connsiteY17" fmla="*/ 152444 h 301727"/>
                <a:gd name="connsiteX18" fmla="*/ 145301 w 301658"/>
                <a:gd name="connsiteY18" fmla="*/ 172190 h 301727"/>
                <a:gd name="connsiteX19" fmla="*/ 157146 w 301658"/>
                <a:gd name="connsiteY19" fmla="*/ 174560 h 301727"/>
                <a:gd name="connsiteX20" fmla="*/ 176493 w 301658"/>
                <a:gd name="connsiteY20" fmla="*/ 201810 h 301727"/>
                <a:gd name="connsiteX21" fmla="*/ 149645 w 301658"/>
                <a:gd name="connsiteY21" fmla="*/ 223531 h 301727"/>
                <a:gd name="connsiteX22" fmla="*/ 126349 w 301658"/>
                <a:gd name="connsiteY22" fmla="*/ 198255 h 301727"/>
                <a:gd name="connsiteX23" fmla="*/ 103054 w 301658"/>
                <a:gd name="connsiteY23" fmla="*/ 179299 h 301727"/>
                <a:gd name="connsiteX24" fmla="*/ 86076 w 301658"/>
                <a:gd name="connsiteY24" fmla="*/ 202994 h 301727"/>
                <a:gd name="connsiteX25" fmla="*/ 141748 w 301658"/>
                <a:gd name="connsiteY25" fmla="*/ 264208 h 301727"/>
                <a:gd name="connsiteX26" fmla="*/ 214792 w 301658"/>
                <a:gd name="connsiteY26" fmla="*/ 218002 h 301727"/>
                <a:gd name="connsiteX27" fmla="*/ 200184 w 301658"/>
                <a:gd name="connsiteY27" fmla="*/ 153628 h 3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1658" h="301727">
                  <a:moveTo>
                    <a:pt x="150039" y="2"/>
                  </a:moveTo>
                  <a:cubicBezTo>
                    <a:pt x="232955" y="-393"/>
                    <a:pt x="300867" y="67139"/>
                    <a:pt x="301656" y="150074"/>
                  </a:cubicBezTo>
                  <a:cubicBezTo>
                    <a:pt x="302051" y="232219"/>
                    <a:pt x="234139" y="300936"/>
                    <a:pt x="151224" y="301726"/>
                  </a:cubicBezTo>
                  <a:cubicBezTo>
                    <a:pt x="68703" y="302121"/>
                    <a:pt x="2" y="234194"/>
                    <a:pt x="2" y="151259"/>
                  </a:cubicBezTo>
                  <a:cubicBezTo>
                    <a:pt x="-393" y="68324"/>
                    <a:pt x="67124" y="2"/>
                    <a:pt x="150039" y="2"/>
                  </a:cubicBezTo>
                  <a:close/>
                  <a:moveTo>
                    <a:pt x="200184" y="153628"/>
                  </a:moveTo>
                  <a:cubicBezTo>
                    <a:pt x="203342" y="149284"/>
                    <a:pt x="206106" y="145335"/>
                    <a:pt x="208080" y="141781"/>
                  </a:cubicBezTo>
                  <a:cubicBezTo>
                    <a:pt x="221110" y="118480"/>
                    <a:pt x="221505" y="94784"/>
                    <a:pt x="206896" y="72273"/>
                  </a:cubicBezTo>
                  <a:cubicBezTo>
                    <a:pt x="192682" y="50158"/>
                    <a:pt x="171361" y="39889"/>
                    <a:pt x="145301" y="42259"/>
                  </a:cubicBezTo>
                  <a:cubicBezTo>
                    <a:pt x="117663" y="45023"/>
                    <a:pt x="98316" y="60426"/>
                    <a:pt x="89235" y="86886"/>
                  </a:cubicBezTo>
                  <a:cubicBezTo>
                    <a:pt x="83707" y="102288"/>
                    <a:pt x="87655" y="112951"/>
                    <a:pt x="99895" y="117690"/>
                  </a:cubicBezTo>
                  <a:cubicBezTo>
                    <a:pt x="112135" y="122429"/>
                    <a:pt x="121611" y="116900"/>
                    <a:pt x="127534" y="101498"/>
                  </a:cubicBezTo>
                  <a:cubicBezTo>
                    <a:pt x="128323" y="99918"/>
                    <a:pt x="128718" y="97944"/>
                    <a:pt x="129508" y="96364"/>
                  </a:cubicBezTo>
                  <a:cubicBezTo>
                    <a:pt x="135430" y="85701"/>
                    <a:pt x="144512" y="80567"/>
                    <a:pt x="156752" y="83331"/>
                  </a:cubicBezTo>
                  <a:cubicBezTo>
                    <a:pt x="168991" y="86096"/>
                    <a:pt x="175704" y="93994"/>
                    <a:pt x="176493" y="106237"/>
                  </a:cubicBezTo>
                  <a:cubicBezTo>
                    <a:pt x="177283" y="118480"/>
                    <a:pt x="171361" y="127168"/>
                    <a:pt x="159515" y="131118"/>
                  </a:cubicBezTo>
                  <a:cubicBezTo>
                    <a:pt x="155567" y="132302"/>
                    <a:pt x="151619" y="132697"/>
                    <a:pt x="147670" y="133487"/>
                  </a:cubicBezTo>
                  <a:cubicBezTo>
                    <a:pt x="137405" y="135857"/>
                    <a:pt x="130298" y="142965"/>
                    <a:pt x="131877" y="152444"/>
                  </a:cubicBezTo>
                  <a:cubicBezTo>
                    <a:pt x="133061" y="159552"/>
                    <a:pt x="139774" y="166266"/>
                    <a:pt x="145301" y="172190"/>
                  </a:cubicBezTo>
                  <a:cubicBezTo>
                    <a:pt x="147670" y="174560"/>
                    <a:pt x="153198" y="173770"/>
                    <a:pt x="157146" y="174560"/>
                  </a:cubicBezTo>
                  <a:cubicBezTo>
                    <a:pt x="169781" y="177324"/>
                    <a:pt x="178073" y="189567"/>
                    <a:pt x="176493" y="201810"/>
                  </a:cubicBezTo>
                  <a:cubicBezTo>
                    <a:pt x="174914" y="214842"/>
                    <a:pt x="163069" y="224320"/>
                    <a:pt x="149645" y="223531"/>
                  </a:cubicBezTo>
                  <a:cubicBezTo>
                    <a:pt x="136615" y="222741"/>
                    <a:pt x="129903" y="215237"/>
                    <a:pt x="126349" y="198255"/>
                  </a:cubicBezTo>
                  <a:cubicBezTo>
                    <a:pt x="123585" y="184038"/>
                    <a:pt x="115294" y="177324"/>
                    <a:pt x="103054" y="179299"/>
                  </a:cubicBezTo>
                  <a:cubicBezTo>
                    <a:pt x="91604" y="180878"/>
                    <a:pt x="85681" y="189172"/>
                    <a:pt x="86076" y="202994"/>
                  </a:cubicBezTo>
                  <a:cubicBezTo>
                    <a:pt x="87260" y="233404"/>
                    <a:pt x="111740" y="260259"/>
                    <a:pt x="141748" y="264208"/>
                  </a:cubicBezTo>
                  <a:cubicBezTo>
                    <a:pt x="174914" y="268552"/>
                    <a:pt x="205316" y="249201"/>
                    <a:pt x="214792" y="218002"/>
                  </a:cubicBezTo>
                  <a:cubicBezTo>
                    <a:pt x="221900" y="194306"/>
                    <a:pt x="215977" y="173375"/>
                    <a:pt x="200184" y="153628"/>
                  </a:cubicBezTo>
                  <a:close/>
                </a:path>
              </a:pathLst>
            </a:custGeom>
            <a:solidFill>
              <a:srgbClr val="F26F46"/>
            </a:solidFill>
            <a:ln w="3948" cap="flat">
              <a:noFill/>
              <a:prstDash val="solid"/>
              <a:miter/>
            </a:ln>
          </p:spPr>
          <p:txBody>
            <a:bodyPr rtlCol="0" anchor="ctr"/>
            <a:lstStyle/>
            <a:p>
              <a:endParaRPr lang="en-US"/>
            </a:p>
          </p:txBody>
        </p:sp>
        <p:sp>
          <p:nvSpPr>
            <p:cNvPr id="96" name="Freeform 353">
              <a:extLst>
                <a:ext uri="{FF2B5EF4-FFF2-40B4-BE49-F238E27FC236}">
                  <a16:creationId xmlns:a16="http://schemas.microsoft.com/office/drawing/2014/main" id="{CEEF8206-77F7-CBDA-33A9-3D48515BB9B0}"/>
                </a:ext>
              </a:extLst>
            </p:cNvPr>
            <p:cNvSpPr/>
            <p:nvPr/>
          </p:nvSpPr>
          <p:spPr>
            <a:xfrm>
              <a:off x="1206817" y="442247"/>
              <a:ext cx="156361" cy="157579"/>
            </a:xfrm>
            <a:custGeom>
              <a:avLst/>
              <a:gdLst>
                <a:gd name="connsiteX0" fmla="*/ 156358 w 156361"/>
                <a:gd name="connsiteY0" fmla="*/ 78594 h 157579"/>
                <a:gd name="connsiteX1" fmla="*/ 78181 w 156361"/>
                <a:gd name="connsiteY1" fmla="*/ 157579 h 157579"/>
                <a:gd name="connsiteX2" fmla="*/ 3 w 156361"/>
                <a:gd name="connsiteY2" fmla="*/ 79779 h 157579"/>
                <a:gd name="connsiteX3" fmla="*/ 77391 w 156361"/>
                <a:gd name="connsiteY3" fmla="*/ 3 h 157579"/>
                <a:gd name="connsiteX4" fmla="*/ 156358 w 156361"/>
                <a:gd name="connsiteY4" fmla="*/ 78594 h 157579"/>
                <a:gd name="connsiteX5" fmla="*/ 40671 w 156361"/>
                <a:gd name="connsiteY5" fmla="*/ 77804 h 157579"/>
                <a:gd name="connsiteX6" fmla="*/ 77786 w 156361"/>
                <a:gd name="connsiteY6" fmla="*/ 116507 h 157579"/>
                <a:gd name="connsiteX7" fmla="*/ 115295 w 156361"/>
                <a:gd name="connsiteY7" fmla="*/ 79779 h 157579"/>
                <a:gd name="connsiteX8" fmla="*/ 78181 w 156361"/>
                <a:gd name="connsiteY8" fmla="*/ 41076 h 157579"/>
                <a:gd name="connsiteX9" fmla="*/ 40671 w 156361"/>
                <a:gd name="connsiteY9" fmla="*/ 77804 h 157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361" h="157579">
                  <a:moveTo>
                    <a:pt x="156358" y="78594"/>
                  </a:moveTo>
                  <a:cubicBezTo>
                    <a:pt x="156753" y="122036"/>
                    <a:pt x="121613" y="157579"/>
                    <a:pt x="78181" y="157579"/>
                  </a:cubicBezTo>
                  <a:cubicBezTo>
                    <a:pt x="35144" y="157579"/>
                    <a:pt x="398" y="122826"/>
                    <a:pt x="3" y="79779"/>
                  </a:cubicBezTo>
                  <a:cubicBezTo>
                    <a:pt x="-391" y="35942"/>
                    <a:pt x="34354" y="398"/>
                    <a:pt x="77391" y="3"/>
                  </a:cubicBezTo>
                  <a:cubicBezTo>
                    <a:pt x="120428" y="-392"/>
                    <a:pt x="155964" y="35152"/>
                    <a:pt x="156358" y="78594"/>
                  </a:cubicBezTo>
                  <a:close/>
                  <a:moveTo>
                    <a:pt x="40671" y="77804"/>
                  </a:moveTo>
                  <a:cubicBezTo>
                    <a:pt x="40277" y="99130"/>
                    <a:pt x="56860" y="116507"/>
                    <a:pt x="77786" y="116507"/>
                  </a:cubicBezTo>
                  <a:cubicBezTo>
                    <a:pt x="97923" y="116507"/>
                    <a:pt x="114901" y="100315"/>
                    <a:pt x="115295" y="79779"/>
                  </a:cubicBezTo>
                  <a:cubicBezTo>
                    <a:pt x="115690" y="58453"/>
                    <a:pt x="99107" y="41076"/>
                    <a:pt x="78181" y="41076"/>
                  </a:cubicBezTo>
                  <a:cubicBezTo>
                    <a:pt x="58044" y="41076"/>
                    <a:pt x="41066" y="57663"/>
                    <a:pt x="40671" y="77804"/>
                  </a:cubicBezTo>
                  <a:close/>
                </a:path>
              </a:pathLst>
            </a:custGeom>
            <a:grpFill/>
            <a:ln w="3948" cap="flat">
              <a:noFill/>
              <a:prstDash val="solid"/>
              <a:miter/>
            </a:ln>
          </p:spPr>
          <p:txBody>
            <a:bodyPr rtlCol="0" anchor="ctr"/>
            <a:lstStyle/>
            <a:p>
              <a:endParaRPr lang="en-US"/>
            </a:p>
          </p:txBody>
        </p:sp>
        <p:sp>
          <p:nvSpPr>
            <p:cNvPr id="97" name="Freeform 354">
              <a:extLst>
                <a:ext uri="{FF2B5EF4-FFF2-40B4-BE49-F238E27FC236}">
                  <a16:creationId xmlns:a16="http://schemas.microsoft.com/office/drawing/2014/main" id="{759E1A3D-F805-6EBA-C9CE-870FC246A307}"/>
                </a:ext>
              </a:extLst>
            </p:cNvPr>
            <p:cNvSpPr/>
            <p:nvPr/>
          </p:nvSpPr>
          <p:spPr>
            <a:xfrm>
              <a:off x="781828" y="772355"/>
              <a:ext cx="78896" cy="219634"/>
            </a:xfrm>
            <a:custGeom>
              <a:avLst/>
              <a:gdLst>
                <a:gd name="connsiteX0" fmla="*/ 38053 w 78896"/>
                <a:gd name="connsiteY0" fmla="*/ 40732 h 219634"/>
                <a:gd name="connsiteX1" fmla="*/ 18706 w 78896"/>
                <a:gd name="connsiteY1" fmla="*/ 40732 h 219634"/>
                <a:gd name="connsiteX2" fmla="*/ 149 w 78896"/>
                <a:gd name="connsiteY2" fmla="*/ 22566 h 219634"/>
                <a:gd name="connsiteX3" fmla="*/ 16337 w 78896"/>
                <a:gd name="connsiteY3" fmla="*/ 1239 h 219634"/>
                <a:gd name="connsiteX4" fmla="*/ 60954 w 78896"/>
                <a:gd name="connsiteY4" fmla="*/ 845 h 219634"/>
                <a:gd name="connsiteX5" fmla="*/ 78721 w 78896"/>
                <a:gd name="connsiteY5" fmla="*/ 22960 h 219634"/>
                <a:gd name="connsiteX6" fmla="*/ 78721 w 78896"/>
                <a:gd name="connsiteY6" fmla="*/ 197123 h 219634"/>
                <a:gd name="connsiteX7" fmla="*/ 58190 w 78896"/>
                <a:gd name="connsiteY7" fmla="*/ 219634 h 219634"/>
                <a:gd name="connsiteX8" fmla="*/ 38448 w 78896"/>
                <a:gd name="connsiteY8" fmla="*/ 196729 h 219634"/>
                <a:gd name="connsiteX9" fmla="*/ 38448 w 78896"/>
                <a:gd name="connsiteY9" fmla="*/ 58109 h 219634"/>
                <a:gd name="connsiteX10" fmla="*/ 38053 w 78896"/>
                <a:gd name="connsiteY10" fmla="*/ 40732 h 2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896" h="219634">
                  <a:moveTo>
                    <a:pt x="38053" y="40732"/>
                  </a:moveTo>
                  <a:cubicBezTo>
                    <a:pt x="30551" y="40732"/>
                    <a:pt x="24629" y="41127"/>
                    <a:pt x="18706" y="40732"/>
                  </a:cubicBezTo>
                  <a:cubicBezTo>
                    <a:pt x="7651" y="39942"/>
                    <a:pt x="939" y="33624"/>
                    <a:pt x="149" y="22566"/>
                  </a:cubicBezTo>
                  <a:cubicBezTo>
                    <a:pt x="-1036" y="11113"/>
                    <a:pt x="4887" y="2424"/>
                    <a:pt x="16337" y="1239"/>
                  </a:cubicBezTo>
                  <a:cubicBezTo>
                    <a:pt x="30946" y="-340"/>
                    <a:pt x="46345" y="-340"/>
                    <a:pt x="60954" y="845"/>
                  </a:cubicBezTo>
                  <a:cubicBezTo>
                    <a:pt x="73194" y="2029"/>
                    <a:pt x="78721" y="11113"/>
                    <a:pt x="78721" y="22960"/>
                  </a:cubicBezTo>
                  <a:cubicBezTo>
                    <a:pt x="78721" y="81015"/>
                    <a:pt x="79116" y="139069"/>
                    <a:pt x="78721" y="197123"/>
                  </a:cubicBezTo>
                  <a:cubicBezTo>
                    <a:pt x="78721" y="210551"/>
                    <a:pt x="69640" y="219634"/>
                    <a:pt x="58190" y="219634"/>
                  </a:cubicBezTo>
                  <a:cubicBezTo>
                    <a:pt x="46740" y="219634"/>
                    <a:pt x="38448" y="210551"/>
                    <a:pt x="38448" y="196729"/>
                  </a:cubicBezTo>
                  <a:cubicBezTo>
                    <a:pt x="38448" y="150522"/>
                    <a:pt x="38448" y="104316"/>
                    <a:pt x="38448" y="58109"/>
                  </a:cubicBezTo>
                  <a:cubicBezTo>
                    <a:pt x="38053" y="52975"/>
                    <a:pt x="38053" y="48236"/>
                    <a:pt x="38053" y="40732"/>
                  </a:cubicBezTo>
                  <a:close/>
                </a:path>
              </a:pathLst>
            </a:custGeom>
            <a:grpFill/>
            <a:ln w="3948" cap="flat">
              <a:noFill/>
              <a:prstDash val="solid"/>
              <a:miter/>
            </a:ln>
          </p:spPr>
          <p:txBody>
            <a:bodyPr rtlCol="0" anchor="ctr"/>
            <a:lstStyle/>
            <a:p>
              <a:endParaRPr lang="en-US"/>
            </a:p>
          </p:txBody>
        </p:sp>
        <p:sp>
          <p:nvSpPr>
            <p:cNvPr id="98" name="Freeform 355">
              <a:extLst>
                <a:ext uri="{FF2B5EF4-FFF2-40B4-BE49-F238E27FC236}">
                  <a16:creationId xmlns:a16="http://schemas.microsoft.com/office/drawing/2014/main" id="{C0FB91EF-F4B1-73CC-A8DD-D15741D1A7CB}"/>
                </a:ext>
              </a:extLst>
            </p:cNvPr>
            <p:cNvSpPr/>
            <p:nvPr/>
          </p:nvSpPr>
          <p:spPr>
            <a:xfrm>
              <a:off x="1445678" y="1445727"/>
              <a:ext cx="131947" cy="222895"/>
            </a:xfrm>
            <a:custGeom>
              <a:avLst/>
              <a:gdLst>
                <a:gd name="connsiteX0" fmla="*/ 114126 w 131947"/>
                <a:gd name="connsiteY0" fmla="*/ 111799 h 222895"/>
                <a:gd name="connsiteX1" fmla="*/ 128735 w 131947"/>
                <a:gd name="connsiteY1" fmla="*/ 176172 h 222895"/>
                <a:gd name="connsiteX2" fmla="*/ 55690 w 131947"/>
                <a:gd name="connsiteY2" fmla="*/ 222378 h 222895"/>
                <a:gd name="connsiteX3" fmla="*/ 19 w 131947"/>
                <a:gd name="connsiteY3" fmla="*/ 161164 h 222895"/>
                <a:gd name="connsiteX4" fmla="*/ 16996 w 131947"/>
                <a:gd name="connsiteY4" fmla="*/ 137469 h 222895"/>
                <a:gd name="connsiteX5" fmla="*/ 40292 w 131947"/>
                <a:gd name="connsiteY5" fmla="*/ 156425 h 222895"/>
                <a:gd name="connsiteX6" fmla="*/ 63587 w 131947"/>
                <a:gd name="connsiteY6" fmla="*/ 181701 h 222895"/>
                <a:gd name="connsiteX7" fmla="*/ 90436 w 131947"/>
                <a:gd name="connsiteY7" fmla="*/ 159980 h 222895"/>
                <a:gd name="connsiteX8" fmla="*/ 71089 w 131947"/>
                <a:gd name="connsiteY8" fmla="*/ 132730 h 222895"/>
                <a:gd name="connsiteX9" fmla="*/ 59244 w 131947"/>
                <a:gd name="connsiteY9" fmla="*/ 130360 h 222895"/>
                <a:gd name="connsiteX10" fmla="*/ 45820 w 131947"/>
                <a:gd name="connsiteY10" fmla="*/ 110614 h 222895"/>
                <a:gd name="connsiteX11" fmla="*/ 61613 w 131947"/>
                <a:gd name="connsiteY11" fmla="*/ 91657 h 222895"/>
                <a:gd name="connsiteX12" fmla="*/ 73458 w 131947"/>
                <a:gd name="connsiteY12" fmla="*/ 89288 h 222895"/>
                <a:gd name="connsiteX13" fmla="*/ 90436 w 131947"/>
                <a:gd name="connsiteY13" fmla="*/ 64407 h 222895"/>
                <a:gd name="connsiteX14" fmla="*/ 70694 w 131947"/>
                <a:gd name="connsiteY14" fmla="*/ 41501 h 222895"/>
                <a:gd name="connsiteX15" fmla="*/ 43450 w 131947"/>
                <a:gd name="connsiteY15" fmla="*/ 54534 h 222895"/>
                <a:gd name="connsiteX16" fmla="*/ 41476 w 131947"/>
                <a:gd name="connsiteY16" fmla="*/ 59668 h 222895"/>
                <a:gd name="connsiteX17" fmla="*/ 13838 w 131947"/>
                <a:gd name="connsiteY17" fmla="*/ 75860 h 222895"/>
                <a:gd name="connsiteX18" fmla="*/ 3177 w 131947"/>
                <a:gd name="connsiteY18" fmla="*/ 45056 h 222895"/>
                <a:gd name="connsiteX19" fmla="*/ 59244 w 131947"/>
                <a:gd name="connsiteY19" fmla="*/ 429 h 222895"/>
                <a:gd name="connsiteX20" fmla="*/ 120838 w 131947"/>
                <a:gd name="connsiteY20" fmla="*/ 30443 h 222895"/>
                <a:gd name="connsiteX21" fmla="*/ 122023 w 131947"/>
                <a:gd name="connsiteY21" fmla="*/ 99951 h 222895"/>
                <a:gd name="connsiteX22" fmla="*/ 114126 w 131947"/>
                <a:gd name="connsiteY22" fmla="*/ 111799 h 22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1947" h="222895">
                  <a:moveTo>
                    <a:pt x="114126" y="111799"/>
                  </a:moveTo>
                  <a:cubicBezTo>
                    <a:pt x="129920" y="131545"/>
                    <a:pt x="135842" y="152476"/>
                    <a:pt x="128735" y="176172"/>
                  </a:cubicBezTo>
                  <a:cubicBezTo>
                    <a:pt x="119654" y="207371"/>
                    <a:pt x="88857" y="226327"/>
                    <a:pt x="55690" y="222378"/>
                  </a:cubicBezTo>
                  <a:cubicBezTo>
                    <a:pt x="25683" y="218429"/>
                    <a:pt x="1203" y="191574"/>
                    <a:pt x="19" y="161164"/>
                  </a:cubicBezTo>
                  <a:cubicBezTo>
                    <a:pt x="-376" y="147342"/>
                    <a:pt x="5546" y="139048"/>
                    <a:pt x="16996" y="137469"/>
                  </a:cubicBezTo>
                  <a:cubicBezTo>
                    <a:pt x="29236" y="135889"/>
                    <a:pt x="37528" y="142603"/>
                    <a:pt x="40292" y="156425"/>
                  </a:cubicBezTo>
                  <a:cubicBezTo>
                    <a:pt x="43845" y="173407"/>
                    <a:pt x="50558" y="180911"/>
                    <a:pt x="63587" y="181701"/>
                  </a:cubicBezTo>
                  <a:cubicBezTo>
                    <a:pt x="77012" y="182491"/>
                    <a:pt x="88857" y="173012"/>
                    <a:pt x="90436" y="159980"/>
                  </a:cubicBezTo>
                  <a:cubicBezTo>
                    <a:pt x="92015" y="147342"/>
                    <a:pt x="83724" y="135494"/>
                    <a:pt x="71089" y="132730"/>
                  </a:cubicBezTo>
                  <a:cubicBezTo>
                    <a:pt x="67141" y="131940"/>
                    <a:pt x="61613" y="132730"/>
                    <a:pt x="59244" y="130360"/>
                  </a:cubicBezTo>
                  <a:cubicBezTo>
                    <a:pt x="53716" y="124831"/>
                    <a:pt x="47004" y="118117"/>
                    <a:pt x="45820" y="110614"/>
                  </a:cubicBezTo>
                  <a:cubicBezTo>
                    <a:pt x="44240" y="101136"/>
                    <a:pt x="51347" y="94027"/>
                    <a:pt x="61613" y="91657"/>
                  </a:cubicBezTo>
                  <a:cubicBezTo>
                    <a:pt x="65561" y="90867"/>
                    <a:pt x="69905" y="90472"/>
                    <a:pt x="73458" y="89288"/>
                  </a:cubicBezTo>
                  <a:cubicBezTo>
                    <a:pt x="85303" y="85338"/>
                    <a:pt x="91226" y="76650"/>
                    <a:pt x="90436" y="64407"/>
                  </a:cubicBezTo>
                  <a:cubicBezTo>
                    <a:pt x="89646" y="52164"/>
                    <a:pt x="82539" y="44266"/>
                    <a:pt x="70694" y="41501"/>
                  </a:cubicBezTo>
                  <a:cubicBezTo>
                    <a:pt x="58454" y="38737"/>
                    <a:pt x="49373" y="43871"/>
                    <a:pt x="43450" y="54534"/>
                  </a:cubicBezTo>
                  <a:cubicBezTo>
                    <a:pt x="42661" y="56114"/>
                    <a:pt x="42266" y="58088"/>
                    <a:pt x="41476" y="59668"/>
                  </a:cubicBezTo>
                  <a:cubicBezTo>
                    <a:pt x="35554" y="75070"/>
                    <a:pt x="26078" y="80599"/>
                    <a:pt x="13838" y="75860"/>
                  </a:cubicBezTo>
                  <a:cubicBezTo>
                    <a:pt x="1993" y="71121"/>
                    <a:pt x="-1956" y="60458"/>
                    <a:pt x="3177" y="45056"/>
                  </a:cubicBezTo>
                  <a:cubicBezTo>
                    <a:pt x="12653" y="18596"/>
                    <a:pt x="31605" y="3193"/>
                    <a:pt x="59244" y="429"/>
                  </a:cubicBezTo>
                  <a:cubicBezTo>
                    <a:pt x="85303" y="-2335"/>
                    <a:pt x="106624" y="8328"/>
                    <a:pt x="120838" y="30443"/>
                  </a:cubicBezTo>
                  <a:cubicBezTo>
                    <a:pt x="135447" y="52954"/>
                    <a:pt x="135447" y="76650"/>
                    <a:pt x="122023" y="99951"/>
                  </a:cubicBezTo>
                  <a:cubicBezTo>
                    <a:pt x="120049" y="103505"/>
                    <a:pt x="117285" y="107059"/>
                    <a:pt x="114126" y="111799"/>
                  </a:cubicBezTo>
                  <a:close/>
                </a:path>
              </a:pathLst>
            </a:custGeom>
            <a:grpFill/>
            <a:ln w="3948" cap="flat">
              <a:noFill/>
              <a:prstDash val="solid"/>
              <a:miter/>
            </a:ln>
          </p:spPr>
          <p:txBody>
            <a:bodyPr rtlCol="0" anchor="ctr"/>
            <a:lstStyle/>
            <a:p>
              <a:endParaRPr lang="en-US"/>
            </a:p>
          </p:txBody>
        </p:sp>
        <p:sp>
          <p:nvSpPr>
            <p:cNvPr id="99" name="Freeform 356">
              <a:extLst>
                <a:ext uri="{FF2B5EF4-FFF2-40B4-BE49-F238E27FC236}">
                  <a16:creationId xmlns:a16="http://schemas.microsoft.com/office/drawing/2014/main" id="{9563CA16-9FB4-707B-71DB-932B56C884C0}"/>
                </a:ext>
              </a:extLst>
            </p:cNvPr>
            <p:cNvSpPr/>
            <p:nvPr/>
          </p:nvSpPr>
          <p:spPr>
            <a:xfrm>
              <a:off x="1247482" y="483316"/>
              <a:ext cx="74637" cy="75444"/>
            </a:xfrm>
            <a:custGeom>
              <a:avLst/>
              <a:gdLst>
                <a:gd name="connsiteX0" fmla="*/ 7 w 74637"/>
                <a:gd name="connsiteY0" fmla="*/ 36735 h 75444"/>
                <a:gd name="connsiteX1" fmla="*/ 37516 w 74637"/>
                <a:gd name="connsiteY1" fmla="*/ 7 h 75444"/>
                <a:gd name="connsiteX2" fmla="*/ 74631 w 74637"/>
                <a:gd name="connsiteY2" fmla="*/ 38710 h 75444"/>
                <a:gd name="connsiteX3" fmla="*/ 37122 w 74637"/>
                <a:gd name="connsiteY3" fmla="*/ 75438 h 75444"/>
                <a:gd name="connsiteX4" fmla="*/ 7 w 74637"/>
                <a:gd name="connsiteY4" fmla="*/ 36735 h 75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37" h="75444">
                  <a:moveTo>
                    <a:pt x="7" y="36735"/>
                  </a:moveTo>
                  <a:cubicBezTo>
                    <a:pt x="402" y="16199"/>
                    <a:pt x="17380" y="-388"/>
                    <a:pt x="37516" y="7"/>
                  </a:cubicBezTo>
                  <a:cubicBezTo>
                    <a:pt x="58443" y="7"/>
                    <a:pt x="75026" y="17779"/>
                    <a:pt x="74631" y="38710"/>
                  </a:cubicBezTo>
                  <a:cubicBezTo>
                    <a:pt x="74236" y="59246"/>
                    <a:pt x="57258" y="75833"/>
                    <a:pt x="37122" y="75438"/>
                  </a:cubicBezTo>
                  <a:cubicBezTo>
                    <a:pt x="16195" y="75438"/>
                    <a:pt x="-388" y="58061"/>
                    <a:pt x="7" y="36735"/>
                  </a:cubicBezTo>
                  <a:close/>
                </a:path>
              </a:pathLst>
            </a:custGeom>
            <a:grpFill/>
            <a:ln w="3948" cap="flat">
              <a:noFill/>
              <a:prstDash val="solid"/>
              <a:miter/>
            </a:ln>
          </p:spPr>
          <p:txBody>
            <a:bodyPr rtlCol="0" anchor="ctr"/>
            <a:lstStyle/>
            <a:p>
              <a:endParaRPr lang="en-US"/>
            </a:p>
          </p:txBody>
        </p:sp>
      </p:grpSp>
      <p:grpSp>
        <p:nvGrpSpPr>
          <p:cNvPr id="110" name="Group 109">
            <a:extLst>
              <a:ext uri="{FF2B5EF4-FFF2-40B4-BE49-F238E27FC236}">
                <a16:creationId xmlns:a16="http://schemas.microsoft.com/office/drawing/2014/main" id="{513C9F82-9876-FEB0-B913-53719D37521E}"/>
              </a:ext>
            </a:extLst>
          </p:cNvPr>
          <p:cNvGrpSpPr/>
          <p:nvPr/>
        </p:nvGrpSpPr>
        <p:grpSpPr>
          <a:xfrm>
            <a:off x="7081177" y="3232343"/>
            <a:ext cx="877195" cy="755660"/>
            <a:chOff x="9799091" y="1337481"/>
            <a:chExt cx="1360227" cy="1296537"/>
          </a:xfrm>
        </p:grpSpPr>
        <p:grpSp>
          <p:nvGrpSpPr>
            <p:cNvPr id="111" name="Graphic 37">
              <a:extLst>
                <a:ext uri="{FF2B5EF4-FFF2-40B4-BE49-F238E27FC236}">
                  <a16:creationId xmlns:a16="http://schemas.microsoft.com/office/drawing/2014/main" id="{3D087959-8B4C-D33D-F6B7-C5D9AB56FC12}"/>
                </a:ext>
              </a:extLst>
            </p:cNvPr>
            <p:cNvGrpSpPr/>
            <p:nvPr/>
          </p:nvGrpSpPr>
          <p:grpSpPr>
            <a:xfrm>
              <a:off x="10350395" y="1654208"/>
              <a:ext cx="214914" cy="696681"/>
              <a:chOff x="4228565" y="1390736"/>
              <a:chExt cx="214914" cy="696681"/>
            </a:xfrm>
            <a:solidFill>
              <a:srgbClr val="00BADE"/>
            </a:solidFill>
          </p:grpSpPr>
          <p:sp>
            <p:nvSpPr>
              <p:cNvPr id="118" name="Freeform 69">
                <a:extLst>
                  <a:ext uri="{FF2B5EF4-FFF2-40B4-BE49-F238E27FC236}">
                    <a16:creationId xmlns:a16="http://schemas.microsoft.com/office/drawing/2014/main" id="{362198DE-2B99-9508-28DB-1C4E24248CAC}"/>
                  </a:ext>
                </a:extLst>
              </p:cNvPr>
              <p:cNvSpPr/>
              <p:nvPr/>
            </p:nvSpPr>
            <p:spPr>
              <a:xfrm>
                <a:off x="4228565" y="1658539"/>
                <a:ext cx="214914" cy="428879"/>
              </a:xfrm>
              <a:custGeom>
                <a:avLst/>
                <a:gdLst>
                  <a:gd name="connsiteX0" fmla="*/ 160711 w 214914"/>
                  <a:gd name="connsiteY0" fmla="*/ 0 h 428879"/>
                  <a:gd name="connsiteX1" fmla="*/ 160711 w 214914"/>
                  <a:gd name="connsiteY1" fmla="*/ 355656 h 428879"/>
                  <a:gd name="connsiteX2" fmla="*/ 179730 w 214914"/>
                  <a:gd name="connsiteY2" fmla="*/ 374675 h 428879"/>
                  <a:gd name="connsiteX3" fmla="*/ 214915 w 214914"/>
                  <a:gd name="connsiteY3" fmla="*/ 375626 h 428879"/>
                  <a:gd name="connsiteX4" fmla="*/ 214915 w 214914"/>
                  <a:gd name="connsiteY4" fmla="*/ 428879 h 428879"/>
                  <a:gd name="connsiteX5" fmla="*/ 0 w 214914"/>
                  <a:gd name="connsiteY5" fmla="*/ 428879 h 428879"/>
                  <a:gd name="connsiteX6" fmla="*/ 0 w 214914"/>
                  <a:gd name="connsiteY6" fmla="*/ 375626 h 428879"/>
                  <a:gd name="connsiteX7" fmla="*/ 54204 w 214914"/>
                  <a:gd name="connsiteY7" fmla="*/ 348048 h 428879"/>
                  <a:gd name="connsiteX8" fmla="*/ 54204 w 214914"/>
                  <a:gd name="connsiteY8" fmla="*/ 75125 h 428879"/>
                  <a:gd name="connsiteX9" fmla="*/ 0 w 214914"/>
                  <a:gd name="connsiteY9" fmla="*/ 54204 h 428879"/>
                  <a:gd name="connsiteX10" fmla="*/ 0 w 214914"/>
                  <a:gd name="connsiteY10" fmla="*/ 951 h 428879"/>
                  <a:gd name="connsiteX11" fmla="*/ 160711 w 214914"/>
                  <a:gd name="connsiteY11" fmla="*/ 951 h 42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914" h="428879">
                    <a:moveTo>
                      <a:pt x="160711" y="0"/>
                    </a:moveTo>
                    <a:lnTo>
                      <a:pt x="160711" y="355656"/>
                    </a:lnTo>
                    <a:cubicBezTo>
                      <a:pt x="160711" y="359460"/>
                      <a:pt x="174975" y="372773"/>
                      <a:pt x="179730" y="374675"/>
                    </a:cubicBezTo>
                    <a:cubicBezTo>
                      <a:pt x="190190" y="377528"/>
                      <a:pt x="203504" y="374675"/>
                      <a:pt x="214915" y="375626"/>
                    </a:cubicBezTo>
                    <a:lnTo>
                      <a:pt x="214915" y="428879"/>
                    </a:lnTo>
                    <a:lnTo>
                      <a:pt x="0" y="428879"/>
                    </a:lnTo>
                    <a:lnTo>
                      <a:pt x="0" y="375626"/>
                    </a:lnTo>
                    <a:cubicBezTo>
                      <a:pt x="24725" y="377528"/>
                      <a:pt x="51351" y="378479"/>
                      <a:pt x="54204" y="348048"/>
                    </a:cubicBezTo>
                    <a:lnTo>
                      <a:pt x="54204" y="75125"/>
                    </a:lnTo>
                    <a:cubicBezTo>
                      <a:pt x="43744" y="50400"/>
                      <a:pt x="22823" y="54204"/>
                      <a:pt x="0" y="54204"/>
                    </a:cubicBezTo>
                    <a:lnTo>
                      <a:pt x="0" y="951"/>
                    </a:lnTo>
                    <a:lnTo>
                      <a:pt x="160711" y="951"/>
                    </a:lnTo>
                    <a:close/>
                  </a:path>
                </a:pathLst>
              </a:custGeom>
              <a:solidFill>
                <a:srgbClr val="F26F46"/>
              </a:solidFill>
              <a:ln w="9502" cap="flat">
                <a:solidFill>
                  <a:schemeClr val="bg1"/>
                </a:solidFill>
                <a:prstDash val="solid"/>
                <a:miter/>
              </a:ln>
            </p:spPr>
            <p:txBody>
              <a:bodyPr rtlCol="0" anchor="ctr"/>
              <a:lstStyle/>
              <a:p>
                <a:pPr marL="0" marR="0" lvl="0" indent="0" defTabSz="91373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Roboto"/>
                </a:endParaRPr>
              </a:p>
            </p:txBody>
          </p:sp>
          <p:sp>
            <p:nvSpPr>
              <p:cNvPr id="119" name="Freeform 70">
                <a:extLst>
                  <a:ext uri="{FF2B5EF4-FFF2-40B4-BE49-F238E27FC236}">
                    <a16:creationId xmlns:a16="http://schemas.microsoft.com/office/drawing/2014/main" id="{63142629-30E1-4EBE-948A-A3E87DDFFB4C}"/>
                  </a:ext>
                </a:extLst>
              </p:cNvPr>
              <p:cNvSpPr/>
              <p:nvPr/>
            </p:nvSpPr>
            <p:spPr>
              <a:xfrm>
                <a:off x="4284016" y="1390736"/>
                <a:ext cx="103937" cy="107396"/>
              </a:xfrm>
              <a:custGeom>
                <a:avLst/>
                <a:gdLst>
                  <a:gd name="connsiteX0" fmla="*/ 42497 w 103937"/>
                  <a:gd name="connsiteY0" fmla="*/ 586 h 107396"/>
                  <a:gd name="connsiteX1" fmla="*/ 57712 w 103937"/>
                  <a:gd name="connsiteY1" fmla="*/ 107092 h 107396"/>
                  <a:gd name="connsiteX2" fmla="*/ 42497 w 103937"/>
                  <a:gd name="connsiteY2" fmla="*/ 586 h 107396"/>
                </a:gdLst>
                <a:ahLst/>
                <a:cxnLst>
                  <a:cxn ang="0">
                    <a:pos x="connsiteX0" y="connsiteY0"/>
                  </a:cxn>
                  <a:cxn ang="0">
                    <a:pos x="connsiteX1" y="connsiteY1"/>
                  </a:cxn>
                  <a:cxn ang="0">
                    <a:pos x="connsiteX2" y="connsiteY2"/>
                  </a:cxn>
                </a:cxnLst>
                <a:rect l="l" t="t" r="r" b="b"/>
                <a:pathLst>
                  <a:path w="103937" h="107396">
                    <a:moveTo>
                      <a:pt x="42497" y="586"/>
                    </a:moveTo>
                    <a:cubicBezTo>
                      <a:pt x="117622" y="-8924"/>
                      <a:pt x="125230" y="100435"/>
                      <a:pt x="57712" y="107092"/>
                    </a:cubicBezTo>
                    <a:cubicBezTo>
                      <a:pt x="-9805" y="113749"/>
                      <a:pt x="-22168" y="9144"/>
                      <a:pt x="42497" y="586"/>
                    </a:cubicBezTo>
                    <a:close/>
                  </a:path>
                </a:pathLst>
              </a:custGeom>
              <a:solidFill>
                <a:srgbClr val="F26F46"/>
              </a:solidFill>
              <a:ln w="9502" cap="flat">
                <a:solidFill>
                  <a:schemeClr val="bg1"/>
                </a:solidFill>
                <a:prstDash val="solid"/>
                <a:miter/>
              </a:ln>
            </p:spPr>
            <p:txBody>
              <a:bodyPr rtlCol="0" anchor="ctr"/>
              <a:lstStyle/>
              <a:p>
                <a:pPr marL="0" marR="0" lvl="0" indent="0" defTabSz="91373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Roboto"/>
                </a:endParaRPr>
              </a:p>
            </p:txBody>
          </p:sp>
        </p:grpSp>
        <p:grpSp>
          <p:nvGrpSpPr>
            <p:cNvPr id="112" name="Graphic 37">
              <a:extLst>
                <a:ext uri="{FF2B5EF4-FFF2-40B4-BE49-F238E27FC236}">
                  <a16:creationId xmlns:a16="http://schemas.microsoft.com/office/drawing/2014/main" id="{33402632-0A3D-FDF9-B192-9B8CC48AB5B8}"/>
                </a:ext>
              </a:extLst>
            </p:cNvPr>
            <p:cNvGrpSpPr/>
            <p:nvPr/>
          </p:nvGrpSpPr>
          <p:grpSpPr>
            <a:xfrm>
              <a:off x="10293848" y="1599835"/>
              <a:ext cx="742283" cy="807675"/>
              <a:chOff x="4172018" y="1336363"/>
              <a:chExt cx="742283" cy="807675"/>
            </a:xfrm>
            <a:solidFill>
              <a:srgbClr val="000000"/>
            </a:solidFill>
          </p:grpSpPr>
          <p:sp>
            <p:nvSpPr>
              <p:cNvPr id="114" name="Freeform 65">
                <a:extLst>
                  <a:ext uri="{FF2B5EF4-FFF2-40B4-BE49-F238E27FC236}">
                    <a16:creationId xmlns:a16="http://schemas.microsoft.com/office/drawing/2014/main" id="{F4306520-ED38-4AF4-8DFC-FEB4C92B0838}"/>
                  </a:ext>
                </a:extLst>
              </p:cNvPr>
              <p:cNvSpPr/>
              <p:nvPr/>
            </p:nvSpPr>
            <p:spPr>
              <a:xfrm>
                <a:off x="4172018" y="1603142"/>
                <a:ext cx="326273" cy="540896"/>
              </a:xfrm>
              <a:custGeom>
                <a:avLst/>
                <a:gdLst>
                  <a:gd name="connsiteX0" fmla="*/ 270512 w 326273"/>
                  <a:gd name="connsiteY0" fmla="*/ 377770 h 540896"/>
                  <a:gd name="connsiteX1" fmla="*/ 323765 w 326273"/>
                  <a:gd name="connsiteY1" fmla="*/ 400593 h 540896"/>
                  <a:gd name="connsiteX2" fmla="*/ 323765 w 326273"/>
                  <a:gd name="connsiteY2" fmla="*/ 517560 h 540896"/>
                  <a:gd name="connsiteX3" fmla="*/ 296187 w 326273"/>
                  <a:gd name="connsiteY3" fmla="*/ 538481 h 540896"/>
                  <a:gd name="connsiteX4" fmla="*/ 30872 w 326273"/>
                  <a:gd name="connsiteY4" fmla="*/ 538481 h 540896"/>
                  <a:gd name="connsiteX5" fmla="*/ 3294 w 326273"/>
                  <a:gd name="connsiteY5" fmla="*/ 515658 h 540896"/>
                  <a:gd name="connsiteX6" fmla="*/ 3294 w 326273"/>
                  <a:gd name="connsiteY6" fmla="*/ 398691 h 540896"/>
                  <a:gd name="connsiteX7" fmla="*/ 56548 w 326273"/>
                  <a:gd name="connsiteY7" fmla="*/ 377770 h 540896"/>
                  <a:gd name="connsiteX8" fmla="*/ 56548 w 326273"/>
                  <a:gd name="connsiteY8" fmla="*/ 162855 h 540896"/>
                  <a:gd name="connsiteX9" fmla="*/ 3294 w 326273"/>
                  <a:gd name="connsiteY9" fmla="*/ 141934 h 540896"/>
                  <a:gd name="connsiteX10" fmla="*/ 3294 w 326273"/>
                  <a:gd name="connsiteY10" fmla="*/ 24967 h 540896"/>
                  <a:gd name="connsiteX11" fmla="*/ 30872 w 326273"/>
                  <a:gd name="connsiteY11" fmla="*/ 2144 h 540896"/>
                  <a:gd name="connsiteX12" fmla="*/ 245787 w 326273"/>
                  <a:gd name="connsiteY12" fmla="*/ 2144 h 540896"/>
                  <a:gd name="connsiteX13" fmla="*/ 271462 w 326273"/>
                  <a:gd name="connsiteY13" fmla="*/ 22114 h 540896"/>
                  <a:gd name="connsiteX14" fmla="*/ 271462 w 326273"/>
                  <a:gd name="connsiteY14" fmla="*/ 377770 h 540896"/>
                  <a:gd name="connsiteX15" fmla="*/ 217258 w 326273"/>
                  <a:gd name="connsiteY15" fmla="*/ 55397 h 540896"/>
                  <a:gd name="connsiteX16" fmla="*/ 56548 w 326273"/>
                  <a:gd name="connsiteY16" fmla="*/ 55397 h 540896"/>
                  <a:gd name="connsiteX17" fmla="*/ 56548 w 326273"/>
                  <a:gd name="connsiteY17" fmla="*/ 108651 h 540896"/>
                  <a:gd name="connsiteX18" fmla="*/ 109801 w 326273"/>
                  <a:gd name="connsiteY18" fmla="*/ 129572 h 540896"/>
                  <a:gd name="connsiteX19" fmla="*/ 109801 w 326273"/>
                  <a:gd name="connsiteY19" fmla="*/ 402494 h 540896"/>
                  <a:gd name="connsiteX20" fmla="*/ 56548 w 326273"/>
                  <a:gd name="connsiteY20" fmla="*/ 430072 h 540896"/>
                  <a:gd name="connsiteX21" fmla="*/ 56548 w 326273"/>
                  <a:gd name="connsiteY21" fmla="*/ 483325 h 540896"/>
                  <a:gd name="connsiteX22" fmla="*/ 271462 w 326273"/>
                  <a:gd name="connsiteY22" fmla="*/ 483325 h 540896"/>
                  <a:gd name="connsiteX23" fmla="*/ 271462 w 326273"/>
                  <a:gd name="connsiteY23" fmla="*/ 430072 h 540896"/>
                  <a:gd name="connsiteX24" fmla="*/ 236277 w 326273"/>
                  <a:gd name="connsiteY24" fmla="*/ 429121 h 540896"/>
                  <a:gd name="connsiteX25" fmla="*/ 217258 w 326273"/>
                  <a:gd name="connsiteY25" fmla="*/ 410102 h 540896"/>
                  <a:gd name="connsiteX26" fmla="*/ 217258 w 326273"/>
                  <a:gd name="connsiteY26" fmla="*/ 54446 h 54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6273" h="540896">
                    <a:moveTo>
                      <a:pt x="270512" y="377770"/>
                    </a:moveTo>
                    <a:cubicBezTo>
                      <a:pt x="290481" y="375868"/>
                      <a:pt x="319961" y="375868"/>
                      <a:pt x="323765" y="400593"/>
                    </a:cubicBezTo>
                    <a:cubicBezTo>
                      <a:pt x="327569" y="425317"/>
                      <a:pt x="326618" y="504246"/>
                      <a:pt x="323765" y="517560"/>
                    </a:cubicBezTo>
                    <a:cubicBezTo>
                      <a:pt x="320912" y="530873"/>
                      <a:pt x="307599" y="537530"/>
                      <a:pt x="296187" y="538481"/>
                    </a:cubicBezTo>
                    <a:cubicBezTo>
                      <a:pt x="211553" y="546088"/>
                      <a:pt x="116457" y="532775"/>
                      <a:pt x="30872" y="538481"/>
                    </a:cubicBezTo>
                    <a:cubicBezTo>
                      <a:pt x="18509" y="539432"/>
                      <a:pt x="5196" y="527069"/>
                      <a:pt x="3294" y="515658"/>
                    </a:cubicBezTo>
                    <a:cubicBezTo>
                      <a:pt x="1392" y="504246"/>
                      <a:pt x="441" y="412004"/>
                      <a:pt x="3294" y="398691"/>
                    </a:cubicBezTo>
                    <a:cubicBezTo>
                      <a:pt x="8049" y="375868"/>
                      <a:pt x="37528" y="376819"/>
                      <a:pt x="56548" y="377770"/>
                    </a:cubicBezTo>
                    <a:lnTo>
                      <a:pt x="56548" y="162855"/>
                    </a:lnTo>
                    <a:cubicBezTo>
                      <a:pt x="38479" y="163806"/>
                      <a:pt x="9000" y="165708"/>
                      <a:pt x="3294" y="141934"/>
                    </a:cubicBezTo>
                    <a:cubicBezTo>
                      <a:pt x="-2412" y="118160"/>
                      <a:pt x="441" y="39231"/>
                      <a:pt x="3294" y="24967"/>
                    </a:cubicBezTo>
                    <a:cubicBezTo>
                      <a:pt x="6147" y="10703"/>
                      <a:pt x="18509" y="3095"/>
                      <a:pt x="30872" y="2144"/>
                    </a:cubicBezTo>
                    <a:cubicBezTo>
                      <a:pt x="99340" y="-4513"/>
                      <a:pt x="176367" y="6899"/>
                      <a:pt x="245787" y="2144"/>
                    </a:cubicBezTo>
                    <a:cubicBezTo>
                      <a:pt x="253394" y="242"/>
                      <a:pt x="271462" y="17359"/>
                      <a:pt x="271462" y="22114"/>
                    </a:cubicBezTo>
                    <a:lnTo>
                      <a:pt x="271462" y="377770"/>
                    </a:lnTo>
                    <a:close/>
                    <a:moveTo>
                      <a:pt x="217258" y="55397"/>
                    </a:moveTo>
                    <a:lnTo>
                      <a:pt x="56548" y="55397"/>
                    </a:lnTo>
                    <a:lnTo>
                      <a:pt x="56548" y="108651"/>
                    </a:lnTo>
                    <a:cubicBezTo>
                      <a:pt x="78419" y="108651"/>
                      <a:pt x="100291" y="104847"/>
                      <a:pt x="109801" y="129572"/>
                    </a:cubicBezTo>
                    <a:lnTo>
                      <a:pt x="109801" y="402494"/>
                    </a:lnTo>
                    <a:cubicBezTo>
                      <a:pt x="107899" y="432925"/>
                      <a:pt x="81272" y="431974"/>
                      <a:pt x="56548" y="430072"/>
                    </a:cubicBezTo>
                    <a:lnTo>
                      <a:pt x="56548" y="483325"/>
                    </a:lnTo>
                    <a:lnTo>
                      <a:pt x="271462" y="483325"/>
                    </a:lnTo>
                    <a:lnTo>
                      <a:pt x="271462" y="430072"/>
                    </a:lnTo>
                    <a:cubicBezTo>
                      <a:pt x="260051" y="429121"/>
                      <a:pt x="246738" y="431974"/>
                      <a:pt x="236277" y="429121"/>
                    </a:cubicBezTo>
                    <a:cubicBezTo>
                      <a:pt x="225817" y="426268"/>
                      <a:pt x="217258" y="413906"/>
                      <a:pt x="217258" y="410102"/>
                    </a:cubicBezTo>
                    <a:lnTo>
                      <a:pt x="217258" y="54446"/>
                    </a:lnTo>
                    <a:close/>
                  </a:path>
                </a:pathLst>
              </a:custGeom>
              <a:solidFill>
                <a:schemeClr val="bg1"/>
              </a:solidFill>
              <a:ln w="3175" cap="flat">
                <a:noFill/>
                <a:prstDash val="solid"/>
                <a:miter/>
              </a:ln>
            </p:spPr>
            <p:txBody>
              <a:bodyPr rtlCol="0" anchor="ctr"/>
              <a:lstStyle/>
              <a:p>
                <a:pPr marL="0" marR="0" lvl="0" indent="0" defTabSz="91373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Roboto"/>
                </a:endParaRPr>
              </a:p>
            </p:txBody>
          </p:sp>
          <p:sp>
            <p:nvSpPr>
              <p:cNvPr id="115" name="Freeform 66">
                <a:extLst>
                  <a:ext uri="{FF2B5EF4-FFF2-40B4-BE49-F238E27FC236}">
                    <a16:creationId xmlns:a16="http://schemas.microsoft.com/office/drawing/2014/main" id="{66C0A5B0-995A-2664-7F28-519EADCB52A2}"/>
                  </a:ext>
                </a:extLst>
              </p:cNvPr>
              <p:cNvSpPr/>
              <p:nvPr/>
            </p:nvSpPr>
            <p:spPr>
              <a:xfrm>
                <a:off x="4229167" y="1336363"/>
                <a:ext cx="210937" cy="214976"/>
              </a:xfrm>
              <a:custGeom>
                <a:avLst/>
                <a:gdLst>
                  <a:gd name="connsiteX0" fmla="*/ 94493 w 210937"/>
                  <a:gd name="connsiteY0" fmla="*/ 755 h 214976"/>
                  <a:gd name="connsiteX1" fmla="*/ 112561 w 210937"/>
                  <a:gd name="connsiteY1" fmla="*/ 214719 h 214976"/>
                  <a:gd name="connsiteX2" fmla="*/ 94493 w 210937"/>
                  <a:gd name="connsiteY2" fmla="*/ 755 h 214976"/>
                  <a:gd name="connsiteX3" fmla="*/ 97346 w 210937"/>
                  <a:gd name="connsiteY3" fmla="*/ 54959 h 214976"/>
                  <a:gd name="connsiteX4" fmla="*/ 112561 w 210937"/>
                  <a:gd name="connsiteY4" fmla="*/ 161466 h 214976"/>
                  <a:gd name="connsiteX5" fmla="*/ 97346 w 210937"/>
                  <a:gd name="connsiteY5" fmla="*/ 54959 h 214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37" h="214976">
                    <a:moveTo>
                      <a:pt x="94493" y="755"/>
                    </a:moveTo>
                    <a:cubicBezTo>
                      <a:pt x="237136" y="-14460"/>
                      <a:pt x="255204" y="205210"/>
                      <a:pt x="112561" y="214719"/>
                    </a:cubicBezTo>
                    <a:cubicBezTo>
                      <a:pt x="-24376" y="223278"/>
                      <a:pt x="-43395" y="15970"/>
                      <a:pt x="94493" y="755"/>
                    </a:cubicBezTo>
                    <a:close/>
                    <a:moveTo>
                      <a:pt x="97346" y="54959"/>
                    </a:moveTo>
                    <a:cubicBezTo>
                      <a:pt x="32681" y="63518"/>
                      <a:pt x="40289" y="168122"/>
                      <a:pt x="112561" y="161466"/>
                    </a:cubicBezTo>
                    <a:cubicBezTo>
                      <a:pt x="184833" y="154809"/>
                      <a:pt x="172471" y="45450"/>
                      <a:pt x="97346" y="54959"/>
                    </a:cubicBezTo>
                    <a:close/>
                  </a:path>
                </a:pathLst>
              </a:custGeom>
              <a:solidFill>
                <a:schemeClr val="bg1"/>
              </a:solidFill>
              <a:ln w="9502" cap="flat">
                <a:noFill/>
                <a:prstDash val="solid"/>
                <a:miter/>
              </a:ln>
            </p:spPr>
            <p:txBody>
              <a:bodyPr rtlCol="0" anchor="ctr"/>
              <a:lstStyle/>
              <a:p>
                <a:pPr marL="0" marR="0" lvl="0" indent="0" defTabSz="91373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Roboto"/>
                </a:endParaRPr>
              </a:p>
            </p:txBody>
          </p:sp>
          <p:sp>
            <p:nvSpPr>
              <p:cNvPr id="116" name="Freeform 67">
                <a:extLst>
                  <a:ext uri="{FF2B5EF4-FFF2-40B4-BE49-F238E27FC236}">
                    <a16:creationId xmlns:a16="http://schemas.microsoft.com/office/drawing/2014/main" id="{A0E85A93-8937-6F75-984D-BB50132E06E0}"/>
                  </a:ext>
                </a:extLst>
              </p:cNvPr>
              <p:cNvSpPr/>
              <p:nvPr/>
            </p:nvSpPr>
            <p:spPr>
              <a:xfrm>
                <a:off x="4809596" y="1481626"/>
                <a:ext cx="104705" cy="404660"/>
              </a:xfrm>
              <a:custGeom>
                <a:avLst/>
                <a:gdLst>
                  <a:gd name="connsiteX0" fmla="*/ 85586 w 104705"/>
                  <a:gd name="connsiteY0" fmla="*/ 385172 h 404660"/>
                  <a:gd name="connsiteX1" fmla="*/ 40891 w 104705"/>
                  <a:gd name="connsiteY1" fmla="*/ 368055 h 404660"/>
                  <a:gd name="connsiteX2" fmla="*/ 31381 w 104705"/>
                  <a:gd name="connsiteY2" fmla="*/ 115102 h 404660"/>
                  <a:gd name="connsiteX3" fmla="*/ 0 w 104705"/>
                  <a:gd name="connsiteY3" fmla="*/ 27614 h 404660"/>
                  <a:gd name="connsiteX4" fmla="*/ 45646 w 104705"/>
                  <a:gd name="connsiteY4" fmla="*/ 8595 h 404660"/>
                  <a:gd name="connsiteX5" fmla="*/ 84635 w 104705"/>
                  <a:gd name="connsiteY5" fmla="*/ 108445 h 404660"/>
                  <a:gd name="connsiteX6" fmla="*/ 93193 w 104705"/>
                  <a:gd name="connsiteY6" fmla="*/ 368055 h 404660"/>
                  <a:gd name="connsiteX7" fmla="*/ 84635 w 104705"/>
                  <a:gd name="connsiteY7" fmla="*/ 385172 h 40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05" h="404660">
                    <a:moveTo>
                      <a:pt x="85586" y="385172"/>
                    </a:moveTo>
                    <a:cubicBezTo>
                      <a:pt x="69419" y="399436"/>
                      <a:pt x="45646" y="388025"/>
                      <a:pt x="40891" y="368055"/>
                    </a:cubicBezTo>
                    <a:cubicBezTo>
                      <a:pt x="56106" y="281518"/>
                      <a:pt x="55155" y="199736"/>
                      <a:pt x="31381" y="115102"/>
                    </a:cubicBezTo>
                    <a:cubicBezTo>
                      <a:pt x="7608" y="30467"/>
                      <a:pt x="951" y="42829"/>
                      <a:pt x="0" y="27614"/>
                    </a:cubicBezTo>
                    <a:cubicBezTo>
                      <a:pt x="0" y="2889"/>
                      <a:pt x="28529" y="-9473"/>
                      <a:pt x="45646" y="8595"/>
                    </a:cubicBezTo>
                    <a:cubicBezTo>
                      <a:pt x="62763" y="26663"/>
                      <a:pt x="79880" y="88475"/>
                      <a:pt x="84635" y="108445"/>
                    </a:cubicBezTo>
                    <a:cubicBezTo>
                      <a:pt x="103654" y="181668"/>
                      <a:pt x="114114" y="294831"/>
                      <a:pt x="93193" y="368055"/>
                    </a:cubicBezTo>
                    <a:cubicBezTo>
                      <a:pt x="72272" y="441278"/>
                      <a:pt x="88438" y="381368"/>
                      <a:pt x="84635" y="385172"/>
                    </a:cubicBezTo>
                    <a:close/>
                  </a:path>
                </a:pathLst>
              </a:custGeom>
              <a:solidFill>
                <a:schemeClr val="bg1"/>
              </a:solidFill>
              <a:ln w="9502" cap="flat">
                <a:solidFill>
                  <a:schemeClr val="bg1"/>
                </a:solidFill>
                <a:prstDash val="solid"/>
                <a:miter/>
              </a:ln>
            </p:spPr>
            <p:txBody>
              <a:bodyPr rtlCol="0" anchor="ctr"/>
              <a:lstStyle/>
              <a:p>
                <a:pPr marL="0" marR="0" lvl="0" indent="0" defTabSz="91373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Roboto"/>
                </a:endParaRPr>
              </a:p>
            </p:txBody>
          </p:sp>
          <p:sp>
            <p:nvSpPr>
              <p:cNvPr id="117" name="Freeform 68">
                <a:extLst>
                  <a:ext uri="{FF2B5EF4-FFF2-40B4-BE49-F238E27FC236}">
                    <a16:creationId xmlns:a16="http://schemas.microsoft.com/office/drawing/2014/main" id="{F7C3E61B-8881-AC1C-D5D0-3CD62186F6A0}"/>
                  </a:ext>
                </a:extLst>
              </p:cNvPr>
              <p:cNvSpPr/>
              <p:nvPr/>
            </p:nvSpPr>
            <p:spPr>
              <a:xfrm>
                <a:off x="4756500" y="1389805"/>
                <a:ext cx="50819" cy="51633"/>
              </a:xfrm>
              <a:custGeom>
                <a:avLst/>
                <a:gdLst>
                  <a:gd name="connsiteX0" fmla="*/ 17911 w 50819"/>
                  <a:gd name="connsiteY0" fmla="*/ 566 h 51633"/>
                  <a:gd name="connsiteX1" fmla="*/ 36930 w 50819"/>
                  <a:gd name="connsiteY1" fmla="*/ 49064 h 51633"/>
                  <a:gd name="connsiteX2" fmla="*/ 17911 w 50819"/>
                  <a:gd name="connsiteY2" fmla="*/ 566 h 51633"/>
                </a:gdLst>
                <a:ahLst/>
                <a:cxnLst>
                  <a:cxn ang="0">
                    <a:pos x="connsiteX0" y="connsiteY0"/>
                  </a:cxn>
                  <a:cxn ang="0">
                    <a:pos x="connsiteX1" y="connsiteY1"/>
                  </a:cxn>
                  <a:cxn ang="0">
                    <a:pos x="connsiteX2" y="connsiteY2"/>
                  </a:cxn>
                </a:cxnLst>
                <a:rect l="l" t="t" r="r" b="b"/>
                <a:pathLst>
                  <a:path w="50819" h="51633">
                    <a:moveTo>
                      <a:pt x="17911" y="566"/>
                    </a:moveTo>
                    <a:cubicBezTo>
                      <a:pt x="45489" y="-5140"/>
                      <a:pt x="65459" y="33849"/>
                      <a:pt x="36930" y="49064"/>
                    </a:cubicBezTo>
                    <a:cubicBezTo>
                      <a:pt x="8402" y="64279"/>
                      <a:pt x="-19176" y="7222"/>
                      <a:pt x="17911" y="566"/>
                    </a:cubicBezTo>
                    <a:close/>
                  </a:path>
                </a:pathLst>
              </a:custGeom>
              <a:solidFill>
                <a:srgbClr val="000000"/>
              </a:solidFill>
              <a:ln w="9502" cap="flat">
                <a:solidFill>
                  <a:schemeClr val="bg1"/>
                </a:solidFill>
                <a:prstDash val="solid"/>
                <a:miter/>
              </a:ln>
            </p:spPr>
            <p:txBody>
              <a:bodyPr rtlCol="0" anchor="ctr"/>
              <a:lstStyle/>
              <a:p>
                <a:pPr marL="0" marR="0" lvl="0" indent="0" defTabSz="91373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Roboto"/>
                </a:endParaRPr>
              </a:p>
            </p:txBody>
          </p:sp>
        </p:grpSp>
        <p:sp>
          <p:nvSpPr>
            <p:cNvPr id="113" name="Oval Callout 64">
              <a:extLst>
                <a:ext uri="{FF2B5EF4-FFF2-40B4-BE49-F238E27FC236}">
                  <a16:creationId xmlns:a16="http://schemas.microsoft.com/office/drawing/2014/main" id="{161F9593-3A2A-1ABA-F335-725B6A4EC2CC}"/>
                </a:ext>
              </a:extLst>
            </p:cNvPr>
            <p:cNvSpPr/>
            <p:nvPr/>
          </p:nvSpPr>
          <p:spPr>
            <a:xfrm rot="1336282">
              <a:off x="9799091" y="1337481"/>
              <a:ext cx="1360227" cy="1296537"/>
            </a:xfrm>
            <a:prstGeom prst="wedgeEllipseCallout">
              <a:avLst>
                <a:gd name="adj1" fmla="val -24644"/>
                <a:gd name="adj2" fmla="val 67550"/>
              </a:avLst>
            </a:prstGeom>
            <a:noFill/>
            <a:ln w="38100" cap="flat" cmpd="sng" algn="ctr">
              <a:solidFill>
                <a:schemeClr val="bg1"/>
              </a:solidFill>
              <a:prstDash val="solid"/>
            </a:ln>
            <a:effectLst/>
          </p:spPr>
          <p:txBody>
            <a:bodyPr rtlCol="0" anchor="ctr"/>
            <a:lstStyle/>
            <a:p>
              <a:pPr marL="0" marR="0" lvl="0" indent="0" algn="ctr" defTabSz="91373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grpSp>
    </p:spTree>
    <p:extLst>
      <p:ext uri="{BB962C8B-B14F-4D97-AF65-F5344CB8AC3E}">
        <p14:creationId xmlns:p14="http://schemas.microsoft.com/office/powerpoint/2010/main" val="7526689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BAEF2-F972-AF49-B915-DFC434129169}"/>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CA5B63D-48D5-154F-5DA7-78C618EDA8AF}"/>
              </a:ext>
            </a:extLst>
          </p:cNvPr>
          <p:cNvSpPr>
            <a:spLocks noGrp="1"/>
          </p:cNvSpPr>
          <p:nvPr>
            <p:ph type="body" sz="quarter" idx="35"/>
          </p:nvPr>
        </p:nvSpPr>
        <p:spPr>
          <a:xfrm>
            <a:off x="4906540" y="247740"/>
            <a:ext cx="6562677" cy="647521"/>
          </a:xfrm>
        </p:spPr>
        <p:txBody>
          <a:bodyPr lIns="91440" tIns="45720" rIns="91440" bIns="45720" anchor="t">
            <a:noAutofit/>
          </a:bodyPr>
          <a:lstStyle/>
          <a:p>
            <a:r>
              <a:rPr lang="en-US" sz="3200" dirty="0">
                <a:latin typeface="Calibri"/>
                <a:ea typeface="Calibri"/>
                <a:cs typeface="Calibri"/>
              </a:rPr>
              <a:t>Ingrediëntenlijst</a:t>
            </a:r>
          </a:p>
          <a:p>
            <a:endParaRPr lang="en-US" dirty="0">
              <a:latin typeface="Calibri"/>
              <a:ea typeface="Calibri"/>
              <a:cs typeface="Calibri"/>
            </a:endParaRPr>
          </a:p>
        </p:txBody>
      </p:sp>
      <p:grpSp>
        <p:nvGrpSpPr>
          <p:cNvPr id="16" name="Group 15">
            <a:extLst>
              <a:ext uri="{FF2B5EF4-FFF2-40B4-BE49-F238E27FC236}">
                <a16:creationId xmlns:a16="http://schemas.microsoft.com/office/drawing/2014/main" id="{8476CBE3-0D18-E02F-98F4-CCB0CF7975CA}"/>
              </a:ext>
            </a:extLst>
          </p:cNvPr>
          <p:cNvGrpSpPr/>
          <p:nvPr/>
        </p:nvGrpSpPr>
        <p:grpSpPr>
          <a:xfrm>
            <a:off x="-288758" y="4213575"/>
            <a:ext cx="2366621" cy="2933183"/>
            <a:chOff x="2887563" y="4517695"/>
            <a:chExt cx="1145987" cy="1420333"/>
          </a:xfrm>
          <a:solidFill>
            <a:schemeClr val="bg1">
              <a:alpha val="26000"/>
            </a:schemeClr>
          </a:solidFill>
        </p:grpSpPr>
        <p:sp>
          <p:nvSpPr>
            <p:cNvPr id="17" name="Freeform 16">
              <a:extLst>
                <a:ext uri="{FF2B5EF4-FFF2-40B4-BE49-F238E27FC236}">
                  <a16:creationId xmlns:a16="http://schemas.microsoft.com/office/drawing/2014/main" id="{4094B920-6AA7-BF67-AB05-8C62DD71E7FD}"/>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18" name="Graphic 10">
              <a:extLst>
                <a:ext uri="{FF2B5EF4-FFF2-40B4-BE49-F238E27FC236}">
                  <a16:creationId xmlns:a16="http://schemas.microsoft.com/office/drawing/2014/main" id="{230DB76A-55C5-3A59-5B94-654A631ADECC}"/>
                </a:ext>
              </a:extLst>
            </p:cNvPr>
            <p:cNvGrpSpPr/>
            <p:nvPr/>
          </p:nvGrpSpPr>
          <p:grpSpPr>
            <a:xfrm>
              <a:off x="3495254" y="4781992"/>
              <a:ext cx="536857" cy="499528"/>
              <a:chOff x="3495254" y="4781992"/>
              <a:chExt cx="536857" cy="499528"/>
            </a:xfrm>
            <a:grpFill/>
          </p:grpSpPr>
          <p:sp>
            <p:nvSpPr>
              <p:cNvPr id="23" name="Freeform 22">
                <a:extLst>
                  <a:ext uri="{FF2B5EF4-FFF2-40B4-BE49-F238E27FC236}">
                    <a16:creationId xmlns:a16="http://schemas.microsoft.com/office/drawing/2014/main" id="{AA4F994E-A886-04E8-030B-A1CC9535D70D}"/>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F49EFACA-3FB0-D238-E13B-678975751E42}"/>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7B52959-8DE3-2EAA-0B9C-D41C2D56145D}"/>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FE41AE20-9386-D1B8-D53D-E5A97BBA7610}"/>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19" name="Freeform 18">
              <a:extLst>
                <a:ext uri="{FF2B5EF4-FFF2-40B4-BE49-F238E27FC236}">
                  <a16:creationId xmlns:a16="http://schemas.microsoft.com/office/drawing/2014/main" id="{D3602235-AA75-05D9-A37B-B1BCA8584376}"/>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41AD955-4CA9-D14E-3DB3-BBEA88621903}"/>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3751A67-803B-96E8-9810-CEFA20602D2E}"/>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4E956D8-3A58-D22B-948E-B2D07436EFC1}"/>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
        <p:nvSpPr>
          <p:cNvPr id="31" name="Text Placeholder 5">
            <a:extLst>
              <a:ext uri="{FF2B5EF4-FFF2-40B4-BE49-F238E27FC236}">
                <a16:creationId xmlns:a16="http://schemas.microsoft.com/office/drawing/2014/main" id="{0DD8CE5D-5464-4872-AF3F-2E9D2A8D0B69}"/>
              </a:ext>
            </a:extLst>
          </p:cNvPr>
          <p:cNvSpPr txBox="1">
            <a:spLocks/>
          </p:cNvSpPr>
          <p:nvPr/>
        </p:nvSpPr>
        <p:spPr>
          <a:xfrm>
            <a:off x="5232400" y="1007403"/>
            <a:ext cx="6634703" cy="3709898"/>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1" i="0" kern="1200">
                <a:solidFill>
                  <a:srgbClr val="F26F46"/>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b="0" dirty="0">
                <a:solidFill>
                  <a:srgbClr val="292668"/>
                </a:solidFill>
                <a:latin typeface="+mn-lt"/>
                <a:cs typeface="+mn-cs"/>
              </a:rPr>
              <a:t>De lijst van ingrediënten is een </a:t>
            </a:r>
            <a:r>
              <a:rPr lang="pt-BR" dirty="0">
                <a:solidFill>
                  <a:srgbClr val="292668"/>
                </a:solidFill>
                <a:latin typeface="+mn-lt"/>
                <a:cs typeface="+mn-cs"/>
              </a:rPr>
              <a:t>verplichte vereiste </a:t>
            </a:r>
            <a:r>
              <a:rPr lang="pt-BR" b="0" dirty="0">
                <a:solidFill>
                  <a:srgbClr val="292668"/>
                </a:solidFill>
                <a:latin typeface="+mn-lt"/>
                <a:cs typeface="+mn-cs"/>
              </a:rPr>
              <a:t>voor het etiket van alle voorverpakte levensmiddelen (met uitzondering van levensmiddelen met één ingrediënt), zoals beschreven in een algemene Codex-norm.</a:t>
            </a:r>
          </a:p>
          <a:p>
            <a:r>
              <a:rPr lang="pt-BR" b="0" dirty="0">
                <a:solidFill>
                  <a:srgbClr val="292668"/>
                </a:solidFill>
                <a:latin typeface="+mn-lt"/>
                <a:cs typeface="+mn-cs"/>
              </a:rPr>
              <a:t>Alle voorverpakte levensmiddelen moeten een lijst van ingrediënten bevatten, in afnemende volgorde van gewicht.</a:t>
            </a:r>
            <a:endParaRPr lang="en-US" b="0" dirty="0">
              <a:solidFill>
                <a:srgbClr val="292668"/>
              </a:solidFill>
              <a:latin typeface="+mn-lt"/>
              <a:ea typeface="Calibri"/>
              <a:cs typeface="Calibri"/>
            </a:endParaRPr>
          </a:p>
        </p:txBody>
      </p:sp>
      <p:pic>
        <p:nvPicPr>
          <p:cNvPr id="10" name="Picture 9">
            <a:extLst>
              <a:ext uri="{FF2B5EF4-FFF2-40B4-BE49-F238E27FC236}">
                <a16:creationId xmlns:a16="http://schemas.microsoft.com/office/drawing/2014/main" id="{E992E486-1750-7367-D3B1-D8B4769C177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16200000">
            <a:off x="-1146945" y="1571804"/>
            <a:ext cx="6858000" cy="3714392"/>
          </a:xfrm>
          <a:prstGeom prst="rect">
            <a:avLst/>
          </a:prstGeom>
        </p:spPr>
      </p:pic>
      <p:pic>
        <p:nvPicPr>
          <p:cNvPr id="12" name="Picture 11">
            <a:hlinkClick r:id="rId3"/>
            <a:extLst>
              <a:ext uri="{FF2B5EF4-FFF2-40B4-BE49-F238E27FC236}">
                <a16:creationId xmlns:a16="http://schemas.microsoft.com/office/drawing/2014/main" id="{966EAC84-1491-F2B2-AD7B-18237AB19FC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386821" y="3846486"/>
            <a:ext cx="2915152" cy="22866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Arrow: Right 12">
            <a:extLst>
              <a:ext uri="{FF2B5EF4-FFF2-40B4-BE49-F238E27FC236}">
                <a16:creationId xmlns:a16="http://schemas.microsoft.com/office/drawing/2014/main" id="{64FC5CCF-F25B-64FE-1D70-BC015D762449}"/>
              </a:ext>
            </a:extLst>
          </p:cNvPr>
          <p:cNvSpPr/>
          <p:nvPr/>
        </p:nvSpPr>
        <p:spPr>
          <a:xfrm>
            <a:off x="6419532" y="4473079"/>
            <a:ext cx="1768346" cy="1033481"/>
          </a:xfrm>
          <a:prstGeom prst="rightArrow">
            <a:avLst/>
          </a:prstGeom>
          <a:solidFill>
            <a:srgbClr val="F26F46"/>
          </a:solidFill>
          <a:ln>
            <a:solidFill>
              <a:srgbClr val="F26F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a:t>Klik om te lezen</a:t>
            </a:r>
          </a:p>
        </p:txBody>
      </p:sp>
      <p:sp>
        <p:nvSpPr>
          <p:cNvPr id="5" name="CaixaDeTexto 4">
            <a:extLst>
              <a:ext uri="{FF2B5EF4-FFF2-40B4-BE49-F238E27FC236}">
                <a16:creationId xmlns:a16="http://schemas.microsoft.com/office/drawing/2014/main" id="{206DE51E-64D4-BA76-CFF1-BCACFC5847AC}"/>
              </a:ext>
            </a:extLst>
          </p:cNvPr>
          <p:cNvSpPr txBox="1"/>
          <p:nvPr/>
        </p:nvSpPr>
        <p:spPr>
          <a:xfrm>
            <a:off x="6807200" y="6185678"/>
            <a:ext cx="4815823" cy="646331"/>
          </a:xfrm>
          <a:prstGeom prst="rect">
            <a:avLst/>
          </a:prstGeom>
          <a:noFill/>
        </p:spPr>
        <p:txBody>
          <a:bodyPr wrap="square">
            <a:spAutoFit/>
          </a:bodyPr>
          <a:lstStyle/>
          <a:p>
            <a:r>
              <a:rPr lang="en-GB" sz="1200" u="sng" dirty="0">
                <a:solidFill>
                  <a:srgbClr val="87A66E"/>
                </a:solidFill>
              </a:rPr>
              <a:t>https://www.fao.org/fao-who-codexalimentarius/sh-proxy/fr/?lnk=1&amp;url=https%253A%252F%252Fworkspace.fao.org%252Fsites%252Fcodex%252FStandards%252FCXS%2B1-1985%252FCXS_001e.pdf</a:t>
            </a:r>
          </a:p>
        </p:txBody>
      </p:sp>
    </p:spTree>
    <p:extLst>
      <p:ext uri="{BB962C8B-B14F-4D97-AF65-F5344CB8AC3E}">
        <p14:creationId xmlns:p14="http://schemas.microsoft.com/office/powerpoint/2010/main" val="5318341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B2B20-1170-19FB-E189-8E4EC4443D4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1D22096-8C02-691D-1C9C-F5642D9DD086}"/>
              </a:ext>
            </a:extLst>
          </p:cNvPr>
          <p:cNvSpPr>
            <a:spLocks noGrp="1"/>
          </p:cNvSpPr>
          <p:nvPr>
            <p:ph type="body" sz="quarter" idx="16"/>
          </p:nvPr>
        </p:nvSpPr>
        <p:spPr>
          <a:xfrm>
            <a:off x="896435" y="815043"/>
            <a:ext cx="10479218" cy="803654"/>
          </a:xfrm>
          <a:prstGeom prst="rect">
            <a:avLst/>
          </a:prstGeom>
        </p:spPr>
        <p:txBody>
          <a:bodyPr lIns="91440" tIns="45720" rIns="91440" bIns="45720" anchor="t">
            <a:noAutofit/>
          </a:bodyPr>
          <a:lstStyle/>
          <a:p>
            <a:r>
              <a:rPr lang="pt-BR" sz="3200" dirty="0"/>
              <a:t>Hoe begrijp je de ingrediëntenlijst? </a:t>
            </a:r>
            <a:endParaRPr lang="pt-BR" sz="3200" dirty="0">
              <a:ea typeface="Calibri"/>
              <a:cs typeface="Calibri"/>
            </a:endParaRPr>
          </a:p>
        </p:txBody>
      </p:sp>
      <p:grpSp>
        <p:nvGrpSpPr>
          <p:cNvPr id="2" name="Group 1">
            <a:extLst>
              <a:ext uri="{FF2B5EF4-FFF2-40B4-BE49-F238E27FC236}">
                <a16:creationId xmlns:a16="http://schemas.microsoft.com/office/drawing/2014/main" id="{85E0BDC3-CE94-1239-52EC-F30C4FE54450}"/>
              </a:ext>
            </a:extLst>
          </p:cNvPr>
          <p:cNvGrpSpPr/>
          <p:nvPr/>
        </p:nvGrpSpPr>
        <p:grpSpPr>
          <a:xfrm>
            <a:off x="9825379" y="-181962"/>
            <a:ext cx="2366621" cy="2933183"/>
            <a:chOff x="2887563" y="4517695"/>
            <a:chExt cx="1145987" cy="1420333"/>
          </a:xfrm>
          <a:solidFill>
            <a:schemeClr val="bg1">
              <a:alpha val="26000"/>
            </a:schemeClr>
          </a:solidFill>
        </p:grpSpPr>
        <p:sp>
          <p:nvSpPr>
            <p:cNvPr id="5" name="Freeform 4">
              <a:extLst>
                <a:ext uri="{FF2B5EF4-FFF2-40B4-BE49-F238E27FC236}">
                  <a16:creationId xmlns:a16="http://schemas.microsoft.com/office/drawing/2014/main" id="{32D6D532-DC12-338B-07C4-98A13565457F}"/>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6" name="Graphic 10">
              <a:extLst>
                <a:ext uri="{FF2B5EF4-FFF2-40B4-BE49-F238E27FC236}">
                  <a16:creationId xmlns:a16="http://schemas.microsoft.com/office/drawing/2014/main" id="{1BB829AB-7C47-8478-9C65-B0B4A041D8C0}"/>
                </a:ext>
              </a:extLst>
            </p:cNvPr>
            <p:cNvGrpSpPr/>
            <p:nvPr/>
          </p:nvGrpSpPr>
          <p:grpSpPr>
            <a:xfrm>
              <a:off x="3495254" y="4781992"/>
              <a:ext cx="536857" cy="499528"/>
              <a:chOff x="3495254" y="4781992"/>
              <a:chExt cx="536857" cy="499528"/>
            </a:xfrm>
            <a:grpFill/>
          </p:grpSpPr>
          <p:sp>
            <p:nvSpPr>
              <p:cNvPr id="11" name="Freeform 10">
                <a:extLst>
                  <a:ext uri="{FF2B5EF4-FFF2-40B4-BE49-F238E27FC236}">
                    <a16:creationId xmlns:a16="http://schemas.microsoft.com/office/drawing/2014/main" id="{D381C9B5-B751-970A-07BF-14C2F9C42501}"/>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F6017FB-8103-5B12-AC7A-D57A7CFBC101}"/>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D94B117-AC69-31FD-5BCB-A17A6B134775}"/>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3C029CA-0DAD-02B2-81A4-93D6128469B2}"/>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0A118BBC-D349-5837-0344-6CA15CDD6CE8}"/>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65CD21F5-6D14-E549-C6F9-0B03F1141611}"/>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3129A9F-5254-DAE1-CEF4-074C20DE6864}"/>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E2BBCA7-0381-A963-995B-7E956BAA2EA0}"/>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pic>
        <p:nvPicPr>
          <p:cNvPr id="15" name="Picture 14">
            <a:extLst>
              <a:ext uri="{FF2B5EF4-FFF2-40B4-BE49-F238E27FC236}">
                <a16:creationId xmlns:a16="http://schemas.microsoft.com/office/drawing/2014/main" id="{6597A292-813B-CA10-EF31-78D667726B68}"/>
              </a:ext>
            </a:extLst>
          </p:cNvPr>
          <p:cNvPicPr>
            <a:picLocks noChangeAspect="1"/>
          </p:cNvPicPr>
          <p:nvPr/>
        </p:nvPicPr>
        <p:blipFill>
          <a:blip r:embed="rId2"/>
          <a:stretch>
            <a:fillRect/>
          </a:stretch>
        </p:blipFill>
        <p:spPr>
          <a:xfrm>
            <a:off x="5031552" y="5674561"/>
            <a:ext cx="1786283" cy="1072989"/>
          </a:xfrm>
          <a:prstGeom prst="rect">
            <a:avLst/>
          </a:prstGeom>
        </p:spPr>
      </p:pic>
      <p:sp>
        <p:nvSpPr>
          <p:cNvPr id="19" name="Text Placeholder 5">
            <a:extLst>
              <a:ext uri="{FF2B5EF4-FFF2-40B4-BE49-F238E27FC236}">
                <a16:creationId xmlns:a16="http://schemas.microsoft.com/office/drawing/2014/main" id="{9563D4F1-D5F3-71FD-EF50-ED6D27AB2F9C}"/>
              </a:ext>
            </a:extLst>
          </p:cNvPr>
          <p:cNvSpPr txBox="1">
            <a:spLocks/>
          </p:cNvSpPr>
          <p:nvPr/>
        </p:nvSpPr>
        <p:spPr>
          <a:xfrm>
            <a:off x="896435" y="2200275"/>
            <a:ext cx="4770940" cy="3913809"/>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1" i="0" kern="1200">
                <a:solidFill>
                  <a:srgbClr val="F26F46"/>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solidFill>
                  <a:srgbClr val="292668"/>
                </a:solidFill>
                <a:latin typeface="+mn-lt"/>
                <a:cs typeface="+mn-cs"/>
              </a:rPr>
              <a:t>De factsheet van de Association of UK Dietitians kan consumenten helpen bij het begrijpen van voedseletiketten.</a:t>
            </a:r>
          </a:p>
          <a:p>
            <a:endParaRPr lang="en-US" sz="1100" b="0" dirty="0">
              <a:solidFill>
                <a:srgbClr val="292668"/>
              </a:solidFill>
              <a:latin typeface="+mn-lt"/>
              <a:cs typeface="+mn-cs"/>
            </a:endParaRPr>
          </a:p>
          <a:p>
            <a:r>
              <a:rPr lang="en-US" b="0" dirty="0">
                <a:solidFill>
                  <a:srgbClr val="292668"/>
                </a:solidFill>
                <a:latin typeface="+mn-lt"/>
                <a:cs typeface="+mn-cs"/>
              </a:rPr>
              <a:t>Deze factsheet is bedoeld om u te helpen de voedingsinformatie op voedseletiketten te begrijpen en te gebruiken.</a:t>
            </a:r>
            <a:endParaRPr lang="pt-BR" b="0" dirty="0">
              <a:solidFill>
                <a:srgbClr val="292668"/>
              </a:solidFill>
              <a:latin typeface="+mn-lt"/>
              <a:ea typeface="Calibri"/>
              <a:cs typeface="Calibri"/>
            </a:endParaRPr>
          </a:p>
        </p:txBody>
      </p:sp>
      <p:pic>
        <p:nvPicPr>
          <p:cNvPr id="22" name="Picture 21">
            <a:extLst>
              <a:ext uri="{FF2B5EF4-FFF2-40B4-BE49-F238E27FC236}">
                <a16:creationId xmlns:a16="http://schemas.microsoft.com/office/drawing/2014/main" id="{E60CC06C-14E2-E3AF-882F-40E1F9CEB5D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045646" y="2096564"/>
            <a:ext cx="4134376" cy="4580461"/>
          </a:xfrm>
          <a:prstGeom prst="rect">
            <a:avLst/>
          </a:prstGeom>
        </p:spPr>
      </p:pic>
      <p:pic>
        <p:nvPicPr>
          <p:cNvPr id="21" name="Picture 20">
            <a:hlinkClick r:id="rId4"/>
            <a:extLst>
              <a:ext uri="{FF2B5EF4-FFF2-40B4-BE49-F238E27FC236}">
                <a16:creationId xmlns:a16="http://schemas.microsoft.com/office/drawing/2014/main" id="{FABECF58-6667-5DF6-B4D8-2B81A99AD7B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969706" y="5099467"/>
            <a:ext cx="4286250" cy="1577558"/>
          </a:xfrm>
          <a:prstGeom prst="rect">
            <a:avLst/>
          </a:prstGeom>
        </p:spPr>
      </p:pic>
      <p:sp>
        <p:nvSpPr>
          <p:cNvPr id="16" name="CaixaDeTexto 15">
            <a:extLst>
              <a:ext uri="{FF2B5EF4-FFF2-40B4-BE49-F238E27FC236}">
                <a16:creationId xmlns:a16="http://schemas.microsoft.com/office/drawing/2014/main" id="{EBDC9CF2-3121-E54C-42E8-D2D6AF3DCE6F}"/>
              </a:ext>
            </a:extLst>
          </p:cNvPr>
          <p:cNvSpPr txBox="1"/>
          <p:nvPr/>
        </p:nvSpPr>
        <p:spPr>
          <a:xfrm>
            <a:off x="7045249" y="6316037"/>
            <a:ext cx="4286251" cy="523220"/>
          </a:xfrm>
          <a:prstGeom prst="rect">
            <a:avLst/>
          </a:prstGeom>
          <a:noFill/>
        </p:spPr>
        <p:txBody>
          <a:bodyPr wrap="square">
            <a:spAutoFit/>
          </a:bodyPr>
          <a:lstStyle/>
          <a:p>
            <a:r>
              <a:rPr lang="en-GB" sz="1400" dirty="0">
                <a:solidFill>
                  <a:srgbClr val="87A66E"/>
                </a:solidFill>
                <a:hlinkClick r:id="rId4">
                  <a:extLst>
                    <a:ext uri="{A12FA001-AC4F-418D-AE19-62706E023703}">
                      <ahyp:hlinkClr xmlns:ahyp="http://schemas.microsoft.com/office/drawing/2018/hyperlinkcolor" val="tx"/>
                    </a:ext>
                  </a:extLst>
                </a:hlinkClick>
              </a:rPr>
              <a:t>https://www.bda.uk.com/resource/food-labelling-nutrition-information.html</a:t>
            </a:r>
            <a:endParaRPr lang="en-GB" sz="1400" dirty="0">
              <a:solidFill>
                <a:srgbClr val="87A66E"/>
              </a:solidFill>
            </a:endParaRPr>
          </a:p>
        </p:txBody>
      </p:sp>
      <p:grpSp>
        <p:nvGrpSpPr>
          <p:cNvPr id="3" name="Group 2">
            <a:extLst>
              <a:ext uri="{FF2B5EF4-FFF2-40B4-BE49-F238E27FC236}">
                <a16:creationId xmlns:a16="http://schemas.microsoft.com/office/drawing/2014/main" id="{00E65DE1-3EB0-CD7D-7C9A-51F0FADD0373}"/>
              </a:ext>
            </a:extLst>
          </p:cNvPr>
          <p:cNvGrpSpPr/>
          <p:nvPr/>
        </p:nvGrpSpPr>
        <p:grpSpPr>
          <a:xfrm>
            <a:off x="8223976" y="691428"/>
            <a:ext cx="785056" cy="796851"/>
            <a:chOff x="3258209" y="1217582"/>
            <a:chExt cx="4712093" cy="4711281"/>
          </a:xfrm>
          <a:solidFill>
            <a:schemeClr val="bg1"/>
          </a:solidFill>
        </p:grpSpPr>
        <p:sp>
          <p:nvSpPr>
            <p:cNvPr id="17" name="Freeform 31">
              <a:extLst>
                <a:ext uri="{FF2B5EF4-FFF2-40B4-BE49-F238E27FC236}">
                  <a16:creationId xmlns:a16="http://schemas.microsoft.com/office/drawing/2014/main" id="{19D079D5-35DA-6B83-9E37-5D5F8D69447A}"/>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26F46"/>
            </a:solidFill>
            <a:ln w="9514" cap="flat">
              <a:noFill/>
              <a:prstDash val="solid"/>
              <a:miter/>
            </a:ln>
          </p:spPr>
          <p:txBody>
            <a:bodyPr rtlCol="0" anchor="ctr"/>
            <a:lstStyle/>
            <a:p>
              <a:endParaRPr lang="en-US"/>
            </a:p>
          </p:txBody>
        </p:sp>
        <p:sp>
          <p:nvSpPr>
            <p:cNvPr id="18" name="Freeform 32">
              <a:extLst>
                <a:ext uri="{FF2B5EF4-FFF2-40B4-BE49-F238E27FC236}">
                  <a16:creationId xmlns:a16="http://schemas.microsoft.com/office/drawing/2014/main" id="{ACF54EC1-701B-EC14-E299-6E4EFD573AE4}"/>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26F46"/>
            </a:solidFill>
            <a:ln w="9514" cap="flat">
              <a:noFill/>
              <a:prstDash val="solid"/>
              <a:miter/>
            </a:ln>
          </p:spPr>
          <p:txBody>
            <a:bodyPr rtlCol="0" anchor="ctr"/>
            <a:lstStyle/>
            <a:p>
              <a:endParaRPr lang="en-US"/>
            </a:p>
          </p:txBody>
        </p:sp>
        <p:grpSp>
          <p:nvGrpSpPr>
            <p:cNvPr id="20" name="Group 19">
              <a:extLst>
                <a:ext uri="{FF2B5EF4-FFF2-40B4-BE49-F238E27FC236}">
                  <a16:creationId xmlns:a16="http://schemas.microsoft.com/office/drawing/2014/main" id="{79ED9B77-38AC-9AE9-B735-7690A2885170}"/>
                </a:ext>
              </a:extLst>
            </p:cNvPr>
            <p:cNvGrpSpPr/>
            <p:nvPr/>
          </p:nvGrpSpPr>
          <p:grpSpPr>
            <a:xfrm>
              <a:off x="3258209" y="1217582"/>
              <a:ext cx="4712093" cy="4711281"/>
              <a:chOff x="3258209" y="1217582"/>
              <a:chExt cx="4712093" cy="4711281"/>
            </a:xfrm>
            <a:grpFill/>
          </p:grpSpPr>
          <p:sp>
            <p:nvSpPr>
              <p:cNvPr id="23" name="Freeform 16">
                <a:extLst>
                  <a:ext uri="{FF2B5EF4-FFF2-40B4-BE49-F238E27FC236}">
                    <a16:creationId xmlns:a16="http://schemas.microsoft.com/office/drawing/2014/main" id="{380D8439-FEF8-5049-F33B-C54A7309125E}"/>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24" name="Freeform 18">
                <a:extLst>
                  <a:ext uri="{FF2B5EF4-FFF2-40B4-BE49-F238E27FC236}">
                    <a16:creationId xmlns:a16="http://schemas.microsoft.com/office/drawing/2014/main" id="{BF7D4913-6906-BCEA-8D75-0320E6D18F50}"/>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25" name="Freeform 19">
                <a:extLst>
                  <a:ext uri="{FF2B5EF4-FFF2-40B4-BE49-F238E27FC236}">
                    <a16:creationId xmlns:a16="http://schemas.microsoft.com/office/drawing/2014/main" id="{96510D49-CCBE-998E-CFEE-18C98FF5A8D2}"/>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26" name="Freeform 20">
                <a:extLst>
                  <a:ext uri="{FF2B5EF4-FFF2-40B4-BE49-F238E27FC236}">
                    <a16:creationId xmlns:a16="http://schemas.microsoft.com/office/drawing/2014/main" id="{2056B20B-7939-81F7-8A1F-1C6A83E56A67}"/>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27" name="Freeform 21">
                <a:extLst>
                  <a:ext uri="{FF2B5EF4-FFF2-40B4-BE49-F238E27FC236}">
                    <a16:creationId xmlns:a16="http://schemas.microsoft.com/office/drawing/2014/main" id="{B115FA83-125B-9AFE-6A71-301EBBA0FCAA}"/>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28" name="Freeform 22">
                <a:extLst>
                  <a:ext uri="{FF2B5EF4-FFF2-40B4-BE49-F238E27FC236}">
                    <a16:creationId xmlns:a16="http://schemas.microsoft.com/office/drawing/2014/main" id="{134C2ABB-7CAF-785D-EB55-372DE6D50F20}"/>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29" name="Freeform 23">
                <a:extLst>
                  <a:ext uri="{FF2B5EF4-FFF2-40B4-BE49-F238E27FC236}">
                    <a16:creationId xmlns:a16="http://schemas.microsoft.com/office/drawing/2014/main" id="{A426C479-A6DF-67BE-2F2D-75A89CC4B684}"/>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30" name="Freeform 24">
                <a:extLst>
                  <a:ext uri="{FF2B5EF4-FFF2-40B4-BE49-F238E27FC236}">
                    <a16:creationId xmlns:a16="http://schemas.microsoft.com/office/drawing/2014/main" id="{C420B5ED-0665-83EE-A910-5C7BEFFEE311}"/>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31" name="Freeform 25">
                <a:extLst>
                  <a:ext uri="{FF2B5EF4-FFF2-40B4-BE49-F238E27FC236}">
                    <a16:creationId xmlns:a16="http://schemas.microsoft.com/office/drawing/2014/main" id="{F6C93710-A0CB-D3A6-D13B-6CEEDE163EFA}"/>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32" name="Freeform 26">
                <a:extLst>
                  <a:ext uri="{FF2B5EF4-FFF2-40B4-BE49-F238E27FC236}">
                    <a16:creationId xmlns:a16="http://schemas.microsoft.com/office/drawing/2014/main" id="{4ADF90A2-93F1-5AD7-98B0-AE1F3E485A2E}"/>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33" name="Freeform 27">
                <a:extLst>
                  <a:ext uri="{FF2B5EF4-FFF2-40B4-BE49-F238E27FC236}">
                    <a16:creationId xmlns:a16="http://schemas.microsoft.com/office/drawing/2014/main" id="{580FD8EB-2C0A-18F8-7939-6F2D497780B7}"/>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34" name="Freeform 28">
                <a:extLst>
                  <a:ext uri="{FF2B5EF4-FFF2-40B4-BE49-F238E27FC236}">
                    <a16:creationId xmlns:a16="http://schemas.microsoft.com/office/drawing/2014/main" id="{6C97D7B6-0031-01C0-9CB5-C22085B8DDCB}"/>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35" name="Freeform 29">
                <a:extLst>
                  <a:ext uri="{FF2B5EF4-FFF2-40B4-BE49-F238E27FC236}">
                    <a16:creationId xmlns:a16="http://schemas.microsoft.com/office/drawing/2014/main" id="{6D2009A0-7E9F-DA48-E670-362DAD7E57E9}"/>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36" name="Freeform 30">
                <a:extLst>
                  <a:ext uri="{FF2B5EF4-FFF2-40B4-BE49-F238E27FC236}">
                    <a16:creationId xmlns:a16="http://schemas.microsoft.com/office/drawing/2014/main" id="{1AE31AB5-5F65-A5BD-1D08-C872D696AFD2}"/>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5453656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64199-85F3-C270-81CF-73DA894FE91D}"/>
            </a:ext>
          </a:extLst>
        </p:cNvPr>
        <p:cNvGrpSpPr/>
        <p:nvPr/>
      </p:nvGrpSpPr>
      <p:grpSpPr>
        <a:xfrm>
          <a:off x="0" y="0"/>
          <a:ext cx="0" cy="0"/>
          <a:chOff x="0" y="0"/>
          <a:chExt cx="0" cy="0"/>
        </a:xfrm>
      </p:grpSpPr>
      <p:pic>
        <p:nvPicPr>
          <p:cNvPr id="1026" name="Picture 2">
            <a:hlinkClick r:id="rId3"/>
            <a:extLst>
              <a:ext uri="{FF2B5EF4-FFF2-40B4-BE49-F238E27FC236}">
                <a16:creationId xmlns:a16="http://schemas.microsoft.com/office/drawing/2014/main" id="{9EA49BD8-C46F-6D7B-0E1C-E3E445457A5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7594067" y="2160773"/>
            <a:ext cx="4462623" cy="297508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CD6645BE-32C1-25E7-3143-2C336C279C94}"/>
              </a:ext>
            </a:extLst>
          </p:cNvPr>
          <p:cNvSpPr>
            <a:spLocks noGrp="1"/>
          </p:cNvSpPr>
          <p:nvPr>
            <p:ph type="body" sz="quarter" idx="16"/>
          </p:nvPr>
        </p:nvSpPr>
        <p:spPr>
          <a:xfrm>
            <a:off x="896435" y="815043"/>
            <a:ext cx="10479218" cy="803654"/>
          </a:xfrm>
          <a:prstGeom prst="rect">
            <a:avLst/>
          </a:prstGeom>
        </p:spPr>
        <p:txBody>
          <a:bodyPr lIns="91440" tIns="45720" rIns="91440" bIns="45720" anchor="t">
            <a:noAutofit/>
          </a:bodyPr>
          <a:lstStyle/>
          <a:p>
            <a:r>
              <a:rPr lang="pt-BR" sz="3200" dirty="0" err="1"/>
              <a:t>Hoe begrijp je de ingrediëntenlijst</a:t>
            </a:r>
            <a:r>
              <a:rPr lang="pt-BR" sz="3200" dirty="0"/>
              <a:t>? </a:t>
            </a:r>
            <a:endParaRPr lang="pt-BR" sz="3200" dirty="0">
              <a:ea typeface="Calibri"/>
              <a:cs typeface="Calibri"/>
            </a:endParaRPr>
          </a:p>
        </p:txBody>
      </p:sp>
      <p:grpSp>
        <p:nvGrpSpPr>
          <p:cNvPr id="2" name="Group 1">
            <a:extLst>
              <a:ext uri="{FF2B5EF4-FFF2-40B4-BE49-F238E27FC236}">
                <a16:creationId xmlns:a16="http://schemas.microsoft.com/office/drawing/2014/main" id="{AA747E29-8AC3-474E-E35E-1AB1E762B024}"/>
              </a:ext>
            </a:extLst>
          </p:cNvPr>
          <p:cNvGrpSpPr/>
          <p:nvPr/>
        </p:nvGrpSpPr>
        <p:grpSpPr>
          <a:xfrm>
            <a:off x="9825379" y="-181962"/>
            <a:ext cx="2366621" cy="2933183"/>
            <a:chOff x="2887563" y="4517695"/>
            <a:chExt cx="1145987" cy="1420333"/>
          </a:xfrm>
          <a:solidFill>
            <a:schemeClr val="bg1">
              <a:alpha val="26000"/>
            </a:schemeClr>
          </a:solidFill>
        </p:grpSpPr>
        <p:sp>
          <p:nvSpPr>
            <p:cNvPr id="5" name="Freeform 4">
              <a:extLst>
                <a:ext uri="{FF2B5EF4-FFF2-40B4-BE49-F238E27FC236}">
                  <a16:creationId xmlns:a16="http://schemas.microsoft.com/office/drawing/2014/main" id="{98FF0376-DFBA-2E06-13A2-F80569D96AAD}"/>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6" name="Graphic 10">
              <a:extLst>
                <a:ext uri="{FF2B5EF4-FFF2-40B4-BE49-F238E27FC236}">
                  <a16:creationId xmlns:a16="http://schemas.microsoft.com/office/drawing/2014/main" id="{9BBDFC92-F6A6-606D-1C52-97B9727614CF}"/>
                </a:ext>
              </a:extLst>
            </p:cNvPr>
            <p:cNvGrpSpPr/>
            <p:nvPr/>
          </p:nvGrpSpPr>
          <p:grpSpPr>
            <a:xfrm>
              <a:off x="3495254" y="4781992"/>
              <a:ext cx="536857" cy="499528"/>
              <a:chOff x="3495254" y="4781992"/>
              <a:chExt cx="536857" cy="499528"/>
            </a:xfrm>
            <a:grpFill/>
          </p:grpSpPr>
          <p:sp>
            <p:nvSpPr>
              <p:cNvPr id="11" name="Freeform 10">
                <a:extLst>
                  <a:ext uri="{FF2B5EF4-FFF2-40B4-BE49-F238E27FC236}">
                    <a16:creationId xmlns:a16="http://schemas.microsoft.com/office/drawing/2014/main" id="{84E51AB9-E5E2-F575-49AA-03350409FBBE}"/>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977AE92-F82C-5BC3-D0A3-320D784C92C9}"/>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3DB2E5B-8C59-7664-63B8-6DFBE4648239}"/>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3796A3E-53EB-DD41-416F-062B776CA3FA}"/>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9ADB12BD-AFFC-2D36-CD4E-9575DECBC8F4}"/>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292BA8D-87A5-5163-91A8-7AD21FBD5035}"/>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F2C02D8B-9CDE-DE73-6AA4-C2F0D16BE00F}"/>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3019B59-5FF4-A33D-57DF-651A434CE911}"/>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pic>
        <p:nvPicPr>
          <p:cNvPr id="15" name="Picture 14">
            <a:extLst>
              <a:ext uri="{FF2B5EF4-FFF2-40B4-BE49-F238E27FC236}">
                <a16:creationId xmlns:a16="http://schemas.microsoft.com/office/drawing/2014/main" id="{87535B40-FED7-4AAC-BE22-1EBC575D8F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9849182">
            <a:off x="7314289" y="5743775"/>
            <a:ext cx="1577118" cy="947347"/>
          </a:xfrm>
          <a:prstGeom prst="rect">
            <a:avLst/>
          </a:prstGeom>
        </p:spPr>
      </p:pic>
      <p:sp>
        <p:nvSpPr>
          <p:cNvPr id="19" name="Text Placeholder 5">
            <a:extLst>
              <a:ext uri="{FF2B5EF4-FFF2-40B4-BE49-F238E27FC236}">
                <a16:creationId xmlns:a16="http://schemas.microsoft.com/office/drawing/2014/main" id="{E4ECD213-3787-BCF9-9475-D8C26FB9A4BF}"/>
              </a:ext>
            </a:extLst>
          </p:cNvPr>
          <p:cNvSpPr txBox="1">
            <a:spLocks/>
          </p:cNvSpPr>
          <p:nvPr/>
        </p:nvSpPr>
        <p:spPr>
          <a:xfrm>
            <a:off x="346169" y="1996523"/>
            <a:ext cx="7505744" cy="4374062"/>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1" i="0" kern="1200">
                <a:solidFill>
                  <a:srgbClr val="F26F46"/>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solidFill>
                  <a:srgbClr val="292668"/>
                </a:solidFill>
                <a:latin typeface="+mn-lt"/>
                <a:cs typeface="+mn-cs"/>
              </a:rPr>
              <a:t>Het is belangrijk dat mensen met voedselallergieën over alle informatie beschikken die ze nodig hebben om snel te kunnen beslissen of een voedingsmiddel voor hen geschikt is om te eten. Er zijn etiketteringswetten van kracht om het voor u gemakkelijker te maken om te controleren wat er in producten zit.</a:t>
            </a:r>
          </a:p>
          <a:p>
            <a:r>
              <a:rPr lang="en-US" b="0" dirty="0">
                <a:solidFill>
                  <a:srgbClr val="292668"/>
                </a:solidFill>
                <a:latin typeface="+mn-lt"/>
                <a:cs typeface="+mn-cs"/>
              </a:rPr>
              <a:t>Er zijn</a:t>
            </a:r>
            <a:r>
              <a:rPr lang="en-US" dirty="0">
                <a:solidFill>
                  <a:srgbClr val="292668"/>
                </a:solidFill>
                <a:latin typeface="+mn-lt"/>
                <a:cs typeface="+mn-cs"/>
              </a:rPr>
              <a:t> 14 veelvoorkomende allergenen </a:t>
            </a:r>
            <a:r>
              <a:rPr lang="en-US" b="0" dirty="0">
                <a:solidFill>
                  <a:srgbClr val="292668"/>
                </a:solidFill>
                <a:latin typeface="+mn-lt"/>
                <a:cs typeface="+mn-cs"/>
              </a:rPr>
              <a:t>die, wanneer ze in een voorverpakt product aanwezig zijn, duidelijk moeten worden </a:t>
            </a:r>
            <a:r>
              <a:rPr lang="en-US" b="0" dirty="0" err="1">
                <a:solidFill>
                  <a:srgbClr val="292668"/>
                </a:solidFill>
                <a:latin typeface="+mn-lt"/>
                <a:cs typeface="+mn-cs"/>
              </a:rPr>
              <a:t>benadrukt </a:t>
            </a:r>
            <a:r>
              <a:rPr lang="en-US" b="0" dirty="0">
                <a:solidFill>
                  <a:srgbClr val="292668"/>
                </a:solidFill>
                <a:latin typeface="+mn-lt"/>
                <a:cs typeface="+mn-cs"/>
              </a:rPr>
              <a:t>in de ingrediëntenlijst, zodat ze opvallen ten opzichte van de andere ingrediënten. Ze kunnen worden gemarkeerd, </a:t>
            </a:r>
            <a:r>
              <a:rPr lang="en-US" b="0" u="sng" dirty="0">
                <a:solidFill>
                  <a:srgbClr val="292668"/>
                </a:solidFill>
                <a:latin typeface="+mn-lt"/>
                <a:cs typeface="+mn-cs"/>
              </a:rPr>
              <a:t>onderstreept</a:t>
            </a:r>
            <a:r>
              <a:rPr lang="en-US" b="0" dirty="0">
                <a:solidFill>
                  <a:srgbClr val="292668"/>
                </a:solidFill>
                <a:latin typeface="+mn-lt"/>
                <a:cs typeface="+mn-cs"/>
              </a:rPr>
              <a:t>, </a:t>
            </a:r>
            <a:r>
              <a:rPr lang="en-US" dirty="0">
                <a:solidFill>
                  <a:srgbClr val="292668"/>
                </a:solidFill>
                <a:latin typeface="+mn-lt"/>
                <a:cs typeface="+mn-cs"/>
              </a:rPr>
              <a:t>vetgedrukt </a:t>
            </a:r>
            <a:r>
              <a:rPr lang="en-US" b="0" dirty="0">
                <a:solidFill>
                  <a:srgbClr val="292668"/>
                </a:solidFill>
                <a:latin typeface="+mn-lt"/>
                <a:cs typeface="+mn-cs"/>
              </a:rPr>
              <a:t>of </a:t>
            </a:r>
            <a:r>
              <a:rPr lang="en-US" b="0" i="1" dirty="0">
                <a:solidFill>
                  <a:srgbClr val="292668"/>
                </a:solidFill>
                <a:latin typeface="+mn-lt"/>
                <a:cs typeface="+mn-cs"/>
              </a:rPr>
              <a:t>cursief</a:t>
            </a:r>
            <a:r>
              <a:rPr lang="en-US" b="0" dirty="0">
                <a:solidFill>
                  <a:srgbClr val="292668"/>
                </a:solidFill>
                <a:latin typeface="+mn-lt"/>
                <a:cs typeface="+mn-cs"/>
              </a:rPr>
              <a:t>, in </a:t>
            </a:r>
            <a:r>
              <a:rPr lang="en-US" b="0" dirty="0">
                <a:solidFill>
                  <a:srgbClr val="FF0000"/>
                </a:solidFill>
                <a:latin typeface="+mn-lt"/>
                <a:cs typeface="+mn-cs"/>
              </a:rPr>
              <a:t>verschillende </a:t>
            </a:r>
            <a:r>
              <a:rPr lang="en-US" b="0" dirty="0" err="1">
                <a:solidFill>
                  <a:srgbClr val="55854D"/>
                </a:solidFill>
                <a:latin typeface="+mn-lt"/>
                <a:cs typeface="+mn-cs"/>
              </a:rPr>
              <a:t>kleuren </a:t>
            </a:r>
            <a:r>
              <a:rPr lang="en-US" b="0" dirty="0">
                <a:solidFill>
                  <a:srgbClr val="292668"/>
                </a:solidFill>
                <a:latin typeface="+mn-lt"/>
                <a:cs typeface="+mn-cs"/>
              </a:rPr>
              <a:t>of in HOOFDLETTERS.</a:t>
            </a:r>
            <a:endParaRPr lang="pt-BR" b="0" dirty="0">
              <a:solidFill>
                <a:srgbClr val="292668"/>
              </a:solidFill>
              <a:latin typeface="+mn-lt"/>
              <a:ea typeface="Calibri"/>
              <a:cs typeface="Calibri"/>
            </a:endParaRPr>
          </a:p>
        </p:txBody>
      </p:sp>
      <p:sp>
        <p:nvSpPr>
          <p:cNvPr id="16" name="CaixaDeTexto 15">
            <a:hlinkClick r:id="rId3"/>
            <a:extLst>
              <a:ext uri="{FF2B5EF4-FFF2-40B4-BE49-F238E27FC236}">
                <a16:creationId xmlns:a16="http://schemas.microsoft.com/office/drawing/2014/main" id="{AB8DCFF1-3B1B-463C-1050-CDCBFFDC9FD7}"/>
              </a:ext>
            </a:extLst>
          </p:cNvPr>
          <p:cNvSpPr txBox="1"/>
          <p:nvPr/>
        </p:nvSpPr>
        <p:spPr>
          <a:xfrm>
            <a:off x="8688691" y="5230376"/>
            <a:ext cx="2736491" cy="523220"/>
          </a:xfrm>
          <a:prstGeom prst="rect">
            <a:avLst/>
          </a:prstGeom>
          <a:noFill/>
        </p:spPr>
        <p:txBody>
          <a:bodyPr wrap="square">
            <a:spAutoFit/>
          </a:bodyPr>
          <a:lstStyle/>
          <a:p>
            <a:r>
              <a:rPr lang="en-GB" sz="1400" u="sng" dirty="0">
                <a:solidFill>
                  <a:srgbClr val="87A66E"/>
                </a:solidFill>
              </a:rPr>
              <a:t>https://www.efsa.europa.eu/en/safe2eat/food-allergens</a:t>
            </a:r>
          </a:p>
        </p:txBody>
      </p:sp>
      <p:grpSp>
        <p:nvGrpSpPr>
          <p:cNvPr id="3" name="Group 2">
            <a:extLst>
              <a:ext uri="{FF2B5EF4-FFF2-40B4-BE49-F238E27FC236}">
                <a16:creationId xmlns:a16="http://schemas.microsoft.com/office/drawing/2014/main" id="{D6EF691B-032A-C931-0B4F-8F30E72015DB}"/>
              </a:ext>
            </a:extLst>
          </p:cNvPr>
          <p:cNvGrpSpPr/>
          <p:nvPr/>
        </p:nvGrpSpPr>
        <p:grpSpPr>
          <a:xfrm>
            <a:off x="8237219" y="639311"/>
            <a:ext cx="785056" cy="796851"/>
            <a:chOff x="3258209" y="1217582"/>
            <a:chExt cx="4712093" cy="4711281"/>
          </a:xfrm>
          <a:solidFill>
            <a:schemeClr val="bg1"/>
          </a:solidFill>
        </p:grpSpPr>
        <p:sp>
          <p:nvSpPr>
            <p:cNvPr id="17" name="Freeform 31">
              <a:extLst>
                <a:ext uri="{FF2B5EF4-FFF2-40B4-BE49-F238E27FC236}">
                  <a16:creationId xmlns:a16="http://schemas.microsoft.com/office/drawing/2014/main" id="{6520241B-3594-EAA7-C343-38EEB7151F0A}"/>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26F46"/>
            </a:solidFill>
            <a:ln w="9514" cap="flat">
              <a:noFill/>
              <a:prstDash val="solid"/>
              <a:miter/>
            </a:ln>
          </p:spPr>
          <p:txBody>
            <a:bodyPr rtlCol="0" anchor="ctr"/>
            <a:lstStyle/>
            <a:p>
              <a:endParaRPr lang="en-US"/>
            </a:p>
          </p:txBody>
        </p:sp>
        <p:sp>
          <p:nvSpPr>
            <p:cNvPr id="18" name="Freeform 32">
              <a:extLst>
                <a:ext uri="{FF2B5EF4-FFF2-40B4-BE49-F238E27FC236}">
                  <a16:creationId xmlns:a16="http://schemas.microsoft.com/office/drawing/2014/main" id="{DD7D070A-EDD2-B7F0-BCF7-6435445C302E}"/>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26F46"/>
            </a:solidFill>
            <a:ln w="9514" cap="flat">
              <a:noFill/>
              <a:prstDash val="solid"/>
              <a:miter/>
            </a:ln>
          </p:spPr>
          <p:txBody>
            <a:bodyPr rtlCol="0" anchor="ctr"/>
            <a:lstStyle/>
            <a:p>
              <a:endParaRPr lang="en-US"/>
            </a:p>
          </p:txBody>
        </p:sp>
        <p:grpSp>
          <p:nvGrpSpPr>
            <p:cNvPr id="20" name="Group 19">
              <a:extLst>
                <a:ext uri="{FF2B5EF4-FFF2-40B4-BE49-F238E27FC236}">
                  <a16:creationId xmlns:a16="http://schemas.microsoft.com/office/drawing/2014/main" id="{0EC3CBE1-B136-1B6E-41F5-64490D7D93FB}"/>
                </a:ext>
              </a:extLst>
            </p:cNvPr>
            <p:cNvGrpSpPr/>
            <p:nvPr/>
          </p:nvGrpSpPr>
          <p:grpSpPr>
            <a:xfrm>
              <a:off x="3258209" y="1217582"/>
              <a:ext cx="4712093" cy="4711281"/>
              <a:chOff x="3258209" y="1217582"/>
              <a:chExt cx="4712093" cy="4711281"/>
            </a:xfrm>
            <a:grpFill/>
          </p:grpSpPr>
          <p:sp>
            <p:nvSpPr>
              <p:cNvPr id="21" name="Freeform 16">
                <a:extLst>
                  <a:ext uri="{FF2B5EF4-FFF2-40B4-BE49-F238E27FC236}">
                    <a16:creationId xmlns:a16="http://schemas.microsoft.com/office/drawing/2014/main" id="{BEA39C5A-6013-EB3F-323D-073C8EB6B950}"/>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22" name="Freeform 18">
                <a:extLst>
                  <a:ext uri="{FF2B5EF4-FFF2-40B4-BE49-F238E27FC236}">
                    <a16:creationId xmlns:a16="http://schemas.microsoft.com/office/drawing/2014/main" id="{32FF9E2F-5E3D-21C2-EBEE-0B1AA320FFB2}"/>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23" name="Freeform 19">
                <a:extLst>
                  <a:ext uri="{FF2B5EF4-FFF2-40B4-BE49-F238E27FC236}">
                    <a16:creationId xmlns:a16="http://schemas.microsoft.com/office/drawing/2014/main" id="{4D038873-090D-25E7-FC3E-5B565F903DEA}"/>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24" name="Freeform 20">
                <a:extLst>
                  <a:ext uri="{FF2B5EF4-FFF2-40B4-BE49-F238E27FC236}">
                    <a16:creationId xmlns:a16="http://schemas.microsoft.com/office/drawing/2014/main" id="{7F3C19B7-DBFC-85CD-F5B9-A407D28BFE22}"/>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25" name="Freeform 21">
                <a:extLst>
                  <a:ext uri="{FF2B5EF4-FFF2-40B4-BE49-F238E27FC236}">
                    <a16:creationId xmlns:a16="http://schemas.microsoft.com/office/drawing/2014/main" id="{98B84EB6-306D-72A8-D3E3-B1122D92FB74}"/>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26" name="Freeform 22">
                <a:extLst>
                  <a:ext uri="{FF2B5EF4-FFF2-40B4-BE49-F238E27FC236}">
                    <a16:creationId xmlns:a16="http://schemas.microsoft.com/office/drawing/2014/main" id="{C82B6056-6C2B-A022-FCE8-D8F5E457712F}"/>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27" name="Freeform 23">
                <a:extLst>
                  <a:ext uri="{FF2B5EF4-FFF2-40B4-BE49-F238E27FC236}">
                    <a16:creationId xmlns:a16="http://schemas.microsoft.com/office/drawing/2014/main" id="{3AEC64F8-C9D8-D297-7C21-0F6D7E0EA970}"/>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28" name="Freeform 24">
                <a:extLst>
                  <a:ext uri="{FF2B5EF4-FFF2-40B4-BE49-F238E27FC236}">
                    <a16:creationId xmlns:a16="http://schemas.microsoft.com/office/drawing/2014/main" id="{786DF69D-0659-5081-855D-6A295C001689}"/>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29" name="Freeform 25">
                <a:extLst>
                  <a:ext uri="{FF2B5EF4-FFF2-40B4-BE49-F238E27FC236}">
                    <a16:creationId xmlns:a16="http://schemas.microsoft.com/office/drawing/2014/main" id="{62B1964E-03D0-13B0-CB1F-3033A8AA5109}"/>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30" name="Freeform 26">
                <a:extLst>
                  <a:ext uri="{FF2B5EF4-FFF2-40B4-BE49-F238E27FC236}">
                    <a16:creationId xmlns:a16="http://schemas.microsoft.com/office/drawing/2014/main" id="{E37546DF-3FA4-4962-3C3B-AB6F01C27848}"/>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31" name="Freeform 27">
                <a:extLst>
                  <a:ext uri="{FF2B5EF4-FFF2-40B4-BE49-F238E27FC236}">
                    <a16:creationId xmlns:a16="http://schemas.microsoft.com/office/drawing/2014/main" id="{B3BDD62D-5056-0CD2-261B-5046E992A3F3}"/>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32" name="Freeform 28">
                <a:extLst>
                  <a:ext uri="{FF2B5EF4-FFF2-40B4-BE49-F238E27FC236}">
                    <a16:creationId xmlns:a16="http://schemas.microsoft.com/office/drawing/2014/main" id="{AC5F7268-5243-0D4B-89F4-3BBB93504539}"/>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33" name="Freeform 29">
                <a:extLst>
                  <a:ext uri="{FF2B5EF4-FFF2-40B4-BE49-F238E27FC236}">
                    <a16:creationId xmlns:a16="http://schemas.microsoft.com/office/drawing/2014/main" id="{DCE79DF4-54FD-63F0-4B92-C9934A69E85C}"/>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34" name="Freeform 30">
                <a:extLst>
                  <a:ext uri="{FF2B5EF4-FFF2-40B4-BE49-F238E27FC236}">
                    <a16:creationId xmlns:a16="http://schemas.microsoft.com/office/drawing/2014/main" id="{8511CFD3-A59F-2356-CCB7-665D268A851A}"/>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27943671"/>
      </p:ext>
    </p:extLst>
  </p:cSld>
  <p:clrMapOvr>
    <a:masterClrMapping/>
  </p:clrMapOvr>
  <p:extLst>
    <p:ext uri="{6950BFC3-D8DA-4A85-94F7-54DA5524770B}">
      <p188:commentRel xmlns:p188="http://schemas.microsoft.com/office/powerpoint/2018/8/main" r:id="rId2"/>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FD7D7-D485-94CD-8568-50CB54C03A43}"/>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28CE927-15E9-5E6B-298B-F2BE53FFBF94}"/>
              </a:ext>
            </a:extLst>
          </p:cNvPr>
          <p:cNvSpPr>
            <a:spLocks noGrp="1"/>
          </p:cNvSpPr>
          <p:nvPr>
            <p:ph type="body" sz="quarter" idx="35"/>
          </p:nvPr>
        </p:nvSpPr>
        <p:spPr>
          <a:xfrm>
            <a:off x="5145971" y="291351"/>
            <a:ext cx="6562677" cy="647521"/>
          </a:xfrm>
        </p:spPr>
        <p:txBody>
          <a:bodyPr lIns="91440" tIns="45720" rIns="91440" bIns="45720" anchor="t">
            <a:noAutofit/>
          </a:bodyPr>
          <a:lstStyle/>
          <a:p>
            <a:r>
              <a:rPr lang="en-US" sz="3200" dirty="0">
                <a:latin typeface="Calibri"/>
                <a:ea typeface="Calibri"/>
                <a:cs typeface="Calibri"/>
              </a:rPr>
              <a:t>Voedingswaarde-informatie</a:t>
            </a:r>
          </a:p>
        </p:txBody>
      </p:sp>
      <p:grpSp>
        <p:nvGrpSpPr>
          <p:cNvPr id="16" name="Group 15">
            <a:extLst>
              <a:ext uri="{FF2B5EF4-FFF2-40B4-BE49-F238E27FC236}">
                <a16:creationId xmlns:a16="http://schemas.microsoft.com/office/drawing/2014/main" id="{BF83405D-1482-F95E-297E-3BF63671A8C3}"/>
              </a:ext>
            </a:extLst>
          </p:cNvPr>
          <p:cNvGrpSpPr/>
          <p:nvPr/>
        </p:nvGrpSpPr>
        <p:grpSpPr>
          <a:xfrm>
            <a:off x="-288758" y="4213575"/>
            <a:ext cx="2366621" cy="2933183"/>
            <a:chOff x="2887563" y="4517695"/>
            <a:chExt cx="1145987" cy="1420333"/>
          </a:xfrm>
          <a:solidFill>
            <a:schemeClr val="bg1">
              <a:alpha val="26000"/>
            </a:schemeClr>
          </a:solidFill>
        </p:grpSpPr>
        <p:sp>
          <p:nvSpPr>
            <p:cNvPr id="17" name="Freeform 16">
              <a:extLst>
                <a:ext uri="{FF2B5EF4-FFF2-40B4-BE49-F238E27FC236}">
                  <a16:creationId xmlns:a16="http://schemas.microsoft.com/office/drawing/2014/main" id="{60643A22-31FC-A496-86DA-79474B75B792}"/>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18" name="Graphic 10">
              <a:extLst>
                <a:ext uri="{FF2B5EF4-FFF2-40B4-BE49-F238E27FC236}">
                  <a16:creationId xmlns:a16="http://schemas.microsoft.com/office/drawing/2014/main" id="{44963652-3BF7-948E-7501-5403F66781CB}"/>
                </a:ext>
              </a:extLst>
            </p:cNvPr>
            <p:cNvGrpSpPr/>
            <p:nvPr/>
          </p:nvGrpSpPr>
          <p:grpSpPr>
            <a:xfrm>
              <a:off x="3495254" y="4781992"/>
              <a:ext cx="536857" cy="499528"/>
              <a:chOff x="3495254" y="4781992"/>
              <a:chExt cx="536857" cy="499528"/>
            </a:xfrm>
            <a:grpFill/>
          </p:grpSpPr>
          <p:sp>
            <p:nvSpPr>
              <p:cNvPr id="23" name="Freeform 22">
                <a:extLst>
                  <a:ext uri="{FF2B5EF4-FFF2-40B4-BE49-F238E27FC236}">
                    <a16:creationId xmlns:a16="http://schemas.microsoft.com/office/drawing/2014/main" id="{79A8C7B5-AA06-496B-ABDC-7F84D6A3FDC1}"/>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C0D8DFA-6258-B97D-849E-244A5CA21674}"/>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11440C8-4D7E-7DBC-D6CA-016263533E2E}"/>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3F21CD2F-64C9-1CE4-45C6-C0CBB7BC98BF}"/>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19" name="Freeform 18">
              <a:extLst>
                <a:ext uri="{FF2B5EF4-FFF2-40B4-BE49-F238E27FC236}">
                  <a16:creationId xmlns:a16="http://schemas.microsoft.com/office/drawing/2014/main" id="{3C435CAD-21A4-7B43-9A6D-DC0E9112E243}"/>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E8708F43-EC0F-778C-38CD-80F894B6E641}"/>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6F14C3A-227B-F527-1BCD-C3B6A6E2DFF4}"/>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8AA5E3B-AC1B-6943-0240-965D0962B712}"/>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
        <p:nvSpPr>
          <p:cNvPr id="8" name="Text Placeholder 5">
            <a:extLst>
              <a:ext uri="{FF2B5EF4-FFF2-40B4-BE49-F238E27FC236}">
                <a16:creationId xmlns:a16="http://schemas.microsoft.com/office/drawing/2014/main" id="{940261FB-EDE5-77DA-E0DD-80B491FF346F}"/>
              </a:ext>
            </a:extLst>
          </p:cNvPr>
          <p:cNvSpPr txBox="1">
            <a:spLocks/>
          </p:cNvSpPr>
          <p:nvPr/>
        </p:nvSpPr>
        <p:spPr>
          <a:xfrm>
            <a:off x="5145971" y="1270074"/>
            <a:ext cx="5707129" cy="5887001"/>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1" i="0" kern="1200">
                <a:solidFill>
                  <a:srgbClr val="F26F46"/>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b="0" dirty="0">
                <a:solidFill>
                  <a:srgbClr val="292668"/>
                </a:solidFill>
                <a:latin typeface="+mn-lt"/>
                <a:cs typeface="+mn-cs"/>
              </a:rPr>
              <a:t>Voedingswaardevermeldingen zijn verplicht voor alle voorverpakte levensmiddelen. De vermelding van het volgende is verplicht: </a:t>
            </a:r>
            <a:endParaRPr lang="en-US" b="0" dirty="0">
              <a:solidFill>
                <a:srgbClr val="292668"/>
              </a:solidFill>
              <a:latin typeface="+mn-lt"/>
              <a:cs typeface="+mn-cs"/>
            </a:endParaRPr>
          </a:p>
          <a:p>
            <a:pPr marL="1614488"/>
            <a:r>
              <a:rPr lang="pt-BR" b="0" dirty="0">
                <a:solidFill>
                  <a:srgbClr val="292668"/>
                </a:solidFill>
                <a:latin typeface="+mn-lt"/>
                <a:cs typeface="+mn-cs"/>
              </a:rPr>
              <a:t>▶ energiewaarde </a:t>
            </a:r>
            <a:endParaRPr lang="en-US" b="0" dirty="0">
              <a:solidFill>
                <a:srgbClr val="292668"/>
              </a:solidFill>
              <a:latin typeface="+mn-lt"/>
              <a:cs typeface="+mn-cs"/>
            </a:endParaRPr>
          </a:p>
          <a:p>
            <a:pPr marL="1614488"/>
            <a:r>
              <a:rPr lang="pt-BR" b="0" dirty="0">
                <a:solidFill>
                  <a:srgbClr val="292668"/>
                </a:solidFill>
                <a:latin typeface="+mn-lt"/>
                <a:cs typeface="+mn-cs"/>
              </a:rPr>
              <a:t>▶ eiwitten </a:t>
            </a:r>
            <a:endParaRPr lang="en-US" b="0" dirty="0">
              <a:solidFill>
                <a:srgbClr val="292668"/>
              </a:solidFill>
              <a:latin typeface="+mn-lt"/>
              <a:cs typeface="+mn-cs"/>
            </a:endParaRPr>
          </a:p>
          <a:p>
            <a:pPr marL="1614488"/>
            <a:r>
              <a:rPr lang="pt-BR" b="0" dirty="0">
                <a:solidFill>
                  <a:srgbClr val="292668"/>
                </a:solidFill>
                <a:latin typeface="+mn-lt"/>
                <a:cs typeface="+mn-cs"/>
              </a:rPr>
              <a:t>▶ koolhydraten</a:t>
            </a:r>
            <a:endParaRPr lang="en-US" b="0" dirty="0">
              <a:solidFill>
                <a:srgbClr val="292668"/>
              </a:solidFill>
              <a:latin typeface="+mn-lt"/>
              <a:cs typeface="+mn-cs"/>
            </a:endParaRPr>
          </a:p>
          <a:p>
            <a:pPr marL="1614488"/>
            <a:r>
              <a:rPr lang="pt-BR" b="0" dirty="0">
                <a:solidFill>
                  <a:srgbClr val="292668"/>
                </a:solidFill>
                <a:latin typeface="+mn-lt"/>
                <a:cs typeface="+mn-cs"/>
              </a:rPr>
              <a:t>▶ vet </a:t>
            </a:r>
            <a:endParaRPr lang="en-US" b="0" dirty="0">
              <a:solidFill>
                <a:srgbClr val="292668"/>
              </a:solidFill>
              <a:latin typeface="+mn-lt"/>
              <a:cs typeface="+mn-cs"/>
            </a:endParaRPr>
          </a:p>
          <a:p>
            <a:pPr marL="1614488"/>
            <a:r>
              <a:rPr lang="pt-BR" b="0" dirty="0">
                <a:solidFill>
                  <a:srgbClr val="292668"/>
                </a:solidFill>
                <a:latin typeface="+mn-lt"/>
                <a:cs typeface="+mn-cs"/>
              </a:rPr>
              <a:t>▶ verzadigd vet </a:t>
            </a:r>
            <a:endParaRPr lang="en-US" b="0" dirty="0">
              <a:solidFill>
                <a:srgbClr val="292668"/>
              </a:solidFill>
              <a:latin typeface="+mn-lt"/>
              <a:cs typeface="+mn-cs"/>
            </a:endParaRPr>
          </a:p>
          <a:p>
            <a:pPr marL="1614488"/>
            <a:r>
              <a:rPr lang="pt-BR" b="0" dirty="0">
                <a:solidFill>
                  <a:srgbClr val="292668"/>
                </a:solidFill>
                <a:latin typeface="+mn-lt"/>
                <a:cs typeface="+mn-cs"/>
              </a:rPr>
              <a:t>▶ natrium</a:t>
            </a:r>
            <a:endParaRPr lang="en-US" b="0" dirty="0">
              <a:solidFill>
                <a:srgbClr val="292668"/>
              </a:solidFill>
              <a:latin typeface="+mn-lt"/>
              <a:cs typeface="+mn-cs"/>
            </a:endParaRPr>
          </a:p>
          <a:p>
            <a:pPr marL="1614488"/>
            <a:r>
              <a:rPr lang="pt-BR" b="0" dirty="0">
                <a:solidFill>
                  <a:srgbClr val="292668"/>
                </a:solidFill>
                <a:latin typeface="+mn-lt"/>
                <a:cs typeface="+mn-cs"/>
              </a:rPr>
              <a:t>▶ totale suikers</a:t>
            </a:r>
            <a:endParaRPr lang="en-US" b="0" dirty="0">
              <a:solidFill>
                <a:srgbClr val="292668"/>
              </a:solidFill>
              <a:latin typeface="+mn-lt"/>
              <a:ea typeface="Calibri"/>
              <a:cs typeface="Calibri"/>
            </a:endParaRPr>
          </a:p>
        </p:txBody>
      </p:sp>
      <p:pic>
        <p:nvPicPr>
          <p:cNvPr id="12" name="Espaço Reservado para Imagem 11" descr="Texto&#10;&#10;O conteúdo gerado por IA pode estar incorreto.">
            <a:extLst>
              <a:ext uri="{FF2B5EF4-FFF2-40B4-BE49-F238E27FC236}">
                <a16:creationId xmlns:a16="http://schemas.microsoft.com/office/drawing/2014/main" id="{8CE5A835-F902-9537-392C-E5EFB12FCD6B}"/>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a:xfrm>
            <a:off x="-295" y="2387"/>
            <a:ext cx="3982949" cy="6860596"/>
          </a:xfrm>
          <a:prstGeom prst="rect">
            <a:avLst/>
          </a:prstGeom>
          <a:solidFill>
            <a:srgbClr val="FFFFFF">
              <a:lumMod val="85000"/>
            </a:srgbClr>
          </a:solidFill>
        </p:spPr>
      </p:pic>
      <p:grpSp>
        <p:nvGrpSpPr>
          <p:cNvPr id="2" name="Group 1">
            <a:extLst>
              <a:ext uri="{FF2B5EF4-FFF2-40B4-BE49-F238E27FC236}">
                <a16:creationId xmlns:a16="http://schemas.microsoft.com/office/drawing/2014/main" id="{5030081A-C898-DA14-DCF2-654DEF7B5131}"/>
              </a:ext>
            </a:extLst>
          </p:cNvPr>
          <p:cNvGrpSpPr/>
          <p:nvPr/>
        </p:nvGrpSpPr>
        <p:grpSpPr>
          <a:xfrm>
            <a:off x="10687353" y="291351"/>
            <a:ext cx="864367" cy="1043115"/>
            <a:chOff x="642995" y="358771"/>
            <a:chExt cx="1394572" cy="1386696"/>
          </a:xfrm>
          <a:solidFill>
            <a:srgbClr val="292668"/>
          </a:solidFill>
        </p:grpSpPr>
        <p:sp>
          <p:nvSpPr>
            <p:cNvPr id="3" name="Freeform 276">
              <a:extLst>
                <a:ext uri="{FF2B5EF4-FFF2-40B4-BE49-F238E27FC236}">
                  <a16:creationId xmlns:a16="http://schemas.microsoft.com/office/drawing/2014/main" id="{A826B2C4-14F0-318E-4AB3-4177AC8E691D}"/>
                </a:ext>
              </a:extLst>
            </p:cNvPr>
            <p:cNvSpPr/>
            <p:nvPr/>
          </p:nvSpPr>
          <p:spPr>
            <a:xfrm>
              <a:off x="1018484" y="1068210"/>
              <a:ext cx="312710" cy="312782"/>
            </a:xfrm>
            <a:custGeom>
              <a:avLst/>
              <a:gdLst>
                <a:gd name="connsiteX0" fmla="*/ 312710 w 312710"/>
                <a:gd name="connsiteY0" fmla="*/ 156391 h 312782"/>
                <a:gd name="connsiteX1" fmla="*/ 156355 w 312710"/>
                <a:gd name="connsiteY1" fmla="*/ 312783 h 312782"/>
                <a:gd name="connsiteX2" fmla="*/ 0 w 312710"/>
                <a:gd name="connsiteY2" fmla="*/ 156391 h 312782"/>
                <a:gd name="connsiteX3" fmla="*/ 156355 w 312710"/>
                <a:gd name="connsiteY3" fmla="*/ 0 h 312782"/>
                <a:gd name="connsiteX4" fmla="*/ 312710 w 312710"/>
                <a:gd name="connsiteY4" fmla="*/ 156391 h 312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10" h="312782">
                  <a:moveTo>
                    <a:pt x="312710" y="156391"/>
                  </a:moveTo>
                  <a:cubicBezTo>
                    <a:pt x="312710" y="242764"/>
                    <a:pt x="242708" y="312783"/>
                    <a:pt x="156355" y="312783"/>
                  </a:cubicBezTo>
                  <a:cubicBezTo>
                    <a:pt x="70002" y="312783"/>
                    <a:pt x="0" y="242764"/>
                    <a:pt x="0" y="156391"/>
                  </a:cubicBezTo>
                  <a:cubicBezTo>
                    <a:pt x="0" y="70019"/>
                    <a:pt x="70002" y="0"/>
                    <a:pt x="156355" y="0"/>
                  </a:cubicBezTo>
                  <a:cubicBezTo>
                    <a:pt x="242708" y="0"/>
                    <a:pt x="312710" y="70019"/>
                    <a:pt x="312710" y="156391"/>
                  </a:cubicBezTo>
                  <a:close/>
                </a:path>
              </a:pathLst>
            </a:custGeom>
            <a:solidFill>
              <a:srgbClr val="F26F46"/>
            </a:solidFill>
            <a:ln w="3948" cap="flat">
              <a:noFill/>
              <a:prstDash val="solid"/>
              <a:miter/>
            </a:ln>
          </p:spPr>
          <p:txBody>
            <a:bodyPr rtlCol="0" anchor="ctr"/>
            <a:lstStyle/>
            <a:p>
              <a:endParaRPr lang="en-US"/>
            </a:p>
          </p:txBody>
        </p:sp>
        <p:sp>
          <p:nvSpPr>
            <p:cNvPr id="4" name="Freeform 330">
              <a:extLst>
                <a:ext uri="{FF2B5EF4-FFF2-40B4-BE49-F238E27FC236}">
                  <a16:creationId xmlns:a16="http://schemas.microsoft.com/office/drawing/2014/main" id="{27857859-7DF0-2869-B8FC-5AF61CC59E42}"/>
                </a:ext>
              </a:extLst>
            </p:cNvPr>
            <p:cNvSpPr/>
            <p:nvPr/>
          </p:nvSpPr>
          <p:spPr>
            <a:xfrm>
              <a:off x="642995" y="358771"/>
              <a:ext cx="1112154" cy="1386696"/>
            </a:xfrm>
            <a:custGeom>
              <a:avLst/>
              <a:gdLst>
                <a:gd name="connsiteX0" fmla="*/ 0 w 1112154"/>
                <a:gd name="connsiteY0" fmla="*/ 500128 h 1386696"/>
                <a:gd name="connsiteX1" fmla="*/ 23295 w 1112154"/>
                <a:gd name="connsiteY1" fmla="*/ 432595 h 1386696"/>
                <a:gd name="connsiteX2" fmla="*/ 161883 w 1112154"/>
                <a:gd name="connsiteY2" fmla="*/ 333469 h 1386696"/>
                <a:gd name="connsiteX3" fmla="*/ 167016 w 1112154"/>
                <a:gd name="connsiteY3" fmla="*/ 332284 h 1386696"/>
                <a:gd name="connsiteX4" fmla="*/ 169779 w 1112154"/>
                <a:gd name="connsiteY4" fmla="*/ 330704 h 1386696"/>
                <a:gd name="connsiteX5" fmla="*/ 174123 w 1112154"/>
                <a:gd name="connsiteY5" fmla="*/ 266331 h 1386696"/>
                <a:gd name="connsiteX6" fmla="*/ 340743 w 1112154"/>
                <a:gd name="connsiteY6" fmla="*/ 120998 h 1386696"/>
                <a:gd name="connsiteX7" fmla="*/ 349035 w 1112154"/>
                <a:gd name="connsiteY7" fmla="*/ 120998 h 1386696"/>
                <a:gd name="connsiteX8" fmla="*/ 397995 w 1112154"/>
                <a:gd name="connsiteY8" fmla="*/ 107570 h 1386696"/>
                <a:gd name="connsiteX9" fmla="*/ 480121 w 1112154"/>
                <a:gd name="connsiteY9" fmla="*/ 89798 h 1386696"/>
                <a:gd name="connsiteX10" fmla="*/ 503811 w 1112154"/>
                <a:gd name="connsiteY10" fmla="*/ 77161 h 1386696"/>
                <a:gd name="connsiteX11" fmla="*/ 780591 w 1112154"/>
                <a:gd name="connsiteY11" fmla="*/ 78345 h 1386696"/>
                <a:gd name="connsiteX12" fmla="*/ 800727 w 1112154"/>
                <a:gd name="connsiteY12" fmla="*/ 89798 h 1386696"/>
                <a:gd name="connsiteX13" fmla="*/ 901411 w 1112154"/>
                <a:gd name="connsiteY13" fmla="*/ 118233 h 1386696"/>
                <a:gd name="connsiteX14" fmla="*/ 916809 w 1112154"/>
                <a:gd name="connsiteY14" fmla="*/ 120998 h 1386696"/>
                <a:gd name="connsiteX15" fmla="*/ 990644 w 1112154"/>
                <a:gd name="connsiteY15" fmla="*/ 130081 h 1386696"/>
                <a:gd name="connsiteX16" fmla="*/ 1111858 w 1112154"/>
                <a:gd name="connsiteY16" fmla="*/ 290816 h 1386696"/>
                <a:gd name="connsiteX17" fmla="*/ 1111858 w 1112154"/>
                <a:gd name="connsiteY17" fmla="*/ 338603 h 1386696"/>
                <a:gd name="connsiteX18" fmla="*/ 1091722 w 1112154"/>
                <a:gd name="connsiteY18" fmla="*/ 362298 h 1386696"/>
                <a:gd name="connsiteX19" fmla="*/ 1071190 w 1112154"/>
                <a:gd name="connsiteY19" fmla="*/ 338603 h 1386696"/>
                <a:gd name="connsiteX20" fmla="*/ 1070400 w 1112154"/>
                <a:gd name="connsiteY20" fmla="*/ 285682 h 1386696"/>
                <a:gd name="connsiteX21" fmla="*/ 934182 w 1112154"/>
                <a:gd name="connsiteY21" fmla="*/ 163650 h 1386696"/>
                <a:gd name="connsiteX22" fmla="*/ 939710 w 1112154"/>
                <a:gd name="connsiteY22" fmla="*/ 188135 h 1386696"/>
                <a:gd name="connsiteX23" fmla="*/ 827576 w 1112154"/>
                <a:gd name="connsiteY23" fmla="*/ 325570 h 1386696"/>
                <a:gd name="connsiteX24" fmla="*/ 456036 w 1112154"/>
                <a:gd name="connsiteY24" fmla="*/ 325570 h 1386696"/>
                <a:gd name="connsiteX25" fmla="*/ 346271 w 1112154"/>
                <a:gd name="connsiteY25" fmla="*/ 175103 h 1386696"/>
                <a:gd name="connsiteX26" fmla="*/ 349035 w 1112154"/>
                <a:gd name="connsiteY26" fmla="*/ 164835 h 1386696"/>
                <a:gd name="connsiteX27" fmla="*/ 212817 w 1112154"/>
                <a:gd name="connsiteY27" fmla="*/ 332284 h 1386696"/>
                <a:gd name="connsiteX28" fmla="*/ 357327 w 1112154"/>
                <a:gd name="connsiteY28" fmla="*/ 428251 h 1386696"/>
                <a:gd name="connsiteX29" fmla="*/ 381017 w 1112154"/>
                <a:gd name="connsiteY29" fmla="*/ 550284 h 1386696"/>
                <a:gd name="connsiteX30" fmla="*/ 212027 w 1112154"/>
                <a:gd name="connsiteY30" fmla="*/ 714574 h 1386696"/>
                <a:gd name="connsiteX31" fmla="*/ 212027 w 1112154"/>
                <a:gd name="connsiteY31" fmla="*/ 728791 h 1386696"/>
                <a:gd name="connsiteX32" fmla="*/ 212027 w 1112154"/>
                <a:gd name="connsiteY32" fmla="*/ 992997 h 1386696"/>
                <a:gd name="connsiteX33" fmla="*/ 354168 w 1112154"/>
                <a:gd name="connsiteY33" fmla="*/ 1134776 h 1386696"/>
                <a:gd name="connsiteX34" fmla="*/ 672801 w 1112154"/>
                <a:gd name="connsiteY34" fmla="*/ 1134776 h 1386696"/>
                <a:gd name="connsiteX35" fmla="*/ 689384 w 1112154"/>
                <a:gd name="connsiteY35" fmla="*/ 1125298 h 1386696"/>
                <a:gd name="connsiteX36" fmla="*/ 849687 w 1112154"/>
                <a:gd name="connsiteY36" fmla="*/ 1005635 h 1386696"/>
                <a:gd name="connsiteX37" fmla="*/ 1025389 w 1112154"/>
                <a:gd name="connsiteY37" fmla="*/ 1088570 h 1386696"/>
                <a:gd name="connsiteX38" fmla="*/ 1030127 w 1112154"/>
                <a:gd name="connsiteY38" fmla="*/ 1094889 h 1386696"/>
                <a:gd name="connsiteX39" fmla="*/ 1070006 w 1112154"/>
                <a:gd name="connsiteY39" fmla="*/ 1011954 h 1386696"/>
                <a:gd name="connsiteX40" fmla="*/ 1070795 w 1112154"/>
                <a:gd name="connsiteY40" fmla="*/ 984704 h 1386696"/>
                <a:gd name="connsiteX41" fmla="*/ 1070795 w 1112154"/>
                <a:gd name="connsiteY41" fmla="*/ 435755 h 1386696"/>
                <a:gd name="connsiteX42" fmla="*/ 1072769 w 1112154"/>
                <a:gd name="connsiteY42" fmla="*/ 416798 h 1386696"/>
                <a:gd name="connsiteX43" fmla="*/ 1093696 w 1112154"/>
                <a:gd name="connsiteY43" fmla="*/ 403766 h 1386696"/>
                <a:gd name="connsiteX44" fmla="*/ 1111069 w 1112154"/>
                <a:gd name="connsiteY44" fmla="*/ 420353 h 1386696"/>
                <a:gd name="connsiteX45" fmla="*/ 1111463 w 1112154"/>
                <a:gd name="connsiteY45" fmla="*/ 433780 h 1386696"/>
                <a:gd name="connsiteX46" fmla="*/ 1111463 w 1112154"/>
                <a:gd name="connsiteY46" fmla="*/ 992208 h 1386696"/>
                <a:gd name="connsiteX47" fmla="*/ 1054212 w 1112154"/>
                <a:gd name="connsiteY47" fmla="*/ 1128063 h 1386696"/>
                <a:gd name="connsiteX48" fmla="*/ 1051053 w 1112154"/>
                <a:gd name="connsiteY48" fmla="*/ 1144650 h 1386696"/>
                <a:gd name="connsiteX49" fmla="*/ 904174 w 1112154"/>
                <a:gd name="connsiteY49" fmla="*/ 1382791 h 1386696"/>
                <a:gd name="connsiteX50" fmla="*/ 674775 w 1112154"/>
                <a:gd name="connsiteY50" fmla="*/ 1196385 h 1386696"/>
                <a:gd name="connsiteX51" fmla="*/ 674775 w 1112154"/>
                <a:gd name="connsiteY51" fmla="*/ 1174269 h 1386696"/>
                <a:gd name="connsiteX52" fmla="*/ 658586 w 1112154"/>
                <a:gd name="connsiteY52" fmla="*/ 1174269 h 1386696"/>
                <a:gd name="connsiteX53" fmla="*/ 348245 w 1112154"/>
                <a:gd name="connsiteY53" fmla="*/ 1174269 h 1386696"/>
                <a:gd name="connsiteX54" fmla="*/ 175307 w 1112154"/>
                <a:gd name="connsiteY54" fmla="*/ 1037624 h 1386696"/>
                <a:gd name="connsiteX55" fmla="*/ 170964 w 1112154"/>
                <a:gd name="connsiteY55" fmla="*/ 992997 h 1386696"/>
                <a:gd name="connsiteX56" fmla="*/ 170569 w 1112154"/>
                <a:gd name="connsiteY56" fmla="*/ 728791 h 1386696"/>
                <a:gd name="connsiteX57" fmla="*/ 170569 w 1112154"/>
                <a:gd name="connsiteY57" fmla="*/ 712994 h 1386696"/>
                <a:gd name="connsiteX58" fmla="*/ 83310 w 1112154"/>
                <a:gd name="connsiteY58" fmla="*/ 680215 h 1386696"/>
                <a:gd name="connsiteX59" fmla="*/ 2369 w 1112154"/>
                <a:gd name="connsiteY59" fmla="*/ 552653 h 1386696"/>
                <a:gd name="connsiteX60" fmla="*/ 0 w 1112154"/>
                <a:gd name="connsiteY60" fmla="*/ 546729 h 1386696"/>
                <a:gd name="connsiteX61" fmla="*/ 0 w 1112154"/>
                <a:gd name="connsiteY61" fmla="*/ 500128 h 1386696"/>
                <a:gd name="connsiteX62" fmla="*/ 641609 w 1112154"/>
                <a:gd name="connsiteY62" fmla="*/ 284498 h 1386696"/>
                <a:gd name="connsiteX63" fmla="*/ 821259 w 1112154"/>
                <a:gd name="connsiteY63" fmla="*/ 284498 h 1386696"/>
                <a:gd name="connsiteX64" fmla="*/ 901411 w 1112154"/>
                <a:gd name="connsiteY64" fmla="*/ 207092 h 1386696"/>
                <a:gd name="connsiteX65" fmla="*/ 821259 w 1112154"/>
                <a:gd name="connsiteY65" fmla="*/ 130081 h 1386696"/>
                <a:gd name="connsiteX66" fmla="*/ 777827 w 1112154"/>
                <a:gd name="connsiteY66" fmla="*/ 130081 h 1386696"/>
                <a:gd name="connsiteX67" fmla="*/ 754532 w 1112154"/>
                <a:gd name="connsiteY67" fmla="*/ 115074 h 1386696"/>
                <a:gd name="connsiteX68" fmla="*/ 642398 w 1112154"/>
                <a:gd name="connsiteY68" fmla="*/ 40432 h 1386696"/>
                <a:gd name="connsiteX69" fmla="*/ 530265 w 1112154"/>
                <a:gd name="connsiteY69" fmla="*/ 114679 h 1386696"/>
                <a:gd name="connsiteX70" fmla="*/ 505785 w 1112154"/>
                <a:gd name="connsiteY70" fmla="*/ 130081 h 1386696"/>
                <a:gd name="connsiteX71" fmla="*/ 460774 w 1112154"/>
                <a:gd name="connsiteY71" fmla="*/ 130081 h 1386696"/>
                <a:gd name="connsiteX72" fmla="*/ 409445 w 1112154"/>
                <a:gd name="connsiteY72" fmla="*/ 149038 h 1386696"/>
                <a:gd name="connsiteX73" fmla="*/ 387334 w 1112154"/>
                <a:gd name="connsiteY73" fmla="*/ 233157 h 1386696"/>
                <a:gd name="connsiteX74" fmla="*/ 460774 w 1112154"/>
                <a:gd name="connsiteY74" fmla="*/ 284103 h 1386696"/>
                <a:gd name="connsiteX75" fmla="*/ 641609 w 1112154"/>
                <a:gd name="connsiteY75" fmla="*/ 284498 h 1386696"/>
                <a:gd name="connsiteX76" fmla="*/ 41063 w 1112154"/>
                <a:gd name="connsiteY76" fmla="*/ 521059 h 1386696"/>
                <a:gd name="connsiteX77" fmla="*/ 191495 w 1112154"/>
                <a:gd name="connsiteY77" fmla="*/ 673501 h 1386696"/>
                <a:gd name="connsiteX78" fmla="*/ 342718 w 1112154"/>
                <a:gd name="connsiteY78" fmla="*/ 522639 h 1386696"/>
                <a:gd name="connsiteX79" fmla="*/ 193470 w 1112154"/>
                <a:gd name="connsiteY79" fmla="*/ 371777 h 1386696"/>
                <a:gd name="connsiteX80" fmla="*/ 41063 w 1112154"/>
                <a:gd name="connsiteY80" fmla="*/ 521059 h 1386696"/>
                <a:gd name="connsiteX81" fmla="*/ 866665 w 1112154"/>
                <a:gd name="connsiteY81" fmla="*/ 1045128 h 1386696"/>
                <a:gd name="connsiteX82" fmla="*/ 716627 w 1112154"/>
                <a:gd name="connsiteY82" fmla="*/ 1196385 h 1386696"/>
                <a:gd name="connsiteX83" fmla="*/ 867850 w 1112154"/>
                <a:gd name="connsiteY83" fmla="*/ 1346852 h 1386696"/>
                <a:gd name="connsiteX84" fmla="*/ 1018282 w 1112154"/>
                <a:gd name="connsiteY84" fmla="*/ 1195200 h 1386696"/>
                <a:gd name="connsiteX85" fmla="*/ 866665 w 1112154"/>
                <a:gd name="connsiteY85" fmla="*/ 1045128 h 138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112154" h="1386696">
                  <a:moveTo>
                    <a:pt x="0" y="500128"/>
                  </a:moveTo>
                  <a:cubicBezTo>
                    <a:pt x="7502" y="477617"/>
                    <a:pt x="12240" y="453527"/>
                    <a:pt x="23295" y="432595"/>
                  </a:cubicBezTo>
                  <a:cubicBezTo>
                    <a:pt x="52513" y="377306"/>
                    <a:pt x="99894" y="344132"/>
                    <a:pt x="161883" y="333469"/>
                  </a:cubicBezTo>
                  <a:cubicBezTo>
                    <a:pt x="163857" y="333074"/>
                    <a:pt x="165436" y="332679"/>
                    <a:pt x="167016" y="332284"/>
                  </a:cubicBezTo>
                  <a:cubicBezTo>
                    <a:pt x="167805" y="331889"/>
                    <a:pt x="168595" y="331494"/>
                    <a:pt x="169779" y="330704"/>
                  </a:cubicBezTo>
                  <a:cubicBezTo>
                    <a:pt x="170964" y="309378"/>
                    <a:pt x="170569" y="287657"/>
                    <a:pt x="174123" y="266331"/>
                  </a:cubicBezTo>
                  <a:cubicBezTo>
                    <a:pt x="186757" y="185371"/>
                    <a:pt x="258618" y="122972"/>
                    <a:pt x="340743" y="120998"/>
                  </a:cubicBezTo>
                  <a:cubicBezTo>
                    <a:pt x="343507" y="120998"/>
                    <a:pt x="346271" y="120603"/>
                    <a:pt x="349035" y="120998"/>
                  </a:cubicBezTo>
                  <a:cubicBezTo>
                    <a:pt x="367197" y="122577"/>
                    <a:pt x="382596" y="119023"/>
                    <a:pt x="397995" y="107570"/>
                  </a:cubicBezTo>
                  <a:cubicBezTo>
                    <a:pt x="422080" y="89798"/>
                    <a:pt x="451298" y="87824"/>
                    <a:pt x="480121" y="89798"/>
                  </a:cubicBezTo>
                  <a:cubicBezTo>
                    <a:pt x="491571" y="90588"/>
                    <a:pt x="497888" y="87034"/>
                    <a:pt x="503811" y="77161"/>
                  </a:cubicBezTo>
                  <a:cubicBezTo>
                    <a:pt x="567379" y="-26310"/>
                    <a:pt x="717812" y="-25520"/>
                    <a:pt x="780591" y="78345"/>
                  </a:cubicBezTo>
                  <a:cubicBezTo>
                    <a:pt x="785724" y="86639"/>
                    <a:pt x="790856" y="90588"/>
                    <a:pt x="800727" y="89798"/>
                  </a:cubicBezTo>
                  <a:cubicBezTo>
                    <a:pt x="837447" y="87429"/>
                    <a:pt x="872193" y="93353"/>
                    <a:pt x="901411" y="118233"/>
                  </a:cubicBezTo>
                  <a:cubicBezTo>
                    <a:pt x="904964" y="120998"/>
                    <a:pt x="911676" y="120208"/>
                    <a:pt x="916809" y="120998"/>
                  </a:cubicBezTo>
                  <a:cubicBezTo>
                    <a:pt x="941289" y="123762"/>
                    <a:pt x="966953" y="123367"/>
                    <a:pt x="990644" y="130081"/>
                  </a:cubicBezTo>
                  <a:cubicBezTo>
                    <a:pt x="1061319" y="151407"/>
                    <a:pt x="1109489" y="216965"/>
                    <a:pt x="1111858" y="290816"/>
                  </a:cubicBezTo>
                  <a:cubicBezTo>
                    <a:pt x="1112253" y="306614"/>
                    <a:pt x="1112253" y="322411"/>
                    <a:pt x="1111858" y="338603"/>
                  </a:cubicBezTo>
                  <a:cubicBezTo>
                    <a:pt x="1111463" y="353610"/>
                    <a:pt x="1103962" y="362298"/>
                    <a:pt x="1091722" y="362298"/>
                  </a:cubicBezTo>
                  <a:cubicBezTo>
                    <a:pt x="1079482" y="362298"/>
                    <a:pt x="1071585" y="353610"/>
                    <a:pt x="1071190" y="338603"/>
                  </a:cubicBezTo>
                  <a:cubicBezTo>
                    <a:pt x="1070795" y="320831"/>
                    <a:pt x="1071585" y="303059"/>
                    <a:pt x="1070400" y="285682"/>
                  </a:cubicBezTo>
                  <a:cubicBezTo>
                    <a:pt x="1066847" y="217360"/>
                    <a:pt x="1000909" y="158121"/>
                    <a:pt x="934182" y="163650"/>
                  </a:cubicBezTo>
                  <a:cubicBezTo>
                    <a:pt x="936156" y="171943"/>
                    <a:pt x="938525" y="179842"/>
                    <a:pt x="939710" y="188135"/>
                  </a:cubicBezTo>
                  <a:cubicBezTo>
                    <a:pt x="951160" y="259617"/>
                    <a:pt x="899831" y="324385"/>
                    <a:pt x="827576" y="325570"/>
                  </a:cubicBezTo>
                  <a:cubicBezTo>
                    <a:pt x="703598" y="327150"/>
                    <a:pt x="579619" y="327150"/>
                    <a:pt x="456036" y="325570"/>
                  </a:cubicBezTo>
                  <a:cubicBezTo>
                    <a:pt x="378253" y="324385"/>
                    <a:pt x="325740" y="250139"/>
                    <a:pt x="346271" y="175103"/>
                  </a:cubicBezTo>
                  <a:cubicBezTo>
                    <a:pt x="347061" y="171548"/>
                    <a:pt x="348245" y="168389"/>
                    <a:pt x="349035" y="164835"/>
                  </a:cubicBezTo>
                  <a:cubicBezTo>
                    <a:pt x="275201" y="146668"/>
                    <a:pt x="205315" y="232367"/>
                    <a:pt x="212817" y="332284"/>
                  </a:cubicBezTo>
                  <a:cubicBezTo>
                    <a:pt x="275201" y="342157"/>
                    <a:pt x="324950" y="372566"/>
                    <a:pt x="357327" y="428251"/>
                  </a:cubicBezTo>
                  <a:cubicBezTo>
                    <a:pt x="379437" y="466164"/>
                    <a:pt x="386939" y="506842"/>
                    <a:pt x="381017" y="550284"/>
                  </a:cubicBezTo>
                  <a:cubicBezTo>
                    <a:pt x="371146" y="620581"/>
                    <a:pt x="317448" y="698776"/>
                    <a:pt x="212027" y="714574"/>
                  </a:cubicBezTo>
                  <a:cubicBezTo>
                    <a:pt x="212027" y="719313"/>
                    <a:pt x="212027" y="724052"/>
                    <a:pt x="212027" y="728791"/>
                  </a:cubicBezTo>
                  <a:cubicBezTo>
                    <a:pt x="212027" y="816860"/>
                    <a:pt x="212027" y="904929"/>
                    <a:pt x="212027" y="992997"/>
                  </a:cubicBezTo>
                  <a:cubicBezTo>
                    <a:pt x="212027" y="1077117"/>
                    <a:pt x="269673" y="1134776"/>
                    <a:pt x="354168" y="1134776"/>
                  </a:cubicBezTo>
                  <a:cubicBezTo>
                    <a:pt x="460379" y="1134776"/>
                    <a:pt x="566590" y="1134776"/>
                    <a:pt x="672801" y="1134776"/>
                  </a:cubicBezTo>
                  <a:cubicBezTo>
                    <a:pt x="680697" y="1134776"/>
                    <a:pt x="685830" y="1133986"/>
                    <a:pt x="689384" y="1125298"/>
                  </a:cubicBezTo>
                  <a:cubicBezTo>
                    <a:pt x="719786" y="1054606"/>
                    <a:pt x="773484" y="1012744"/>
                    <a:pt x="849687" y="1005635"/>
                  </a:cubicBezTo>
                  <a:cubicBezTo>
                    <a:pt x="923127" y="998921"/>
                    <a:pt x="982352" y="1028541"/>
                    <a:pt x="1025389" y="1088570"/>
                  </a:cubicBezTo>
                  <a:cubicBezTo>
                    <a:pt x="1026574" y="1090544"/>
                    <a:pt x="1028153" y="1092124"/>
                    <a:pt x="1030127" y="1094889"/>
                  </a:cubicBezTo>
                  <a:cubicBezTo>
                    <a:pt x="1053817" y="1071588"/>
                    <a:pt x="1066452" y="1043943"/>
                    <a:pt x="1070006" y="1011954"/>
                  </a:cubicBezTo>
                  <a:cubicBezTo>
                    <a:pt x="1070795" y="1002871"/>
                    <a:pt x="1070795" y="993787"/>
                    <a:pt x="1070795" y="984704"/>
                  </a:cubicBezTo>
                  <a:cubicBezTo>
                    <a:pt x="1070795" y="801852"/>
                    <a:pt x="1070795" y="618606"/>
                    <a:pt x="1070795" y="435755"/>
                  </a:cubicBezTo>
                  <a:cubicBezTo>
                    <a:pt x="1070795" y="429436"/>
                    <a:pt x="1070795" y="422722"/>
                    <a:pt x="1072769" y="416798"/>
                  </a:cubicBezTo>
                  <a:cubicBezTo>
                    <a:pt x="1075928" y="406925"/>
                    <a:pt x="1083825" y="402581"/>
                    <a:pt x="1093696" y="403766"/>
                  </a:cubicBezTo>
                  <a:cubicBezTo>
                    <a:pt x="1103567" y="404950"/>
                    <a:pt x="1109489" y="410479"/>
                    <a:pt x="1111069" y="420353"/>
                  </a:cubicBezTo>
                  <a:cubicBezTo>
                    <a:pt x="1111858" y="424697"/>
                    <a:pt x="1111463" y="429436"/>
                    <a:pt x="1111463" y="433780"/>
                  </a:cubicBezTo>
                  <a:cubicBezTo>
                    <a:pt x="1111463" y="619791"/>
                    <a:pt x="1111069" y="806197"/>
                    <a:pt x="1111463" y="992208"/>
                  </a:cubicBezTo>
                  <a:cubicBezTo>
                    <a:pt x="1111463" y="1045918"/>
                    <a:pt x="1093696" y="1091729"/>
                    <a:pt x="1054212" y="1128063"/>
                  </a:cubicBezTo>
                  <a:cubicBezTo>
                    <a:pt x="1047895" y="1133986"/>
                    <a:pt x="1049474" y="1138726"/>
                    <a:pt x="1051053" y="1144650"/>
                  </a:cubicBezTo>
                  <a:cubicBezTo>
                    <a:pt x="1080271" y="1252465"/>
                    <a:pt x="1013544" y="1360675"/>
                    <a:pt x="904174" y="1382791"/>
                  </a:cubicBezTo>
                  <a:cubicBezTo>
                    <a:pt x="786908" y="1406881"/>
                    <a:pt x="675564" y="1316443"/>
                    <a:pt x="674775" y="1196385"/>
                  </a:cubicBezTo>
                  <a:cubicBezTo>
                    <a:pt x="674775" y="1189671"/>
                    <a:pt x="674775" y="1182957"/>
                    <a:pt x="674775" y="1174269"/>
                  </a:cubicBezTo>
                  <a:cubicBezTo>
                    <a:pt x="668852" y="1174269"/>
                    <a:pt x="663719" y="1174269"/>
                    <a:pt x="658586" y="1174269"/>
                  </a:cubicBezTo>
                  <a:cubicBezTo>
                    <a:pt x="555139" y="1174269"/>
                    <a:pt x="451692" y="1174664"/>
                    <a:pt x="348245" y="1174269"/>
                  </a:cubicBezTo>
                  <a:cubicBezTo>
                    <a:pt x="264540" y="1173874"/>
                    <a:pt x="194259" y="1118584"/>
                    <a:pt x="175307" y="1037624"/>
                  </a:cubicBezTo>
                  <a:cubicBezTo>
                    <a:pt x="172148" y="1023012"/>
                    <a:pt x="170964" y="1008005"/>
                    <a:pt x="170964" y="992997"/>
                  </a:cubicBezTo>
                  <a:cubicBezTo>
                    <a:pt x="170569" y="904929"/>
                    <a:pt x="170569" y="816860"/>
                    <a:pt x="170569" y="728791"/>
                  </a:cubicBezTo>
                  <a:cubicBezTo>
                    <a:pt x="170569" y="724052"/>
                    <a:pt x="170569" y="718918"/>
                    <a:pt x="170569" y="712994"/>
                  </a:cubicBezTo>
                  <a:cubicBezTo>
                    <a:pt x="138587" y="708650"/>
                    <a:pt x="109370" y="698382"/>
                    <a:pt x="83310" y="680215"/>
                  </a:cubicBezTo>
                  <a:cubicBezTo>
                    <a:pt x="39089" y="649410"/>
                    <a:pt x="11845" y="606758"/>
                    <a:pt x="2369" y="552653"/>
                  </a:cubicBezTo>
                  <a:cubicBezTo>
                    <a:pt x="1974" y="550679"/>
                    <a:pt x="790" y="548704"/>
                    <a:pt x="0" y="546729"/>
                  </a:cubicBezTo>
                  <a:cubicBezTo>
                    <a:pt x="0" y="530932"/>
                    <a:pt x="0" y="515530"/>
                    <a:pt x="0" y="500128"/>
                  </a:cubicBezTo>
                  <a:close/>
                  <a:moveTo>
                    <a:pt x="641609" y="284498"/>
                  </a:moveTo>
                  <a:cubicBezTo>
                    <a:pt x="701624" y="284498"/>
                    <a:pt x="761244" y="284893"/>
                    <a:pt x="821259" y="284498"/>
                  </a:cubicBezTo>
                  <a:cubicBezTo>
                    <a:pt x="866665" y="284103"/>
                    <a:pt x="901411" y="250534"/>
                    <a:pt x="901411" y="207092"/>
                  </a:cubicBezTo>
                  <a:cubicBezTo>
                    <a:pt x="901411" y="164045"/>
                    <a:pt x="866665" y="130476"/>
                    <a:pt x="821259" y="130081"/>
                  </a:cubicBezTo>
                  <a:cubicBezTo>
                    <a:pt x="806650" y="130081"/>
                    <a:pt x="792041" y="129686"/>
                    <a:pt x="777827" y="130081"/>
                  </a:cubicBezTo>
                  <a:cubicBezTo>
                    <a:pt x="766377" y="130081"/>
                    <a:pt x="759270" y="125737"/>
                    <a:pt x="754532" y="115074"/>
                  </a:cubicBezTo>
                  <a:cubicBezTo>
                    <a:pt x="732816" y="66893"/>
                    <a:pt x="694911" y="40827"/>
                    <a:pt x="642398" y="40432"/>
                  </a:cubicBezTo>
                  <a:cubicBezTo>
                    <a:pt x="589885" y="40432"/>
                    <a:pt x="551981" y="66498"/>
                    <a:pt x="530265" y="114679"/>
                  </a:cubicBezTo>
                  <a:cubicBezTo>
                    <a:pt x="525132" y="125737"/>
                    <a:pt x="517630" y="130476"/>
                    <a:pt x="505785" y="130081"/>
                  </a:cubicBezTo>
                  <a:cubicBezTo>
                    <a:pt x="490781" y="129686"/>
                    <a:pt x="475777" y="129686"/>
                    <a:pt x="460774" y="130081"/>
                  </a:cubicBezTo>
                  <a:cubicBezTo>
                    <a:pt x="441427" y="130476"/>
                    <a:pt x="424054" y="136400"/>
                    <a:pt x="409445" y="149038"/>
                  </a:cubicBezTo>
                  <a:cubicBezTo>
                    <a:pt x="384965" y="170364"/>
                    <a:pt x="376674" y="203143"/>
                    <a:pt x="387334" y="233157"/>
                  </a:cubicBezTo>
                  <a:cubicBezTo>
                    <a:pt x="398390" y="263566"/>
                    <a:pt x="426818" y="283708"/>
                    <a:pt x="460774" y="284103"/>
                  </a:cubicBezTo>
                  <a:cubicBezTo>
                    <a:pt x="520789" y="284893"/>
                    <a:pt x="581199" y="284498"/>
                    <a:pt x="641609" y="284498"/>
                  </a:cubicBezTo>
                  <a:close/>
                  <a:moveTo>
                    <a:pt x="41063" y="521059"/>
                  </a:moveTo>
                  <a:cubicBezTo>
                    <a:pt x="40273" y="604389"/>
                    <a:pt x="108185" y="673501"/>
                    <a:pt x="191495" y="673501"/>
                  </a:cubicBezTo>
                  <a:cubicBezTo>
                    <a:pt x="274016" y="673501"/>
                    <a:pt x="342323" y="605574"/>
                    <a:pt x="342718" y="522639"/>
                  </a:cubicBezTo>
                  <a:cubicBezTo>
                    <a:pt x="342718" y="440494"/>
                    <a:pt x="275596" y="372566"/>
                    <a:pt x="193470" y="371777"/>
                  </a:cubicBezTo>
                  <a:cubicBezTo>
                    <a:pt x="109764" y="371382"/>
                    <a:pt x="41853" y="438124"/>
                    <a:pt x="41063" y="521059"/>
                  </a:cubicBezTo>
                  <a:close/>
                  <a:moveTo>
                    <a:pt x="866665" y="1045128"/>
                  </a:moveTo>
                  <a:cubicBezTo>
                    <a:pt x="783749" y="1045523"/>
                    <a:pt x="716233" y="1113450"/>
                    <a:pt x="716627" y="1196385"/>
                  </a:cubicBezTo>
                  <a:cubicBezTo>
                    <a:pt x="717022" y="1278925"/>
                    <a:pt x="785724" y="1347247"/>
                    <a:pt x="867850" y="1346852"/>
                  </a:cubicBezTo>
                  <a:cubicBezTo>
                    <a:pt x="950765" y="1346457"/>
                    <a:pt x="1018677" y="1277740"/>
                    <a:pt x="1018282" y="1195200"/>
                  </a:cubicBezTo>
                  <a:cubicBezTo>
                    <a:pt x="1017492" y="1111871"/>
                    <a:pt x="949581" y="1044733"/>
                    <a:pt x="866665" y="1045128"/>
                  </a:cubicBezTo>
                  <a:close/>
                </a:path>
              </a:pathLst>
            </a:custGeom>
            <a:grpFill/>
            <a:ln w="3948" cap="flat">
              <a:noFill/>
              <a:prstDash val="solid"/>
              <a:miter/>
            </a:ln>
          </p:spPr>
          <p:txBody>
            <a:bodyPr rtlCol="0" anchor="ctr"/>
            <a:lstStyle/>
            <a:p>
              <a:endParaRPr lang="en-US"/>
            </a:p>
          </p:txBody>
        </p:sp>
        <p:sp>
          <p:nvSpPr>
            <p:cNvPr id="5" name="Freeform 331">
              <a:extLst>
                <a:ext uri="{FF2B5EF4-FFF2-40B4-BE49-F238E27FC236}">
                  <a16:creationId xmlns:a16="http://schemas.microsoft.com/office/drawing/2014/main" id="{5B189114-D74D-CBED-B078-4377A03878A3}"/>
                </a:ext>
              </a:extLst>
            </p:cNvPr>
            <p:cNvSpPr/>
            <p:nvPr/>
          </p:nvSpPr>
          <p:spPr>
            <a:xfrm>
              <a:off x="980347" y="1026346"/>
              <a:ext cx="383760" cy="383230"/>
            </a:xfrm>
            <a:custGeom>
              <a:avLst/>
              <a:gdLst>
                <a:gd name="connsiteX0" fmla="*/ 191728 w 383760"/>
                <a:gd name="connsiteY0" fmla="*/ 2 h 383230"/>
                <a:gd name="connsiteX1" fmla="*/ 374142 w 383760"/>
                <a:gd name="connsiteY1" fmla="*/ 131908 h 383230"/>
                <a:gd name="connsiteX2" fmla="*/ 303861 w 383760"/>
                <a:gd name="connsiteY2" fmla="*/ 347143 h 383230"/>
                <a:gd name="connsiteX3" fmla="*/ 79989 w 383760"/>
                <a:gd name="connsiteY3" fmla="*/ 346749 h 383230"/>
                <a:gd name="connsiteX4" fmla="*/ 70118 w 383760"/>
                <a:gd name="connsiteY4" fmla="*/ 313969 h 383230"/>
                <a:gd name="connsiteX5" fmla="*/ 103679 w 383760"/>
                <a:gd name="connsiteY5" fmla="*/ 313575 h 383230"/>
                <a:gd name="connsiteX6" fmla="*/ 339397 w 383760"/>
                <a:gd name="connsiteY6" fmla="*/ 223531 h 383230"/>
                <a:gd name="connsiteX7" fmla="*/ 220156 w 383760"/>
                <a:gd name="connsiteY7" fmla="*/ 43444 h 383230"/>
                <a:gd name="connsiteX8" fmla="*/ 43664 w 383760"/>
                <a:gd name="connsiteY8" fmla="*/ 166267 h 383230"/>
                <a:gd name="connsiteX9" fmla="*/ 53140 w 383760"/>
                <a:gd name="connsiteY9" fmla="*/ 250386 h 383230"/>
                <a:gd name="connsiteX10" fmla="*/ 44849 w 383760"/>
                <a:gd name="connsiteY10" fmla="*/ 281585 h 383230"/>
                <a:gd name="connsiteX11" fmla="*/ 15236 w 383760"/>
                <a:gd name="connsiteY11" fmla="*/ 265788 h 383230"/>
                <a:gd name="connsiteX12" fmla="*/ 191728 w 383760"/>
                <a:gd name="connsiteY12" fmla="*/ 2 h 38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3760" h="383230">
                  <a:moveTo>
                    <a:pt x="191728" y="2"/>
                  </a:moveTo>
                  <a:cubicBezTo>
                    <a:pt x="274643" y="-393"/>
                    <a:pt x="348478" y="53317"/>
                    <a:pt x="374142" y="131908"/>
                  </a:cubicBezTo>
                  <a:cubicBezTo>
                    <a:pt x="400201" y="211683"/>
                    <a:pt x="372168" y="296988"/>
                    <a:pt x="303861" y="347143"/>
                  </a:cubicBezTo>
                  <a:cubicBezTo>
                    <a:pt x="237924" y="395325"/>
                    <a:pt x="146322" y="395325"/>
                    <a:pt x="79989" y="346749"/>
                  </a:cubicBezTo>
                  <a:cubicBezTo>
                    <a:pt x="65380" y="336085"/>
                    <a:pt x="61827" y="324633"/>
                    <a:pt x="70118" y="313969"/>
                  </a:cubicBezTo>
                  <a:cubicBezTo>
                    <a:pt x="78015" y="303701"/>
                    <a:pt x="89465" y="303701"/>
                    <a:pt x="103679" y="313575"/>
                  </a:cubicBezTo>
                  <a:cubicBezTo>
                    <a:pt x="194097" y="376763"/>
                    <a:pt x="314522" y="330556"/>
                    <a:pt x="339397" y="223531"/>
                  </a:cubicBezTo>
                  <a:cubicBezTo>
                    <a:pt x="358349" y="142176"/>
                    <a:pt x="303861" y="60031"/>
                    <a:pt x="220156" y="43444"/>
                  </a:cubicBezTo>
                  <a:cubicBezTo>
                    <a:pt x="138820" y="27252"/>
                    <a:pt x="56694" y="84517"/>
                    <a:pt x="43664" y="166267"/>
                  </a:cubicBezTo>
                  <a:cubicBezTo>
                    <a:pt x="38926" y="195491"/>
                    <a:pt x="42480" y="223136"/>
                    <a:pt x="53140" y="250386"/>
                  </a:cubicBezTo>
                  <a:cubicBezTo>
                    <a:pt x="59063" y="265393"/>
                    <a:pt x="55904" y="276846"/>
                    <a:pt x="44849" y="281585"/>
                  </a:cubicBezTo>
                  <a:cubicBezTo>
                    <a:pt x="33004" y="286719"/>
                    <a:pt x="21948" y="280796"/>
                    <a:pt x="15236" y="265788"/>
                  </a:cubicBezTo>
                  <a:cubicBezTo>
                    <a:pt x="-38067" y="141386"/>
                    <a:pt x="55115" y="397"/>
                    <a:pt x="191728" y="2"/>
                  </a:cubicBezTo>
                  <a:close/>
                </a:path>
              </a:pathLst>
            </a:custGeom>
            <a:grpFill/>
            <a:ln w="3948" cap="flat">
              <a:noFill/>
              <a:prstDash val="solid"/>
              <a:miter/>
            </a:ln>
          </p:spPr>
          <p:txBody>
            <a:bodyPr rtlCol="0" anchor="ctr"/>
            <a:lstStyle/>
            <a:p>
              <a:endParaRPr lang="en-US"/>
            </a:p>
          </p:txBody>
        </p:sp>
        <p:sp>
          <p:nvSpPr>
            <p:cNvPr id="7" name="Freeform 332">
              <a:extLst>
                <a:ext uri="{FF2B5EF4-FFF2-40B4-BE49-F238E27FC236}">
                  <a16:creationId xmlns:a16="http://schemas.microsoft.com/office/drawing/2014/main" id="{9380B805-F911-425B-883A-E050111D3CD1}"/>
                </a:ext>
              </a:extLst>
            </p:cNvPr>
            <p:cNvSpPr/>
            <p:nvPr/>
          </p:nvSpPr>
          <p:spPr>
            <a:xfrm>
              <a:off x="1103494" y="1107255"/>
              <a:ext cx="138466" cy="221903"/>
            </a:xfrm>
            <a:custGeom>
              <a:avLst/>
              <a:gdLst>
                <a:gd name="connsiteX0" fmla="*/ 65422 w 138466"/>
                <a:gd name="connsiteY0" fmla="*/ 180930 h 221903"/>
                <a:gd name="connsiteX1" fmla="*/ 114777 w 138466"/>
                <a:gd name="connsiteY1" fmla="*/ 180930 h 221903"/>
                <a:gd name="connsiteX2" fmla="*/ 138467 w 138466"/>
                <a:gd name="connsiteY2" fmla="*/ 201466 h 221903"/>
                <a:gd name="connsiteX3" fmla="*/ 115566 w 138466"/>
                <a:gd name="connsiteY3" fmla="*/ 221607 h 221903"/>
                <a:gd name="connsiteX4" fmla="*/ 32651 w 138466"/>
                <a:gd name="connsiteY4" fmla="*/ 221607 h 221903"/>
                <a:gd name="connsiteX5" fmla="*/ 8171 w 138466"/>
                <a:gd name="connsiteY5" fmla="*/ 208180 h 221903"/>
                <a:gd name="connsiteX6" fmla="*/ 14093 w 138466"/>
                <a:gd name="connsiteY6" fmla="*/ 181720 h 221903"/>
                <a:gd name="connsiteX7" fmla="*/ 71739 w 138466"/>
                <a:gd name="connsiteY7" fmla="*/ 102734 h 221903"/>
                <a:gd name="connsiteX8" fmla="*/ 87928 w 138466"/>
                <a:gd name="connsiteY8" fmla="*/ 73115 h 221903"/>
                <a:gd name="connsiteX9" fmla="*/ 74109 w 138466"/>
                <a:gd name="connsiteY9" fmla="*/ 42310 h 221903"/>
                <a:gd name="connsiteX10" fmla="*/ 42127 w 138466"/>
                <a:gd name="connsiteY10" fmla="*/ 55343 h 221903"/>
                <a:gd name="connsiteX11" fmla="*/ 10540 w 138466"/>
                <a:gd name="connsiteY11" fmla="*/ 74694 h 221903"/>
                <a:gd name="connsiteX12" fmla="*/ 5802 w 138466"/>
                <a:gd name="connsiteY12" fmla="*/ 36386 h 221903"/>
                <a:gd name="connsiteX13" fmla="*/ 90297 w 138466"/>
                <a:gd name="connsiteY13" fmla="*/ 5187 h 221903"/>
                <a:gd name="connsiteX14" fmla="*/ 125832 w 138466"/>
                <a:gd name="connsiteY14" fmla="*/ 86937 h 221903"/>
                <a:gd name="connsiteX15" fmla="*/ 80426 w 138466"/>
                <a:gd name="connsiteY15" fmla="*/ 160789 h 221903"/>
                <a:gd name="connsiteX16" fmla="*/ 65422 w 138466"/>
                <a:gd name="connsiteY16" fmla="*/ 180930 h 22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466" h="221903">
                  <a:moveTo>
                    <a:pt x="65422" y="180930"/>
                  </a:moveTo>
                  <a:cubicBezTo>
                    <a:pt x="83979" y="180930"/>
                    <a:pt x="99378" y="180535"/>
                    <a:pt x="114777" y="180930"/>
                  </a:cubicBezTo>
                  <a:cubicBezTo>
                    <a:pt x="129386" y="181325"/>
                    <a:pt x="138467" y="189618"/>
                    <a:pt x="138467" y="201466"/>
                  </a:cubicBezTo>
                  <a:cubicBezTo>
                    <a:pt x="138072" y="212919"/>
                    <a:pt x="129386" y="221212"/>
                    <a:pt x="115566" y="221607"/>
                  </a:cubicBezTo>
                  <a:cubicBezTo>
                    <a:pt x="87928" y="222002"/>
                    <a:pt x="60289" y="222002"/>
                    <a:pt x="32651" y="221607"/>
                  </a:cubicBezTo>
                  <a:cubicBezTo>
                    <a:pt x="22385" y="221607"/>
                    <a:pt x="12909" y="219238"/>
                    <a:pt x="8171" y="208180"/>
                  </a:cubicBezTo>
                  <a:cubicBezTo>
                    <a:pt x="3433" y="197912"/>
                    <a:pt x="8171" y="189618"/>
                    <a:pt x="14093" y="181720"/>
                  </a:cubicBezTo>
                  <a:cubicBezTo>
                    <a:pt x="33440" y="155260"/>
                    <a:pt x="52787" y="129194"/>
                    <a:pt x="71739" y="102734"/>
                  </a:cubicBezTo>
                  <a:cubicBezTo>
                    <a:pt x="78057" y="93651"/>
                    <a:pt x="83585" y="83383"/>
                    <a:pt x="87928" y="73115"/>
                  </a:cubicBezTo>
                  <a:cubicBezTo>
                    <a:pt x="93455" y="60082"/>
                    <a:pt x="87138" y="47444"/>
                    <a:pt x="74109" y="42310"/>
                  </a:cubicBezTo>
                  <a:cubicBezTo>
                    <a:pt x="61869" y="37176"/>
                    <a:pt x="48049" y="42705"/>
                    <a:pt x="42127" y="55343"/>
                  </a:cubicBezTo>
                  <a:cubicBezTo>
                    <a:pt x="32256" y="75484"/>
                    <a:pt x="23175" y="81408"/>
                    <a:pt x="10540" y="74694"/>
                  </a:cubicBezTo>
                  <a:cubicBezTo>
                    <a:pt x="-1700" y="68376"/>
                    <a:pt x="-3279" y="54553"/>
                    <a:pt x="5802" y="36386"/>
                  </a:cubicBezTo>
                  <a:cubicBezTo>
                    <a:pt x="21201" y="5187"/>
                    <a:pt x="58315" y="-8240"/>
                    <a:pt x="90297" y="5187"/>
                  </a:cubicBezTo>
                  <a:cubicBezTo>
                    <a:pt x="122673" y="18615"/>
                    <a:pt x="140441" y="54948"/>
                    <a:pt x="125832" y="86937"/>
                  </a:cubicBezTo>
                  <a:cubicBezTo>
                    <a:pt x="113987" y="113002"/>
                    <a:pt x="96219" y="136303"/>
                    <a:pt x="80426" y="160789"/>
                  </a:cubicBezTo>
                  <a:cubicBezTo>
                    <a:pt x="76478" y="166712"/>
                    <a:pt x="71739" y="172636"/>
                    <a:pt x="65422" y="180930"/>
                  </a:cubicBezTo>
                  <a:close/>
                </a:path>
              </a:pathLst>
            </a:custGeom>
            <a:grpFill/>
            <a:ln w="3948" cap="flat">
              <a:noFill/>
              <a:prstDash val="solid"/>
              <a:miter/>
            </a:ln>
          </p:spPr>
          <p:txBody>
            <a:bodyPr rtlCol="0" anchor="ctr"/>
            <a:lstStyle/>
            <a:p>
              <a:endParaRPr lang="en-US"/>
            </a:p>
          </p:txBody>
        </p:sp>
        <p:sp>
          <p:nvSpPr>
            <p:cNvPr id="9" name="Freeform 333">
              <a:extLst>
                <a:ext uri="{FF2B5EF4-FFF2-40B4-BE49-F238E27FC236}">
                  <a16:creationId xmlns:a16="http://schemas.microsoft.com/office/drawing/2014/main" id="{9965643D-8AA1-7026-C1FE-0F1D5FE33919}"/>
                </a:ext>
              </a:extLst>
            </p:cNvPr>
            <p:cNvSpPr/>
            <p:nvPr/>
          </p:nvSpPr>
          <p:spPr>
            <a:xfrm>
              <a:off x="1102915" y="808935"/>
              <a:ext cx="357390" cy="41451"/>
            </a:xfrm>
            <a:custGeom>
              <a:avLst/>
              <a:gdLst>
                <a:gd name="connsiteX0" fmla="*/ 179319 w 357390"/>
                <a:gd name="connsiteY0" fmla="*/ 41276 h 41451"/>
                <a:gd name="connsiteX1" fmla="*/ 28097 w 357390"/>
                <a:gd name="connsiteY1" fmla="*/ 41276 h 41451"/>
                <a:gd name="connsiteX2" fmla="*/ 13488 w 357390"/>
                <a:gd name="connsiteY2" fmla="*/ 39301 h 41451"/>
                <a:gd name="connsiteX3" fmla="*/ 853 w 357390"/>
                <a:gd name="connsiteY3" fmla="*/ 18370 h 41451"/>
                <a:gd name="connsiteX4" fmla="*/ 17041 w 357390"/>
                <a:gd name="connsiteY4" fmla="*/ 993 h 41451"/>
                <a:gd name="connsiteX5" fmla="*/ 27702 w 357390"/>
                <a:gd name="connsiteY5" fmla="*/ 598 h 41451"/>
                <a:gd name="connsiteX6" fmla="*/ 329752 w 357390"/>
                <a:gd name="connsiteY6" fmla="*/ 598 h 41451"/>
                <a:gd name="connsiteX7" fmla="*/ 336464 w 357390"/>
                <a:gd name="connsiteY7" fmla="*/ 598 h 41451"/>
                <a:gd name="connsiteX8" fmla="*/ 357390 w 357390"/>
                <a:gd name="connsiteY8" fmla="*/ 20740 h 41451"/>
                <a:gd name="connsiteX9" fmla="*/ 336464 w 357390"/>
                <a:gd name="connsiteY9" fmla="*/ 41276 h 41451"/>
                <a:gd name="connsiteX10" fmla="*/ 302508 w 357390"/>
                <a:gd name="connsiteY10" fmla="*/ 41276 h 41451"/>
                <a:gd name="connsiteX11" fmla="*/ 179319 w 357390"/>
                <a:gd name="connsiteY11" fmla="*/ 41276 h 4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7390" h="41451">
                  <a:moveTo>
                    <a:pt x="179319" y="41276"/>
                  </a:moveTo>
                  <a:cubicBezTo>
                    <a:pt x="128780" y="41276"/>
                    <a:pt x="78636" y="41276"/>
                    <a:pt x="28097" y="41276"/>
                  </a:cubicBezTo>
                  <a:cubicBezTo>
                    <a:pt x="23359" y="41276"/>
                    <a:pt x="17831" y="40881"/>
                    <a:pt x="13488" y="39301"/>
                  </a:cubicBezTo>
                  <a:cubicBezTo>
                    <a:pt x="3617" y="35747"/>
                    <a:pt x="-2305" y="27453"/>
                    <a:pt x="853" y="18370"/>
                  </a:cubicBezTo>
                  <a:cubicBezTo>
                    <a:pt x="3222" y="11656"/>
                    <a:pt x="11119" y="6127"/>
                    <a:pt x="17041" y="993"/>
                  </a:cubicBezTo>
                  <a:cubicBezTo>
                    <a:pt x="19411" y="-981"/>
                    <a:pt x="24149" y="598"/>
                    <a:pt x="27702" y="598"/>
                  </a:cubicBezTo>
                  <a:cubicBezTo>
                    <a:pt x="128385" y="598"/>
                    <a:pt x="229068" y="598"/>
                    <a:pt x="329752" y="598"/>
                  </a:cubicBezTo>
                  <a:cubicBezTo>
                    <a:pt x="332121" y="598"/>
                    <a:pt x="334490" y="598"/>
                    <a:pt x="336464" y="598"/>
                  </a:cubicBezTo>
                  <a:cubicBezTo>
                    <a:pt x="349493" y="1388"/>
                    <a:pt x="357390" y="8892"/>
                    <a:pt x="357390" y="20740"/>
                  </a:cubicBezTo>
                  <a:cubicBezTo>
                    <a:pt x="357390" y="32192"/>
                    <a:pt x="349493" y="40486"/>
                    <a:pt x="336464" y="41276"/>
                  </a:cubicBezTo>
                  <a:cubicBezTo>
                    <a:pt x="325014" y="41671"/>
                    <a:pt x="313958" y="41276"/>
                    <a:pt x="302508" y="41276"/>
                  </a:cubicBezTo>
                  <a:cubicBezTo>
                    <a:pt x="261840" y="41276"/>
                    <a:pt x="220777" y="41276"/>
                    <a:pt x="179319" y="41276"/>
                  </a:cubicBezTo>
                  <a:close/>
                </a:path>
              </a:pathLst>
            </a:custGeom>
            <a:grpFill/>
            <a:ln w="3948" cap="flat">
              <a:noFill/>
              <a:prstDash val="solid"/>
              <a:miter/>
            </a:ln>
          </p:spPr>
          <p:txBody>
            <a:bodyPr rtlCol="0" anchor="ctr"/>
            <a:lstStyle/>
            <a:p>
              <a:endParaRPr lang="en-US"/>
            </a:p>
          </p:txBody>
        </p:sp>
        <p:sp>
          <p:nvSpPr>
            <p:cNvPr id="10" name="Freeform 346">
              <a:extLst>
                <a:ext uri="{FF2B5EF4-FFF2-40B4-BE49-F238E27FC236}">
                  <a16:creationId xmlns:a16="http://schemas.microsoft.com/office/drawing/2014/main" id="{8CC15B43-B62B-870D-1ED9-4F7B546D0943}"/>
                </a:ext>
              </a:extLst>
            </p:cNvPr>
            <p:cNvSpPr/>
            <p:nvPr/>
          </p:nvSpPr>
          <p:spPr>
            <a:xfrm>
              <a:off x="1385275" y="1145616"/>
              <a:ext cx="294000" cy="40853"/>
            </a:xfrm>
            <a:custGeom>
              <a:avLst/>
              <a:gdLst>
                <a:gd name="connsiteX0" fmla="*/ 146891 w 294000"/>
                <a:gd name="connsiteY0" fmla="*/ 40677 h 40853"/>
                <a:gd name="connsiteX1" fmla="*/ 25676 w 294000"/>
                <a:gd name="connsiteY1" fmla="*/ 40677 h 40853"/>
                <a:gd name="connsiteX2" fmla="*/ 12 w 294000"/>
                <a:gd name="connsiteY2" fmla="*/ 21326 h 40853"/>
                <a:gd name="connsiteX3" fmla="*/ 25676 w 294000"/>
                <a:gd name="connsiteY3" fmla="*/ 0 h 40853"/>
                <a:gd name="connsiteX4" fmla="*/ 269290 w 294000"/>
                <a:gd name="connsiteY4" fmla="*/ 0 h 40853"/>
                <a:gd name="connsiteX5" fmla="*/ 293770 w 294000"/>
                <a:gd name="connsiteY5" fmla="*/ 15007 h 40853"/>
                <a:gd name="connsiteX6" fmla="*/ 287058 w 294000"/>
                <a:gd name="connsiteY6" fmla="*/ 36333 h 40853"/>
                <a:gd name="connsiteX7" fmla="*/ 269685 w 294000"/>
                <a:gd name="connsiteY7" fmla="*/ 40677 h 40853"/>
                <a:gd name="connsiteX8" fmla="*/ 146891 w 294000"/>
                <a:gd name="connsiteY8" fmla="*/ 40677 h 4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000" h="40853">
                  <a:moveTo>
                    <a:pt x="146891" y="40677"/>
                  </a:moveTo>
                  <a:cubicBezTo>
                    <a:pt x="106618" y="40677"/>
                    <a:pt x="66344" y="40677"/>
                    <a:pt x="25676" y="40677"/>
                  </a:cubicBezTo>
                  <a:cubicBezTo>
                    <a:pt x="9093" y="40677"/>
                    <a:pt x="407" y="33964"/>
                    <a:pt x="12" y="21326"/>
                  </a:cubicBezTo>
                  <a:cubicBezTo>
                    <a:pt x="-383" y="8293"/>
                    <a:pt x="9093" y="0"/>
                    <a:pt x="25676" y="0"/>
                  </a:cubicBezTo>
                  <a:cubicBezTo>
                    <a:pt x="107012" y="0"/>
                    <a:pt x="187954" y="0"/>
                    <a:pt x="269290" y="0"/>
                  </a:cubicBezTo>
                  <a:cubicBezTo>
                    <a:pt x="280740" y="0"/>
                    <a:pt x="291401" y="2764"/>
                    <a:pt x="293770" y="15007"/>
                  </a:cubicBezTo>
                  <a:cubicBezTo>
                    <a:pt x="294954" y="21721"/>
                    <a:pt x="291401" y="30804"/>
                    <a:pt x="287058" y="36333"/>
                  </a:cubicBezTo>
                  <a:cubicBezTo>
                    <a:pt x="283899" y="40283"/>
                    <a:pt x="275607" y="40677"/>
                    <a:pt x="269685" y="40677"/>
                  </a:cubicBezTo>
                  <a:cubicBezTo>
                    <a:pt x="228622" y="41072"/>
                    <a:pt x="187954" y="40677"/>
                    <a:pt x="146891" y="40677"/>
                  </a:cubicBezTo>
                  <a:close/>
                </a:path>
              </a:pathLst>
            </a:custGeom>
            <a:grpFill/>
            <a:ln w="3948" cap="flat">
              <a:noFill/>
              <a:prstDash val="solid"/>
              <a:miter/>
            </a:ln>
          </p:spPr>
          <p:txBody>
            <a:bodyPr rtlCol="0" anchor="ctr"/>
            <a:lstStyle/>
            <a:p>
              <a:endParaRPr lang="en-US"/>
            </a:p>
          </p:txBody>
        </p:sp>
        <p:sp>
          <p:nvSpPr>
            <p:cNvPr id="11" name="Freeform 347">
              <a:extLst>
                <a:ext uri="{FF2B5EF4-FFF2-40B4-BE49-F238E27FC236}">
                  <a16:creationId xmlns:a16="http://schemas.microsoft.com/office/drawing/2014/main" id="{E4BB451E-F213-8239-62D8-3F36BA7484A6}"/>
                </a:ext>
              </a:extLst>
            </p:cNvPr>
            <p:cNvSpPr/>
            <p:nvPr/>
          </p:nvSpPr>
          <p:spPr>
            <a:xfrm>
              <a:off x="1757617" y="1482489"/>
              <a:ext cx="279950" cy="41072"/>
            </a:xfrm>
            <a:custGeom>
              <a:avLst/>
              <a:gdLst>
                <a:gd name="connsiteX0" fmla="*/ 140957 w 279950"/>
                <a:gd name="connsiteY0" fmla="*/ 0 h 41072"/>
                <a:gd name="connsiteX1" fmla="*/ 253880 w 279950"/>
                <a:gd name="connsiteY1" fmla="*/ 0 h 41072"/>
                <a:gd name="connsiteX2" fmla="*/ 279939 w 279950"/>
                <a:gd name="connsiteY2" fmla="*/ 19746 h 41072"/>
                <a:gd name="connsiteX3" fmla="*/ 253880 w 279950"/>
                <a:gd name="connsiteY3" fmla="*/ 41072 h 41072"/>
                <a:gd name="connsiteX4" fmla="*/ 25269 w 279950"/>
                <a:gd name="connsiteY4" fmla="*/ 41072 h 41072"/>
                <a:gd name="connsiteX5" fmla="*/ 0 w 279950"/>
                <a:gd name="connsiteY5" fmla="*/ 20536 h 41072"/>
                <a:gd name="connsiteX6" fmla="*/ 25269 w 279950"/>
                <a:gd name="connsiteY6" fmla="*/ 395 h 41072"/>
                <a:gd name="connsiteX7" fmla="*/ 140957 w 279950"/>
                <a:gd name="connsiteY7" fmla="*/ 0 h 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950" h="41072">
                  <a:moveTo>
                    <a:pt x="140957" y="0"/>
                  </a:moveTo>
                  <a:cubicBezTo>
                    <a:pt x="178466" y="0"/>
                    <a:pt x="216370" y="0"/>
                    <a:pt x="253880" y="0"/>
                  </a:cubicBezTo>
                  <a:cubicBezTo>
                    <a:pt x="270068" y="0"/>
                    <a:pt x="279149" y="7109"/>
                    <a:pt x="279939" y="19746"/>
                  </a:cubicBezTo>
                  <a:cubicBezTo>
                    <a:pt x="280334" y="32779"/>
                    <a:pt x="270858" y="41072"/>
                    <a:pt x="253880" y="41072"/>
                  </a:cubicBezTo>
                  <a:cubicBezTo>
                    <a:pt x="177676" y="41072"/>
                    <a:pt x="101473" y="41072"/>
                    <a:pt x="25269" y="41072"/>
                  </a:cubicBezTo>
                  <a:cubicBezTo>
                    <a:pt x="9476" y="41072"/>
                    <a:pt x="0" y="33174"/>
                    <a:pt x="0" y="20536"/>
                  </a:cubicBezTo>
                  <a:cubicBezTo>
                    <a:pt x="0" y="7899"/>
                    <a:pt x="9476" y="395"/>
                    <a:pt x="25269" y="395"/>
                  </a:cubicBezTo>
                  <a:cubicBezTo>
                    <a:pt x="63963" y="0"/>
                    <a:pt x="102263" y="0"/>
                    <a:pt x="140957" y="0"/>
                  </a:cubicBezTo>
                  <a:close/>
                </a:path>
              </a:pathLst>
            </a:custGeom>
            <a:grpFill/>
            <a:ln w="3948" cap="flat">
              <a:noFill/>
              <a:prstDash val="solid"/>
              <a:miter/>
            </a:ln>
          </p:spPr>
          <p:txBody>
            <a:bodyPr rtlCol="0" anchor="ctr"/>
            <a:lstStyle/>
            <a:p>
              <a:endParaRPr lang="en-US"/>
            </a:p>
          </p:txBody>
        </p:sp>
        <p:sp>
          <p:nvSpPr>
            <p:cNvPr id="13" name="Freeform 348">
              <a:extLst>
                <a:ext uri="{FF2B5EF4-FFF2-40B4-BE49-F238E27FC236}">
                  <a16:creationId xmlns:a16="http://schemas.microsoft.com/office/drawing/2014/main" id="{2501B18A-2C90-09EF-EEC9-3303B95A144E}"/>
                </a:ext>
              </a:extLst>
            </p:cNvPr>
            <p:cNvSpPr/>
            <p:nvPr/>
          </p:nvSpPr>
          <p:spPr>
            <a:xfrm>
              <a:off x="1103361" y="912609"/>
              <a:ext cx="252312" cy="41072"/>
            </a:xfrm>
            <a:custGeom>
              <a:avLst/>
              <a:gdLst>
                <a:gd name="connsiteX0" fmla="*/ 126360 w 252312"/>
                <a:gd name="connsiteY0" fmla="*/ 395 h 41072"/>
                <a:gd name="connsiteX1" fmla="*/ 227043 w 252312"/>
                <a:gd name="connsiteY1" fmla="*/ 395 h 41072"/>
                <a:gd name="connsiteX2" fmla="*/ 252313 w 252312"/>
                <a:gd name="connsiteY2" fmla="*/ 20536 h 41072"/>
                <a:gd name="connsiteX3" fmla="*/ 227043 w 252312"/>
                <a:gd name="connsiteY3" fmla="*/ 41072 h 41072"/>
                <a:gd name="connsiteX4" fmla="*/ 24492 w 252312"/>
                <a:gd name="connsiteY4" fmla="*/ 41072 h 41072"/>
                <a:gd name="connsiteX5" fmla="*/ 12 w 252312"/>
                <a:gd name="connsiteY5" fmla="*/ 19746 h 41072"/>
                <a:gd name="connsiteX6" fmla="*/ 24492 w 252312"/>
                <a:gd name="connsiteY6" fmla="*/ 0 h 41072"/>
                <a:gd name="connsiteX7" fmla="*/ 126360 w 252312"/>
                <a:gd name="connsiteY7" fmla="*/ 395 h 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312" h="41072">
                  <a:moveTo>
                    <a:pt x="126360" y="395"/>
                  </a:moveTo>
                  <a:cubicBezTo>
                    <a:pt x="159921" y="395"/>
                    <a:pt x="193482" y="395"/>
                    <a:pt x="227043" y="395"/>
                  </a:cubicBezTo>
                  <a:cubicBezTo>
                    <a:pt x="243231" y="395"/>
                    <a:pt x="252313" y="7899"/>
                    <a:pt x="252313" y="20536"/>
                  </a:cubicBezTo>
                  <a:cubicBezTo>
                    <a:pt x="252313" y="32779"/>
                    <a:pt x="242837" y="41072"/>
                    <a:pt x="227043" y="41072"/>
                  </a:cubicBezTo>
                  <a:cubicBezTo>
                    <a:pt x="159526" y="41072"/>
                    <a:pt x="92009" y="41072"/>
                    <a:pt x="24492" y="41072"/>
                  </a:cubicBezTo>
                  <a:cubicBezTo>
                    <a:pt x="8699" y="41072"/>
                    <a:pt x="-382" y="32779"/>
                    <a:pt x="12" y="19746"/>
                  </a:cubicBezTo>
                  <a:cubicBezTo>
                    <a:pt x="407" y="7504"/>
                    <a:pt x="9094" y="395"/>
                    <a:pt x="24492" y="0"/>
                  </a:cubicBezTo>
                  <a:cubicBezTo>
                    <a:pt x="58448" y="0"/>
                    <a:pt x="92404" y="395"/>
                    <a:pt x="126360" y="395"/>
                  </a:cubicBezTo>
                  <a:close/>
                </a:path>
              </a:pathLst>
            </a:custGeom>
            <a:grpFill/>
            <a:ln w="3948" cap="flat">
              <a:noFill/>
              <a:prstDash val="solid"/>
              <a:miter/>
            </a:ln>
          </p:spPr>
          <p:txBody>
            <a:bodyPr rtlCol="0" anchor="ctr"/>
            <a:lstStyle/>
            <a:p>
              <a:endParaRPr lang="en-US"/>
            </a:p>
          </p:txBody>
        </p:sp>
        <p:sp>
          <p:nvSpPr>
            <p:cNvPr id="14" name="Freeform 349">
              <a:extLst>
                <a:ext uri="{FF2B5EF4-FFF2-40B4-BE49-F238E27FC236}">
                  <a16:creationId xmlns:a16="http://schemas.microsoft.com/office/drawing/2014/main" id="{DDCEC284-ED0D-B9A7-75DD-4EFEECFB20F1}"/>
                </a:ext>
              </a:extLst>
            </p:cNvPr>
            <p:cNvSpPr/>
            <p:nvPr/>
          </p:nvSpPr>
          <p:spPr>
            <a:xfrm>
              <a:off x="1385669" y="1249087"/>
              <a:ext cx="189533" cy="40677"/>
            </a:xfrm>
            <a:custGeom>
              <a:avLst/>
              <a:gdLst>
                <a:gd name="connsiteX0" fmla="*/ 93588 w 189533"/>
                <a:gd name="connsiteY0" fmla="*/ 40678 h 40677"/>
                <a:gd name="connsiteX1" fmla="*/ 24097 w 189533"/>
                <a:gd name="connsiteY1" fmla="*/ 40678 h 40677"/>
                <a:gd name="connsiteX2" fmla="*/ 12 w 189533"/>
                <a:gd name="connsiteY2" fmla="*/ 20931 h 40677"/>
                <a:gd name="connsiteX3" fmla="*/ 24492 w 189533"/>
                <a:gd name="connsiteY3" fmla="*/ 0 h 40677"/>
                <a:gd name="connsiteX4" fmla="*/ 164659 w 189533"/>
                <a:gd name="connsiteY4" fmla="*/ 0 h 40677"/>
                <a:gd name="connsiteX5" fmla="*/ 189534 w 189533"/>
                <a:gd name="connsiteY5" fmla="*/ 20536 h 40677"/>
                <a:gd name="connsiteX6" fmla="*/ 164659 w 189533"/>
                <a:gd name="connsiteY6" fmla="*/ 40678 h 40677"/>
                <a:gd name="connsiteX7" fmla="*/ 93588 w 189533"/>
                <a:gd name="connsiteY7" fmla="*/ 40678 h 4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533" h="40677">
                  <a:moveTo>
                    <a:pt x="93588" y="40678"/>
                  </a:moveTo>
                  <a:cubicBezTo>
                    <a:pt x="70293" y="40678"/>
                    <a:pt x="47393" y="40678"/>
                    <a:pt x="24097" y="40678"/>
                  </a:cubicBezTo>
                  <a:cubicBezTo>
                    <a:pt x="8699" y="40678"/>
                    <a:pt x="12" y="33174"/>
                    <a:pt x="12" y="20931"/>
                  </a:cubicBezTo>
                  <a:cubicBezTo>
                    <a:pt x="-382" y="8293"/>
                    <a:pt x="8699" y="0"/>
                    <a:pt x="24492" y="0"/>
                  </a:cubicBezTo>
                  <a:cubicBezTo>
                    <a:pt x="71083" y="0"/>
                    <a:pt x="117674" y="0"/>
                    <a:pt x="164659" y="0"/>
                  </a:cubicBezTo>
                  <a:cubicBezTo>
                    <a:pt x="180847" y="0"/>
                    <a:pt x="189534" y="7899"/>
                    <a:pt x="189534" y="20536"/>
                  </a:cubicBezTo>
                  <a:cubicBezTo>
                    <a:pt x="189534" y="33569"/>
                    <a:pt x="180847" y="40678"/>
                    <a:pt x="164659" y="40678"/>
                  </a:cubicBezTo>
                  <a:cubicBezTo>
                    <a:pt x="140574" y="40678"/>
                    <a:pt x="116884" y="40678"/>
                    <a:pt x="93588" y="40678"/>
                  </a:cubicBezTo>
                  <a:close/>
                </a:path>
              </a:pathLst>
            </a:custGeom>
            <a:grpFill/>
            <a:ln w="3948" cap="flat">
              <a:noFill/>
              <a:prstDash val="solid"/>
              <a:miter/>
            </a:ln>
          </p:spPr>
          <p:txBody>
            <a:bodyPr rtlCol="0" anchor="ctr"/>
            <a:lstStyle/>
            <a:p>
              <a:endParaRPr lang="en-US"/>
            </a:p>
          </p:txBody>
        </p:sp>
        <p:sp>
          <p:nvSpPr>
            <p:cNvPr id="15" name="Freeform 350">
              <a:extLst>
                <a:ext uri="{FF2B5EF4-FFF2-40B4-BE49-F238E27FC236}">
                  <a16:creationId xmlns:a16="http://schemas.microsoft.com/office/drawing/2014/main" id="{0F1254D0-7006-607D-E4B8-283887D182CE}"/>
                </a:ext>
              </a:extLst>
            </p:cNvPr>
            <p:cNvSpPr/>
            <p:nvPr/>
          </p:nvSpPr>
          <p:spPr>
            <a:xfrm>
              <a:off x="1758012" y="1585785"/>
              <a:ext cx="173727" cy="41149"/>
            </a:xfrm>
            <a:custGeom>
              <a:avLst/>
              <a:gdLst>
                <a:gd name="connsiteX0" fmla="*/ 87654 w 173727"/>
                <a:gd name="connsiteY0" fmla="*/ 176 h 41149"/>
                <a:gd name="connsiteX1" fmla="*/ 150038 w 173727"/>
                <a:gd name="connsiteY1" fmla="*/ 176 h 41149"/>
                <a:gd name="connsiteX2" fmla="*/ 173728 w 173727"/>
                <a:gd name="connsiteY2" fmla="*/ 20317 h 41149"/>
                <a:gd name="connsiteX3" fmla="*/ 150038 w 173727"/>
                <a:gd name="connsiteY3" fmla="*/ 40853 h 41149"/>
                <a:gd name="connsiteX4" fmla="*/ 23690 w 173727"/>
                <a:gd name="connsiteY4" fmla="*/ 40853 h 41149"/>
                <a:gd name="connsiteX5" fmla="*/ 0 w 173727"/>
                <a:gd name="connsiteY5" fmla="*/ 20317 h 41149"/>
                <a:gd name="connsiteX6" fmla="*/ 24085 w 173727"/>
                <a:gd name="connsiteY6" fmla="*/ 176 h 41149"/>
                <a:gd name="connsiteX7" fmla="*/ 87654 w 173727"/>
                <a:gd name="connsiteY7" fmla="*/ 176 h 4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27" h="41149">
                  <a:moveTo>
                    <a:pt x="87654" y="176"/>
                  </a:moveTo>
                  <a:cubicBezTo>
                    <a:pt x="108580" y="176"/>
                    <a:pt x="129506" y="176"/>
                    <a:pt x="150038" y="176"/>
                  </a:cubicBezTo>
                  <a:cubicBezTo>
                    <a:pt x="165041" y="176"/>
                    <a:pt x="173728" y="8074"/>
                    <a:pt x="173728" y="20317"/>
                  </a:cubicBezTo>
                  <a:cubicBezTo>
                    <a:pt x="173728" y="32560"/>
                    <a:pt x="165041" y="40458"/>
                    <a:pt x="150038" y="40853"/>
                  </a:cubicBezTo>
                  <a:cubicBezTo>
                    <a:pt x="107790" y="41248"/>
                    <a:pt x="65938" y="41248"/>
                    <a:pt x="23690" y="40853"/>
                  </a:cubicBezTo>
                  <a:cubicBezTo>
                    <a:pt x="9081" y="40853"/>
                    <a:pt x="0" y="32165"/>
                    <a:pt x="0" y="20317"/>
                  </a:cubicBezTo>
                  <a:cubicBezTo>
                    <a:pt x="0" y="8469"/>
                    <a:pt x="9476" y="570"/>
                    <a:pt x="24085" y="176"/>
                  </a:cubicBezTo>
                  <a:cubicBezTo>
                    <a:pt x="45011" y="-219"/>
                    <a:pt x="66332" y="176"/>
                    <a:pt x="87654" y="176"/>
                  </a:cubicBezTo>
                  <a:close/>
                </a:path>
              </a:pathLst>
            </a:custGeom>
            <a:grpFill/>
            <a:ln w="3948" cap="flat">
              <a:noFill/>
              <a:prstDash val="solid"/>
              <a:miter/>
            </a:ln>
          </p:spPr>
          <p:txBody>
            <a:bodyPr rtlCol="0" anchor="ctr"/>
            <a:lstStyle/>
            <a:p>
              <a:endParaRPr lang="en-US"/>
            </a:p>
          </p:txBody>
        </p:sp>
        <p:sp>
          <p:nvSpPr>
            <p:cNvPr id="27" name="Freeform 351">
              <a:extLst>
                <a:ext uri="{FF2B5EF4-FFF2-40B4-BE49-F238E27FC236}">
                  <a16:creationId xmlns:a16="http://schemas.microsoft.com/office/drawing/2014/main" id="{D4C590B8-98D7-0AE2-4B0A-5FEA36114F5D}"/>
                </a:ext>
              </a:extLst>
            </p:cNvPr>
            <p:cNvSpPr/>
            <p:nvPr/>
          </p:nvSpPr>
          <p:spPr>
            <a:xfrm>
              <a:off x="684051" y="730936"/>
              <a:ext cx="301663" cy="301731"/>
            </a:xfrm>
            <a:custGeom>
              <a:avLst/>
              <a:gdLst>
                <a:gd name="connsiteX0" fmla="*/ 7 w 301663"/>
                <a:gd name="connsiteY0" fmla="*/ 148895 h 301731"/>
                <a:gd name="connsiteX1" fmla="*/ 152414 w 301663"/>
                <a:gd name="connsiteY1" fmla="*/ 7 h 301731"/>
                <a:gd name="connsiteX2" fmla="*/ 301662 w 301663"/>
                <a:gd name="connsiteY2" fmla="*/ 150869 h 301731"/>
                <a:gd name="connsiteX3" fmla="*/ 150439 w 301663"/>
                <a:gd name="connsiteY3" fmla="*/ 301731 h 301731"/>
                <a:gd name="connsiteX4" fmla="*/ 7 w 301663"/>
                <a:gd name="connsiteY4" fmla="*/ 148895 h 301731"/>
                <a:gd name="connsiteX5" fmla="*/ 135830 w 301663"/>
                <a:gd name="connsiteY5" fmla="*/ 82152 h 301731"/>
                <a:gd name="connsiteX6" fmla="*/ 135830 w 301663"/>
                <a:gd name="connsiteY6" fmla="*/ 99529 h 301731"/>
                <a:gd name="connsiteX7" fmla="*/ 135830 w 301663"/>
                <a:gd name="connsiteY7" fmla="*/ 238148 h 301731"/>
                <a:gd name="connsiteX8" fmla="*/ 155572 w 301663"/>
                <a:gd name="connsiteY8" fmla="*/ 261054 h 301731"/>
                <a:gd name="connsiteX9" fmla="*/ 176104 w 301663"/>
                <a:gd name="connsiteY9" fmla="*/ 238543 h 301731"/>
                <a:gd name="connsiteX10" fmla="*/ 176104 w 301663"/>
                <a:gd name="connsiteY10" fmla="*/ 64380 h 301731"/>
                <a:gd name="connsiteX11" fmla="*/ 158336 w 301663"/>
                <a:gd name="connsiteY11" fmla="*/ 42264 h 301731"/>
                <a:gd name="connsiteX12" fmla="*/ 113720 w 301663"/>
                <a:gd name="connsiteY12" fmla="*/ 42659 h 301731"/>
                <a:gd name="connsiteX13" fmla="*/ 97531 w 301663"/>
                <a:gd name="connsiteY13" fmla="*/ 63985 h 301731"/>
                <a:gd name="connsiteX14" fmla="*/ 116089 w 301663"/>
                <a:gd name="connsiteY14" fmla="*/ 82152 h 301731"/>
                <a:gd name="connsiteX15" fmla="*/ 135830 w 301663"/>
                <a:gd name="connsiteY15" fmla="*/ 82152 h 30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663" h="301731">
                  <a:moveTo>
                    <a:pt x="7" y="148895"/>
                  </a:moveTo>
                  <a:cubicBezTo>
                    <a:pt x="796" y="65960"/>
                    <a:pt x="69103" y="-783"/>
                    <a:pt x="152414" y="7"/>
                  </a:cubicBezTo>
                  <a:cubicBezTo>
                    <a:pt x="234539" y="402"/>
                    <a:pt x="302056" y="68724"/>
                    <a:pt x="301662" y="150869"/>
                  </a:cubicBezTo>
                  <a:cubicBezTo>
                    <a:pt x="301662" y="233409"/>
                    <a:pt x="233355" y="301731"/>
                    <a:pt x="150439" y="301731"/>
                  </a:cubicBezTo>
                  <a:cubicBezTo>
                    <a:pt x="67129" y="300942"/>
                    <a:pt x="-783" y="232224"/>
                    <a:pt x="7" y="148895"/>
                  </a:cubicBezTo>
                  <a:close/>
                  <a:moveTo>
                    <a:pt x="135830" y="82152"/>
                  </a:moveTo>
                  <a:cubicBezTo>
                    <a:pt x="135830" y="89655"/>
                    <a:pt x="135830" y="94395"/>
                    <a:pt x="135830" y="99529"/>
                  </a:cubicBezTo>
                  <a:cubicBezTo>
                    <a:pt x="135830" y="145735"/>
                    <a:pt x="135830" y="191942"/>
                    <a:pt x="135830" y="238148"/>
                  </a:cubicBezTo>
                  <a:cubicBezTo>
                    <a:pt x="135830" y="251971"/>
                    <a:pt x="144122" y="260659"/>
                    <a:pt x="155572" y="261054"/>
                  </a:cubicBezTo>
                  <a:cubicBezTo>
                    <a:pt x="167022" y="261054"/>
                    <a:pt x="176104" y="251971"/>
                    <a:pt x="176104" y="238543"/>
                  </a:cubicBezTo>
                  <a:cubicBezTo>
                    <a:pt x="176498" y="180489"/>
                    <a:pt x="176104" y="122434"/>
                    <a:pt x="176104" y="64380"/>
                  </a:cubicBezTo>
                  <a:cubicBezTo>
                    <a:pt x="176104" y="52532"/>
                    <a:pt x="170576" y="43449"/>
                    <a:pt x="158336" y="42264"/>
                  </a:cubicBezTo>
                  <a:cubicBezTo>
                    <a:pt x="143727" y="41079"/>
                    <a:pt x="128329" y="41079"/>
                    <a:pt x="113720" y="42659"/>
                  </a:cubicBezTo>
                  <a:cubicBezTo>
                    <a:pt x="102269" y="43844"/>
                    <a:pt x="96347" y="52532"/>
                    <a:pt x="97531" y="63985"/>
                  </a:cubicBezTo>
                  <a:cubicBezTo>
                    <a:pt x="98321" y="75043"/>
                    <a:pt x="105033" y="80967"/>
                    <a:pt x="116089" y="82152"/>
                  </a:cubicBezTo>
                  <a:cubicBezTo>
                    <a:pt x="122406" y="82547"/>
                    <a:pt x="127934" y="82152"/>
                    <a:pt x="135830" y="82152"/>
                  </a:cubicBezTo>
                  <a:close/>
                </a:path>
              </a:pathLst>
            </a:custGeom>
            <a:solidFill>
              <a:srgbClr val="F26F46"/>
            </a:solidFill>
            <a:ln w="3948" cap="flat">
              <a:noFill/>
              <a:prstDash val="solid"/>
              <a:miter/>
            </a:ln>
          </p:spPr>
          <p:txBody>
            <a:bodyPr rtlCol="0" anchor="ctr"/>
            <a:lstStyle/>
            <a:p>
              <a:endParaRPr lang="en-US"/>
            </a:p>
          </p:txBody>
        </p:sp>
        <p:sp>
          <p:nvSpPr>
            <p:cNvPr id="28" name="Freeform 352">
              <a:extLst>
                <a:ext uri="{FF2B5EF4-FFF2-40B4-BE49-F238E27FC236}">
                  <a16:creationId xmlns:a16="http://schemas.microsoft.com/office/drawing/2014/main" id="{A81526E4-4EB3-789E-9CB6-04222EB79559}"/>
                </a:ext>
              </a:extLst>
            </p:cNvPr>
            <p:cNvSpPr/>
            <p:nvPr/>
          </p:nvSpPr>
          <p:spPr>
            <a:xfrm>
              <a:off x="1359621" y="1403897"/>
              <a:ext cx="301658" cy="301727"/>
            </a:xfrm>
            <a:custGeom>
              <a:avLst/>
              <a:gdLst>
                <a:gd name="connsiteX0" fmla="*/ 150039 w 301658"/>
                <a:gd name="connsiteY0" fmla="*/ 2 h 301727"/>
                <a:gd name="connsiteX1" fmla="*/ 301656 w 301658"/>
                <a:gd name="connsiteY1" fmla="*/ 150074 h 301727"/>
                <a:gd name="connsiteX2" fmla="*/ 151224 w 301658"/>
                <a:gd name="connsiteY2" fmla="*/ 301726 h 301727"/>
                <a:gd name="connsiteX3" fmla="*/ 2 w 301658"/>
                <a:gd name="connsiteY3" fmla="*/ 151259 h 301727"/>
                <a:gd name="connsiteX4" fmla="*/ 150039 w 301658"/>
                <a:gd name="connsiteY4" fmla="*/ 2 h 301727"/>
                <a:gd name="connsiteX5" fmla="*/ 200184 w 301658"/>
                <a:gd name="connsiteY5" fmla="*/ 153628 h 301727"/>
                <a:gd name="connsiteX6" fmla="*/ 208080 w 301658"/>
                <a:gd name="connsiteY6" fmla="*/ 141781 h 301727"/>
                <a:gd name="connsiteX7" fmla="*/ 206896 w 301658"/>
                <a:gd name="connsiteY7" fmla="*/ 72273 h 301727"/>
                <a:gd name="connsiteX8" fmla="*/ 145301 w 301658"/>
                <a:gd name="connsiteY8" fmla="*/ 42259 h 301727"/>
                <a:gd name="connsiteX9" fmla="*/ 89235 w 301658"/>
                <a:gd name="connsiteY9" fmla="*/ 86886 h 301727"/>
                <a:gd name="connsiteX10" fmla="*/ 99895 w 301658"/>
                <a:gd name="connsiteY10" fmla="*/ 117690 h 301727"/>
                <a:gd name="connsiteX11" fmla="*/ 127534 w 301658"/>
                <a:gd name="connsiteY11" fmla="*/ 101498 h 301727"/>
                <a:gd name="connsiteX12" fmla="*/ 129508 w 301658"/>
                <a:gd name="connsiteY12" fmla="*/ 96364 h 301727"/>
                <a:gd name="connsiteX13" fmla="*/ 156752 w 301658"/>
                <a:gd name="connsiteY13" fmla="*/ 83331 h 301727"/>
                <a:gd name="connsiteX14" fmla="*/ 176493 w 301658"/>
                <a:gd name="connsiteY14" fmla="*/ 106237 h 301727"/>
                <a:gd name="connsiteX15" fmla="*/ 159515 w 301658"/>
                <a:gd name="connsiteY15" fmla="*/ 131118 h 301727"/>
                <a:gd name="connsiteX16" fmla="*/ 147670 w 301658"/>
                <a:gd name="connsiteY16" fmla="*/ 133487 h 301727"/>
                <a:gd name="connsiteX17" fmla="*/ 131877 w 301658"/>
                <a:gd name="connsiteY17" fmla="*/ 152444 h 301727"/>
                <a:gd name="connsiteX18" fmla="*/ 145301 w 301658"/>
                <a:gd name="connsiteY18" fmla="*/ 172190 h 301727"/>
                <a:gd name="connsiteX19" fmla="*/ 157146 w 301658"/>
                <a:gd name="connsiteY19" fmla="*/ 174560 h 301727"/>
                <a:gd name="connsiteX20" fmla="*/ 176493 w 301658"/>
                <a:gd name="connsiteY20" fmla="*/ 201810 h 301727"/>
                <a:gd name="connsiteX21" fmla="*/ 149645 w 301658"/>
                <a:gd name="connsiteY21" fmla="*/ 223531 h 301727"/>
                <a:gd name="connsiteX22" fmla="*/ 126349 w 301658"/>
                <a:gd name="connsiteY22" fmla="*/ 198255 h 301727"/>
                <a:gd name="connsiteX23" fmla="*/ 103054 w 301658"/>
                <a:gd name="connsiteY23" fmla="*/ 179299 h 301727"/>
                <a:gd name="connsiteX24" fmla="*/ 86076 w 301658"/>
                <a:gd name="connsiteY24" fmla="*/ 202994 h 301727"/>
                <a:gd name="connsiteX25" fmla="*/ 141748 w 301658"/>
                <a:gd name="connsiteY25" fmla="*/ 264208 h 301727"/>
                <a:gd name="connsiteX26" fmla="*/ 214792 w 301658"/>
                <a:gd name="connsiteY26" fmla="*/ 218002 h 301727"/>
                <a:gd name="connsiteX27" fmla="*/ 200184 w 301658"/>
                <a:gd name="connsiteY27" fmla="*/ 153628 h 3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1658" h="301727">
                  <a:moveTo>
                    <a:pt x="150039" y="2"/>
                  </a:moveTo>
                  <a:cubicBezTo>
                    <a:pt x="232955" y="-393"/>
                    <a:pt x="300867" y="67139"/>
                    <a:pt x="301656" y="150074"/>
                  </a:cubicBezTo>
                  <a:cubicBezTo>
                    <a:pt x="302051" y="232219"/>
                    <a:pt x="234139" y="300936"/>
                    <a:pt x="151224" y="301726"/>
                  </a:cubicBezTo>
                  <a:cubicBezTo>
                    <a:pt x="68703" y="302121"/>
                    <a:pt x="2" y="234194"/>
                    <a:pt x="2" y="151259"/>
                  </a:cubicBezTo>
                  <a:cubicBezTo>
                    <a:pt x="-393" y="68324"/>
                    <a:pt x="67124" y="2"/>
                    <a:pt x="150039" y="2"/>
                  </a:cubicBezTo>
                  <a:close/>
                  <a:moveTo>
                    <a:pt x="200184" y="153628"/>
                  </a:moveTo>
                  <a:cubicBezTo>
                    <a:pt x="203342" y="149284"/>
                    <a:pt x="206106" y="145335"/>
                    <a:pt x="208080" y="141781"/>
                  </a:cubicBezTo>
                  <a:cubicBezTo>
                    <a:pt x="221110" y="118480"/>
                    <a:pt x="221505" y="94784"/>
                    <a:pt x="206896" y="72273"/>
                  </a:cubicBezTo>
                  <a:cubicBezTo>
                    <a:pt x="192682" y="50158"/>
                    <a:pt x="171361" y="39889"/>
                    <a:pt x="145301" y="42259"/>
                  </a:cubicBezTo>
                  <a:cubicBezTo>
                    <a:pt x="117663" y="45023"/>
                    <a:pt x="98316" y="60426"/>
                    <a:pt x="89235" y="86886"/>
                  </a:cubicBezTo>
                  <a:cubicBezTo>
                    <a:pt x="83707" y="102288"/>
                    <a:pt x="87655" y="112951"/>
                    <a:pt x="99895" y="117690"/>
                  </a:cubicBezTo>
                  <a:cubicBezTo>
                    <a:pt x="112135" y="122429"/>
                    <a:pt x="121611" y="116900"/>
                    <a:pt x="127534" y="101498"/>
                  </a:cubicBezTo>
                  <a:cubicBezTo>
                    <a:pt x="128323" y="99918"/>
                    <a:pt x="128718" y="97944"/>
                    <a:pt x="129508" y="96364"/>
                  </a:cubicBezTo>
                  <a:cubicBezTo>
                    <a:pt x="135430" y="85701"/>
                    <a:pt x="144512" y="80567"/>
                    <a:pt x="156752" y="83331"/>
                  </a:cubicBezTo>
                  <a:cubicBezTo>
                    <a:pt x="168991" y="86096"/>
                    <a:pt x="175704" y="93994"/>
                    <a:pt x="176493" y="106237"/>
                  </a:cubicBezTo>
                  <a:cubicBezTo>
                    <a:pt x="177283" y="118480"/>
                    <a:pt x="171361" y="127168"/>
                    <a:pt x="159515" y="131118"/>
                  </a:cubicBezTo>
                  <a:cubicBezTo>
                    <a:pt x="155567" y="132302"/>
                    <a:pt x="151619" y="132697"/>
                    <a:pt x="147670" y="133487"/>
                  </a:cubicBezTo>
                  <a:cubicBezTo>
                    <a:pt x="137405" y="135857"/>
                    <a:pt x="130298" y="142965"/>
                    <a:pt x="131877" y="152444"/>
                  </a:cubicBezTo>
                  <a:cubicBezTo>
                    <a:pt x="133061" y="159552"/>
                    <a:pt x="139774" y="166266"/>
                    <a:pt x="145301" y="172190"/>
                  </a:cubicBezTo>
                  <a:cubicBezTo>
                    <a:pt x="147670" y="174560"/>
                    <a:pt x="153198" y="173770"/>
                    <a:pt x="157146" y="174560"/>
                  </a:cubicBezTo>
                  <a:cubicBezTo>
                    <a:pt x="169781" y="177324"/>
                    <a:pt x="178073" y="189567"/>
                    <a:pt x="176493" y="201810"/>
                  </a:cubicBezTo>
                  <a:cubicBezTo>
                    <a:pt x="174914" y="214842"/>
                    <a:pt x="163069" y="224320"/>
                    <a:pt x="149645" y="223531"/>
                  </a:cubicBezTo>
                  <a:cubicBezTo>
                    <a:pt x="136615" y="222741"/>
                    <a:pt x="129903" y="215237"/>
                    <a:pt x="126349" y="198255"/>
                  </a:cubicBezTo>
                  <a:cubicBezTo>
                    <a:pt x="123585" y="184038"/>
                    <a:pt x="115294" y="177324"/>
                    <a:pt x="103054" y="179299"/>
                  </a:cubicBezTo>
                  <a:cubicBezTo>
                    <a:pt x="91604" y="180878"/>
                    <a:pt x="85681" y="189172"/>
                    <a:pt x="86076" y="202994"/>
                  </a:cubicBezTo>
                  <a:cubicBezTo>
                    <a:pt x="87260" y="233404"/>
                    <a:pt x="111740" y="260259"/>
                    <a:pt x="141748" y="264208"/>
                  </a:cubicBezTo>
                  <a:cubicBezTo>
                    <a:pt x="174914" y="268552"/>
                    <a:pt x="205316" y="249201"/>
                    <a:pt x="214792" y="218002"/>
                  </a:cubicBezTo>
                  <a:cubicBezTo>
                    <a:pt x="221900" y="194306"/>
                    <a:pt x="215977" y="173375"/>
                    <a:pt x="200184" y="153628"/>
                  </a:cubicBezTo>
                  <a:close/>
                </a:path>
              </a:pathLst>
            </a:custGeom>
            <a:solidFill>
              <a:srgbClr val="F26F46"/>
            </a:solidFill>
            <a:ln w="3948" cap="flat">
              <a:noFill/>
              <a:prstDash val="solid"/>
              <a:miter/>
            </a:ln>
          </p:spPr>
          <p:txBody>
            <a:bodyPr rtlCol="0" anchor="ctr"/>
            <a:lstStyle/>
            <a:p>
              <a:endParaRPr lang="en-US"/>
            </a:p>
          </p:txBody>
        </p:sp>
        <p:sp>
          <p:nvSpPr>
            <p:cNvPr id="29" name="Freeform 353">
              <a:extLst>
                <a:ext uri="{FF2B5EF4-FFF2-40B4-BE49-F238E27FC236}">
                  <a16:creationId xmlns:a16="http://schemas.microsoft.com/office/drawing/2014/main" id="{608279AA-600A-DB85-B203-DC28A8C3D487}"/>
                </a:ext>
              </a:extLst>
            </p:cNvPr>
            <p:cNvSpPr/>
            <p:nvPr/>
          </p:nvSpPr>
          <p:spPr>
            <a:xfrm>
              <a:off x="1206817" y="442247"/>
              <a:ext cx="156361" cy="157579"/>
            </a:xfrm>
            <a:custGeom>
              <a:avLst/>
              <a:gdLst>
                <a:gd name="connsiteX0" fmla="*/ 156358 w 156361"/>
                <a:gd name="connsiteY0" fmla="*/ 78594 h 157579"/>
                <a:gd name="connsiteX1" fmla="*/ 78181 w 156361"/>
                <a:gd name="connsiteY1" fmla="*/ 157579 h 157579"/>
                <a:gd name="connsiteX2" fmla="*/ 3 w 156361"/>
                <a:gd name="connsiteY2" fmla="*/ 79779 h 157579"/>
                <a:gd name="connsiteX3" fmla="*/ 77391 w 156361"/>
                <a:gd name="connsiteY3" fmla="*/ 3 h 157579"/>
                <a:gd name="connsiteX4" fmla="*/ 156358 w 156361"/>
                <a:gd name="connsiteY4" fmla="*/ 78594 h 157579"/>
                <a:gd name="connsiteX5" fmla="*/ 40671 w 156361"/>
                <a:gd name="connsiteY5" fmla="*/ 77804 h 157579"/>
                <a:gd name="connsiteX6" fmla="*/ 77786 w 156361"/>
                <a:gd name="connsiteY6" fmla="*/ 116507 h 157579"/>
                <a:gd name="connsiteX7" fmla="*/ 115295 w 156361"/>
                <a:gd name="connsiteY7" fmla="*/ 79779 h 157579"/>
                <a:gd name="connsiteX8" fmla="*/ 78181 w 156361"/>
                <a:gd name="connsiteY8" fmla="*/ 41076 h 157579"/>
                <a:gd name="connsiteX9" fmla="*/ 40671 w 156361"/>
                <a:gd name="connsiteY9" fmla="*/ 77804 h 157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361" h="157579">
                  <a:moveTo>
                    <a:pt x="156358" y="78594"/>
                  </a:moveTo>
                  <a:cubicBezTo>
                    <a:pt x="156753" y="122036"/>
                    <a:pt x="121613" y="157579"/>
                    <a:pt x="78181" y="157579"/>
                  </a:cubicBezTo>
                  <a:cubicBezTo>
                    <a:pt x="35144" y="157579"/>
                    <a:pt x="398" y="122826"/>
                    <a:pt x="3" y="79779"/>
                  </a:cubicBezTo>
                  <a:cubicBezTo>
                    <a:pt x="-391" y="35942"/>
                    <a:pt x="34354" y="398"/>
                    <a:pt x="77391" y="3"/>
                  </a:cubicBezTo>
                  <a:cubicBezTo>
                    <a:pt x="120428" y="-392"/>
                    <a:pt x="155964" y="35152"/>
                    <a:pt x="156358" y="78594"/>
                  </a:cubicBezTo>
                  <a:close/>
                  <a:moveTo>
                    <a:pt x="40671" y="77804"/>
                  </a:moveTo>
                  <a:cubicBezTo>
                    <a:pt x="40277" y="99130"/>
                    <a:pt x="56860" y="116507"/>
                    <a:pt x="77786" y="116507"/>
                  </a:cubicBezTo>
                  <a:cubicBezTo>
                    <a:pt x="97923" y="116507"/>
                    <a:pt x="114901" y="100315"/>
                    <a:pt x="115295" y="79779"/>
                  </a:cubicBezTo>
                  <a:cubicBezTo>
                    <a:pt x="115690" y="58453"/>
                    <a:pt x="99107" y="41076"/>
                    <a:pt x="78181" y="41076"/>
                  </a:cubicBezTo>
                  <a:cubicBezTo>
                    <a:pt x="58044" y="41076"/>
                    <a:pt x="41066" y="57663"/>
                    <a:pt x="40671" y="77804"/>
                  </a:cubicBezTo>
                  <a:close/>
                </a:path>
              </a:pathLst>
            </a:custGeom>
            <a:grpFill/>
            <a:ln w="3948" cap="flat">
              <a:noFill/>
              <a:prstDash val="solid"/>
              <a:miter/>
            </a:ln>
          </p:spPr>
          <p:txBody>
            <a:bodyPr rtlCol="0" anchor="ctr"/>
            <a:lstStyle/>
            <a:p>
              <a:endParaRPr lang="en-US"/>
            </a:p>
          </p:txBody>
        </p:sp>
        <p:sp>
          <p:nvSpPr>
            <p:cNvPr id="30" name="Freeform 354">
              <a:extLst>
                <a:ext uri="{FF2B5EF4-FFF2-40B4-BE49-F238E27FC236}">
                  <a16:creationId xmlns:a16="http://schemas.microsoft.com/office/drawing/2014/main" id="{592B27AE-3D3C-9895-D928-CB5ECE752A41}"/>
                </a:ext>
              </a:extLst>
            </p:cNvPr>
            <p:cNvSpPr/>
            <p:nvPr/>
          </p:nvSpPr>
          <p:spPr>
            <a:xfrm>
              <a:off x="781828" y="772355"/>
              <a:ext cx="78896" cy="219634"/>
            </a:xfrm>
            <a:custGeom>
              <a:avLst/>
              <a:gdLst>
                <a:gd name="connsiteX0" fmla="*/ 38053 w 78896"/>
                <a:gd name="connsiteY0" fmla="*/ 40732 h 219634"/>
                <a:gd name="connsiteX1" fmla="*/ 18706 w 78896"/>
                <a:gd name="connsiteY1" fmla="*/ 40732 h 219634"/>
                <a:gd name="connsiteX2" fmla="*/ 149 w 78896"/>
                <a:gd name="connsiteY2" fmla="*/ 22566 h 219634"/>
                <a:gd name="connsiteX3" fmla="*/ 16337 w 78896"/>
                <a:gd name="connsiteY3" fmla="*/ 1239 h 219634"/>
                <a:gd name="connsiteX4" fmla="*/ 60954 w 78896"/>
                <a:gd name="connsiteY4" fmla="*/ 845 h 219634"/>
                <a:gd name="connsiteX5" fmla="*/ 78721 w 78896"/>
                <a:gd name="connsiteY5" fmla="*/ 22960 h 219634"/>
                <a:gd name="connsiteX6" fmla="*/ 78721 w 78896"/>
                <a:gd name="connsiteY6" fmla="*/ 197123 h 219634"/>
                <a:gd name="connsiteX7" fmla="*/ 58190 w 78896"/>
                <a:gd name="connsiteY7" fmla="*/ 219634 h 219634"/>
                <a:gd name="connsiteX8" fmla="*/ 38448 w 78896"/>
                <a:gd name="connsiteY8" fmla="*/ 196729 h 219634"/>
                <a:gd name="connsiteX9" fmla="*/ 38448 w 78896"/>
                <a:gd name="connsiteY9" fmla="*/ 58109 h 219634"/>
                <a:gd name="connsiteX10" fmla="*/ 38053 w 78896"/>
                <a:gd name="connsiteY10" fmla="*/ 40732 h 2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896" h="219634">
                  <a:moveTo>
                    <a:pt x="38053" y="40732"/>
                  </a:moveTo>
                  <a:cubicBezTo>
                    <a:pt x="30551" y="40732"/>
                    <a:pt x="24629" y="41127"/>
                    <a:pt x="18706" y="40732"/>
                  </a:cubicBezTo>
                  <a:cubicBezTo>
                    <a:pt x="7651" y="39942"/>
                    <a:pt x="939" y="33624"/>
                    <a:pt x="149" y="22566"/>
                  </a:cubicBezTo>
                  <a:cubicBezTo>
                    <a:pt x="-1036" y="11113"/>
                    <a:pt x="4887" y="2424"/>
                    <a:pt x="16337" y="1239"/>
                  </a:cubicBezTo>
                  <a:cubicBezTo>
                    <a:pt x="30946" y="-340"/>
                    <a:pt x="46345" y="-340"/>
                    <a:pt x="60954" y="845"/>
                  </a:cubicBezTo>
                  <a:cubicBezTo>
                    <a:pt x="73194" y="2029"/>
                    <a:pt x="78721" y="11113"/>
                    <a:pt x="78721" y="22960"/>
                  </a:cubicBezTo>
                  <a:cubicBezTo>
                    <a:pt x="78721" y="81015"/>
                    <a:pt x="79116" y="139069"/>
                    <a:pt x="78721" y="197123"/>
                  </a:cubicBezTo>
                  <a:cubicBezTo>
                    <a:pt x="78721" y="210551"/>
                    <a:pt x="69640" y="219634"/>
                    <a:pt x="58190" y="219634"/>
                  </a:cubicBezTo>
                  <a:cubicBezTo>
                    <a:pt x="46740" y="219634"/>
                    <a:pt x="38448" y="210551"/>
                    <a:pt x="38448" y="196729"/>
                  </a:cubicBezTo>
                  <a:cubicBezTo>
                    <a:pt x="38448" y="150522"/>
                    <a:pt x="38448" y="104316"/>
                    <a:pt x="38448" y="58109"/>
                  </a:cubicBezTo>
                  <a:cubicBezTo>
                    <a:pt x="38053" y="52975"/>
                    <a:pt x="38053" y="48236"/>
                    <a:pt x="38053" y="40732"/>
                  </a:cubicBezTo>
                  <a:close/>
                </a:path>
              </a:pathLst>
            </a:custGeom>
            <a:grpFill/>
            <a:ln w="3948" cap="flat">
              <a:noFill/>
              <a:prstDash val="solid"/>
              <a:miter/>
            </a:ln>
          </p:spPr>
          <p:txBody>
            <a:bodyPr rtlCol="0" anchor="ctr"/>
            <a:lstStyle/>
            <a:p>
              <a:endParaRPr lang="en-US"/>
            </a:p>
          </p:txBody>
        </p:sp>
        <p:sp>
          <p:nvSpPr>
            <p:cNvPr id="31" name="Freeform 355">
              <a:extLst>
                <a:ext uri="{FF2B5EF4-FFF2-40B4-BE49-F238E27FC236}">
                  <a16:creationId xmlns:a16="http://schemas.microsoft.com/office/drawing/2014/main" id="{61FA7EF7-B31D-574B-08CE-D6BBA27CF9E8}"/>
                </a:ext>
              </a:extLst>
            </p:cNvPr>
            <p:cNvSpPr/>
            <p:nvPr/>
          </p:nvSpPr>
          <p:spPr>
            <a:xfrm>
              <a:off x="1445678" y="1445727"/>
              <a:ext cx="131947" cy="222895"/>
            </a:xfrm>
            <a:custGeom>
              <a:avLst/>
              <a:gdLst>
                <a:gd name="connsiteX0" fmla="*/ 114126 w 131947"/>
                <a:gd name="connsiteY0" fmla="*/ 111799 h 222895"/>
                <a:gd name="connsiteX1" fmla="*/ 128735 w 131947"/>
                <a:gd name="connsiteY1" fmla="*/ 176172 h 222895"/>
                <a:gd name="connsiteX2" fmla="*/ 55690 w 131947"/>
                <a:gd name="connsiteY2" fmla="*/ 222378 h 222895"/>
                <a:gd name="connsiteX3" fmla="*/ 19 w 131947"/>
                <a:gd name="connsiteY3" fmla="*/ 161164 h 222895"/>
                <a:gd name="connsiteX4" fmla="*/ 16996 w 131947"/>
                <a:gd name="connsiteY4" fmla="*/ 137469 h 222895"/>
                <a:gd name="connsiteX5" fmla="*/ 40292 w 131947"/>
                <a:gd name="connsiteY5" fmla="*/ 156425 h 222895"/>
                <a:gd name="connsiteX6" fmla="*/ 63587 w 131947"/>
                <a:gd name="connsiteY6" fmla="*/ 181701 h 222895"/>
                <a:gd name="connsiteX7" fmla="*/ 90436 w 131947"/>
                <a:gd name="connsiteY7" fmla="*/ 159980 h 222895"/>
                <a:gd name="connsiteX8" fmla="*/ 71089 w 131947"/>
                <a:gd name="connsiteY8" fmla="*/ 132730 h 222895"/>
                <a:gd name="connsiteX9" fmla="*/ 59244 w 131947"/>
                <a:gd name="connsiteY9" fmla="*/ 130360 h 222895"/>
                <a:gd name="connsiteX10" fmla="*/ 45820 w 131947"/>
                <a:gd name="connsiteY10" fmla="*/ 110614 h 222895"/>
                <a:gd name="connsiteX11" fmla="*/ 61613 w 131947"/>
                <a:gd name="connsiteY11" fmla="*/ 91657 h 222895"/>
                <a:gd name="connsiteX12" fmla="*/ 73458 w 131947"/>
                <a:gd name="connsiteY12" fmla="*/ 89288 h 222895"/>
                <a:gd name="connsiteX13" fmla="*/ 90436 w 131947"/>
                <a:gd name="connsiteY13" fmla="*/ 64407 h 222895"/>
                <a:gd name="connsiteX14" fmla="*/ 70694 w 131947"/>
                <a:gd name="connsiteY14" fmla="*/ 41501 h 222895"/>
                <a:gd name="connsiteX15" fmla="*/ 43450 w 131947"/>
                <a:gd name="connsiteY15" fmla="*/ 54534 h 222895"/>
                <a:gd name="connsiteX16" fmla="*/ 41476 w 131947"/>
                <a:gd name="connsiteY16" fmla="*/ 59668 h 222895"/>
                <a:gd name="connsiteX17" fmla="*/ 13838 w 131947"/>
                <a:gd name="connsiteY17" fmla="*/ 75860 h 222895"/>
                <a:gd name="connsiteX18" fmla="*/ 3177 w 131947"/>
                <a:gd name="connsiteY18" fmla="*/ 45056 h 222895"/>
                <a:gd name="connsiteX19" fmla="*/ 59244 w 131947"/>
                <a:gd name="connsiteY19" fmla="*/ 429 h 222895"/>
                <a:gd name="connsiteX20" fmla="*/ 120838 w 131947"/>
                <a:gd name="connsiteY20" fmla="*/ 30443 h 222895"/>
                <a:gd name="connsiteX21" fmla="*/ 122023 w 131947"/>
                <a:gd name="connsiteY21" fmla="*/ 99951 h 222895"/>
                <a:gd name="connsiteX22" fmla="*/ 114126 w 131947"/>
                <a:gd name="connsiteY22" fmla="*/ 111799 h 22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1947" h="222895">
                  <a:moveTo>
                    <a:pt x="114126" y="111799"/>
                  </a:moveTo>
                  <a:cubicBezTo>
                    <a:pt x="129920" y="131545"/>
                    <a:pt x="135842" y="152476"/>
                    <a:pt x="128735" y="176172"/>
                  </a:cubicBezTo>
                  <a:cubicBezTo>
                    <a:pt x="119654" y="207371"/>
                    <a:pt x="88857" y="226327"/>
                    <a:pt x="55690" y="222378"/>
                  </a:cubicBezTo>
                  <a:cubicBezTo>
                    <a:pt x="25683" y="218429"/>
                    <a:pt x="1203" y="191574"/>
                    <a:pt x="19" y="161164"/>
                  </a:cubicBezTo>
                  <a:cubicBezTo>
                    <a:pt x="-376" y="147342"/>
                    <a:pt x="5546" y="139048"/>
                    <a:pt x="16996" y="137469"/>
                  </a:cubicBezTo>
                  <a:cubicBezTo>
                    <a:pt x="29236" y="135889"/>
                    <a:pt x="37528" y="142603"/>
                    <a:pt x="40292" y="156425"/>
                  </a:cubicBezTo>
                  <a:cubicBezTo>
                    <a:pt x="43845" y="173407"/>
                    <a:pt x="50558" y="180911"/>
                    <a:pt x="63587" y="181701"/>
                  </a:cubicBezTo>
                  <a:cubicBezTo>
                    <a:pt x="77012" y="182491"/>
                    <a:pt x="88857" y="173012"/>
                    <a:pt x="90436" y="159980"/>
                  </a:cubicBezTo>
                  <a:cubicBezTo>
                    <a:pt x="92015" y="147342"/>
                    <a:pt x="83724" y="135494"/>
                    <a:pt x="71089" y="132730"/>
                  </a:cubicBezTo>
                  <a:cubicBezTo>
                    <a:pt x="67141" y="131940"/>
                    <a:pt x="61613" y="132730"/>
                    <a:pt x="59244" y="130360"/>
                  </a:cubicBezTo>
                  <a:cubicBezTo>
                    <a:pt x="53716" y="124831"/>
                    <a:pt x="47004" y="118117"/>
                    <a:pt x="45820" y="110614"/>
                  </a:cubicBezTo>
                  <a:cubicBezTo>
                    <a:pt x="44240" y="101136"/>
                    <a:pt x="51347" y="94027"/>
                    <a:pt x="61613" y="91657"/>
                  </a:cubicBezTo>
                  <a:cubicBezTo>
                    <a:pt x="65561" y="90867"/>
                    <a:pt x="69905" y="90472"/>
                    <a:pt x="73458" y="89288"/>
                  </a:cubicBezTo>
                  <a:cubicBezTo>
                    <a:pt x="85303" y="85338"/>
                    <a:pt x="91226" y="76650"/>
                    <a:pt x="90436" y="64407"/>
                  </a:cubicBezTo>
                  <a:cubicBezTo>
                    <a:pt x="89646" y="52164"/>
                    <a:pt x="82539" y="44266"/>
                    <a:pt x="70694" y="41501"/>
                  </a:cubicBezTo>
                  <a:cubicBezTo>
                    <a:pt x="58454" y="38737"/>
                    <a:pt x="49373" y="43871"/>
                    <a:pt x="43450" y="54534"/>
                  </a:cubicBezTo>
                  <a:cubicBezTo>
                    <a:pt x="42661" y="56114"/>
                    <a:pt x="42266" y="58088"/>
                    <a:pt x="41476" y="59668"/>
                  </a:cubicBezTo>
                  <a:cubicBezTo>
                    <a:pt x="35554" y="75070"/>
                    <a:pt x="26078" y="80599"/>
                    <a:pt x="13838" y="75860"/>
                  </a:cubicBezTo>
                  <a:cubicBezTo>
                    <a:pt x="1993" y="71121"/>
                    <a:pt x="-1956" y="60458"/>
                    <a:pt x="3177" y="45056"/>
                  </a:cubicBezTo>
                  <a:cubicBezTo>
                    <a:pt x="12653" y="18596"/>
                    <a:pt x="31605" y="3193"/>
                    <a:pt x="59244" y="429"/>
                  </a:cubicBezTo>
                  <a:cubicBezTo>
                    <a:pt x="85303" y="-2335"/>
                    <a:pt x="106624" y="8328"/>
                    <a:pt x="120838" y="30443"/>
                  </a:cubicBezTo>
                  <a:cubicBezTo>
                    <a:pt x="135447" y="52954"/>
                    <a:pt x="135447" y="76650"/>
                    <a:pt x="122023" y="99951"/>
                  </a:cubicBezTo>
                  <a:cubicBezTo>
                    <a:pt x="120049" y="103505"/>
                    <a:pt x="117285" y="107059"/>
                    <a:pt x="114126" y="111799"/>
                  </a:cubicBezTo>
                  <a:close/>
                </a:path>
              </a:pathLst>
            </a:custGeom>
            <a:grpFill/>
            <a:ln w="3948" cap="flat">
              <a:noFill/>
              <a:prstDash val="solid"/>
              <a:miter/>
            </a:ln>
          </p:spPr>
          <p:txBody>
            <a:bodyPr rtlCol="0" anchor="ctr"/>
            <a:lstStyle/>
            <a:p>
              <a:endParaRPr lang="en-US"/>
            </a:p>
          </p:txBody>
        </p:sp>
        <p:sp>
          <p:nvSpPr>
            <p:cNvPr id="32" name="Freeform 356">
              <a:extLst>
                <a:ext uri="{FF2B5EF4-FFF2-40B4-BE49-F238E27FC236}">
                  <a16:creationId xmlns:a16="http://schemas.microsoft.com/office/drawing/2014/main" id="{72F3EE19-82E0-6D92-7261-FC03BE77F30E}"/>
                </a:ext>
              </a:extLst>
            </p:cNvPr>
            <p:cNvSpPr/>
            <p:nvPr/>
          </p:nvSpPr>
          <p:spPr>
            <a:xfrm>
              <a:off x="1247482" y="483316"/>
              <a:ext cx="74637" cy="75444"/>
            </a:xfrm>
            <a:custGeom>
              <a:avLst/>
              <a:gdLst>
                <a:gd name="connsiteX0" fmla="*/ 7 w 74637"/>
                <a:gd name="connsiteY0" fmla="*/ 36735 h 75444"/>
                <a:gd name="connsiteX1" fmla="*/ 37516 w 74637"/>
                <a:gd name="connsiteY1" fmla="*/ 7 h 75444"/>
                <a:gd name="connsiteX2" fmla="*/ 74631 w 74637"/>
                <a:gd name="connsiteY2" fmla="*/ 38710 h 75444"/>
                <a:gd name="connsiteX3" fmla="*/ 37122 w 74637"/>
                <a:gd name="connsiteY3" fmla="*/ 75438 h 75444"/>
                <a:gd name="connsiteX4" fmla="*/ 7 w 74637"/>
                <a:gd name="connsiteY4" fmla="*/ 36735 h 75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37" h="75444">
                  <a:moveTo>
                    <a:pt x="7" y="36735"/>
                  </a:moveTo>
                  <a:cubicBezTo>
                    <a:pt x="402" y="16199"/>
                    <a:pt x="17380" y="-388"/>
                    <a:pt x="37516" y="7"/>
                  </a:cubicBezTo>
                  <a:cubicBezTo>
                    <a:pt x="58443" y="7"/>
                    <a:pt x="75026" y="17779"/>
                    <a:pt x="74631" y="38710"/>
                  </a:cubicBezTo>
                  <a:cubicBezTo>
                    <a:pt x="74236" y="59246"/>
                    <a:pt x="57258" y="75833"/>
                    <a:pt x="37122" y="75438"/>
                  </a:cubicBezTo>
                  <a:cubicBezTo>
                    <a:pt x="16195" y="75438"/>
                    <a:pt x="-388" y="58061"/>
                    <a:pt x="7" y="36735"/>
                  </a:cubicBezTo>
                  <a:close/>
                </a:path>
              </a:pathLst>
            </a:custGeom>
            <a:grpFill/>
            <a:ln w="3948" cap="flat">
              <a:noFill/>
              <a:prstDash val="solid"/>
              <a:miter/>
            </a:ln>
          </p:spPr>
          <p:txBody>
            <a:bodyPr rtlCol="0" anchor="ctr"/>
            <a:lstStyle/>
            <a:p>
              <a:endParaRPr lang="en-US"/>
            </a:p>
          </p:txBody>
        </p:sp>
      </p:grpSp>
    </p:spTree>
    <p:extLst>
      <p:ext uri="{BB962C8B-B14F-4D97-AF65-F5344CB8AC3E}">
        <p14:creationId xmlns:p14="http://schemas.microsoft.com/office/powerpoint/2010/main" val="29531992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03365-7057-9C69-CDE1-F52358EF522B}"/>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9BC48EE-3179-EFC2-3262-169D5C0E0FCE}"/>
              </a:ext>
            </a:extLst>
          </p:cNvPr>
          <p:cNvSpPr>
            <a:spLocks noGrp="1"/>
          </p:cNvSpPr>
          <p:nvPr>
            <p:ph type="body" sz="quarter" idx="35"/>
          </p:nvPr>
        </p:nvSpPr>
        <p:spPr>
          <a:xfrm>
            <a:off x="5168028" y="501968"/>
            <a:ext cx="5619220" cy="647521"/>
          </a:xfrm>
        </p:spPr>
        <p:txBody>
          <a:bodyPr lIns="91440" tIns="45720" rIns="91440" bIns="45720" anchor="t">
            <a:noAutofit/>
          </a:bodyPr>
          <a:lstStyle/>
          <a:p>
            <a:r>
              <a:rPr lang="en-US" sz="3200" dirty="0">
                <a:latin typeface="Calibri"/>
                <a:ea typeface="Calibri"/>
                <a:cs typeface="Calibri"/>
              </a:rPr>
              <a:t>Aanvullende voedingsinformatie</a:t>
            </a:r>
          </a:p>
          <a:p>
            <a:endParaRPr lang="en-US" dirty="0">
              <a:latin typeface="Calibri"/>
              <a:ea typeface="Calibri"/>
              <a:cs typeface="Calibri"/>
            </a:endParaRPr>
          </a:p>
        </p:txBody>
      </p:sp>
      <p:sp>
        <p:nvSpPr>
          <p:cNvPr id="3" name="Text Placeholder 5">
            <a:extLst>
              <a:ext uri="{FF2B5EF4-FFF2-40B4-BE49-F238E27FC236}">
                <a16:creationId xmlns:a16="http://schemas.microsoft.com/office/drawing/2014/main" id="{6F620835-CB49-7E5B-E69B-79D56E9B4843}"/>
              </a:ext>
            </a:extLst>
          </p:cNvPr>
          <p:cNvSpPr txBox="1">
            <a:spLocks/>
          </p:cNvSpPr>
          <p:nvPr/>
        </p:nvSpPr>
        <p:spPr>
          <a:xfrm>
            <a:off x="5168028" y="2012181"/>
            <a:ext cx="6330868" cy="4574665"/>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1" i="0" kern="1200">
                <a:solidFill>
                  <a:srgbClr val="F26F46"/>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b="0" dirty="0">
                <a:solidFill>
                  <a:srgbClr val="292668"/>
                </a:solidFill>
                <a:latin typeface="+mn-lt"/>
                <a:ea typeface="Calibri"/>
                <a:cs typeface="Calibri"/>
              </a:rPr>
              <a:t>Aanvullende voedingsinformatie, waaronder etikettering op de voorkant van de verpakking, is bedoeld om "</a:t>
            </a:r>
            <a:r>
              <a:rPr lang="pt-BR" i="1" dirty="0">
                <a:solidFill>
                  <a:srgbClr val="292668"/>
                </a:solidFill>
                <a:latin typeface="+mn-lt"/>
                <a:ea typeface="Calibri"/>
                <a:cs typeface="Calibri"/>
              </a:rPr>
              <a:t>het begrip van de consument over de voedingswaarde van hun voedsel te vergroten en te helpen bij het interpreteren van de voedingswaardeverklaring</a:t>
            </a:r>
            <a:r>
              <a:rPr lang="pt-BR" b="0" dirty="0">
                <a:solidFill>
                  <a:srgbClr val="292668"/>
                </a:solidFill>
                <a:latin typeface="+mn-lt"/>
                <a:ea typeface="Calibri"/>
                <a:cs typeface="Calibri"/>
              </a:rPr>
              <a:t>". </a:t>
            </a:r>
          </a:p>
          <a:p>
            <a:r>
              <a:rPr lang="pt-BR" b="0" dirty="0">
                <a:solidFill>
                  <a:srgbClr val="292668"/>
                </a:solidFill>
                <a:latin typeface="+mn-lt"/>
                <a:ea typeface="Calibri"/>
                <a:cs typeface="Calibri"/>
              </a:rPr>
              <a:t>Het kan een algemene samenvattende score geven van de gezondheid van een levensmiddel of consumenten informeren over hoge gehaltes aan zorgwekkende voedingsstoffen. </a:t>
            </a:r>
            <a:endParaRPr lang="pt-BR" dirty="0">
              <a:ea typeface="Calibri"/>
            </a:endParaRPr>
          </a:p>
          <a:p>
            <a:endParaRPr lang="pt-BR" b="0" dirty="0">
              <a:solidFill>
                <a:srgbClr val="292668"/>
              </a:solidFill>
              <a:latin typeface="+mn-lt"/>
              <a:ea typeface="Calibri"/>
              <a:cs typeface="Calibri"/>
            </a:endParaRPr>
          </a:p>
          <a:p>
            <a:endParaRPr lang="pt-BR" b="0" dirty="0">
              <a:solidFill>
                <a:srgbClr val="292668"/>
              </a:solidFill>
              <a:latin typeface="+mn-lt"/>
              <a:ea typeface="Calibri"/>
              <a:cs typeface="Calibri"/>
            </a:endParaRPr>
          </a:p>
          <a:p>
            <a:endParaRPr lang="pt-BR" b="0" dirty="0">
              <a:solidFill>
                <a:srgbClr val="292668"/>
              </a:solidFill>
              <a:latin typeface="+mn-lt"/>
              <a:ea typeface="Calibri"/>
              <a:cs typeface="Calibri"/>
            </a:endParaRPr>
          </a:p>
        </p:txBody>
      </p:sp>
      <p:sp>
        <p:nvSpPr>
          <p:cNvPr id="7" name="Espaço Reservado para Imagem 6">
            <a:extLst>
              <a:ext uri="{FF2B5EF4-FFF2-40B4-BE49-F238E27FC236}">
                <a16:creationId xmlns:a16="http://schemas.microsoft.com/office/drawing/2014/main" id="{A78E5D92-DB6A-6E1B-D93D-466C1790D008}"/>
              </a:ext>
            </a:extLst>
          </p:cNvPr>
          <p:cNvSpPr>
            <a:spLocks noGrp="1"/>
          </p:cNvSpPr>
          <p:nvPr>
            <p:ph type="pic" sz="quarter" idx="19"/>
          </p:nvPr>
        </p:nvSpPr>
        <p:spPr/>
        <p:txBody>
          <a:bodyPr/>
          <a:lstStyle/>
          <a:p>
            <a:endParaRPr lang="en-GB"/>
          </a:p>
        </p:txBody>
      </p:sp>
      <p:pic>
        <p:nvPicPr>
          <p:cNvPr id="2" name="Imagem 1" descr="Tabela&#10;&#10;O conteúdo gerado por IA pode estar incorreto.">
            <a:extLst>
              <a:ext uri="{FF2B5EF4-FFF2-40B4-BE49-F238E27FC236}">
                <a16:creationId xmlns:a16="http://schemas.microsoft.com/office/drawing/2014/main" id="{7889D0B6-58F5-AE23-0BCD-EE0F768E01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929" y="180"/>
            <a:ext cx="4259293" cy="6857639"/>
          </a:xfrm>
          <a:prstGeom prst="rect">
            <a:avLst/>
          </a:prstGeom>
        </p:spPr>
      </p:pic>
      <p:sp>
        <p:nvSpPr>
          <p:cNvPr id="8" name="Elipse 7">
            <a:extLst>
              <a:ext uri="{FF2B5EF4-FFF2-40B4-BE49-F238E27FC236}">
                <a16:creationId xmlns:a16="http://schemas.microsoft.com/office/drawing/2014/main" id="{52F7605F-025B-EFF4-162D-4F43CD620C60}"/>
              </a:ext>
            </a:extLst>
          </p:cNvPr>
          <p:cNvSpPr/>
          <p:nvPr/>
        </p:nvSpPr>
        <p:spPr>
          <a:xfrm rot="5400000">
            <a:off x="-168217" y="4897504"/>
            <a:ext cx="1758354" cy="143083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4" name="Group 3">
            <a:extLst>
              <a:ext uri="{FF2B5EF4-FFF2-40B4-BE49-F238E27FC236}">
                <a16:creationId xmlns:a16="http://schemas.microsoft.com/office/drawing/2014/main" id="{97E2FADC-144F-EAA6-FBCB-A93EC5450794}"/>
              </a:ext>
            </a:extLst>
          </p:cNvPr>
          <p:cNvGrpSpPr/>
          <p:nvPr/>
        </p:nvGrpSpPr>
        <p:grpSpPr>
          <a:xfrm>
            <a:off x="10348650" y="693571"/>
            <a:ext cx="877195" cy="755660"/>
            <a:chOff x="9799091" y="1337481"/>
            <a:chExt cx="1360227" cy="1296537"/>
          </a:xfrm>
        </p:grpSpPr>
        <p:grpSp>
          <p:nvGrpSpPr>
            <p:cNvPr id="5" name="Graphic 37">
              <a:extLst>
                <a:ext uri="{FF2B5EF4-FFF2-40B4-BE49-F238E27FC236}">
                  <a16:creationId xmlns:a16="http://schemas.microsoft.com/office/drawing/2014/main" id="{57BC67B5-1F4D-2D42-C5B1-221E1543C694}"/>
                </a:ext>
              </a:extLst>
            </p:cNvPr>
            <p:cNvGrpSpPr/>
            <p:nvPr/>
          </p:nvGrpSpPr>
          <p:grpSpPr>
            <a:xfrm>
              <a:off x="10350395" y="1654208"/>
              <a:ext cx="214914" cy="696681"/>
              <a:chOff x="4228565" y="1390736"/>
              <a:chExt cx="214914" cy="696681"/>
            </a:xfrm>
            <a:solidFill>
              <a:srgbClr val="00BADE"/>
            </a:solidFill>
          </p:grpSpPr>
          <p:sp>
            <p:nvSpPr>
              <p:cNvPr id="15" name="Freeform 69">
                <a:extLst>
                  <a:ext uri="{FF2B5EF4-FFF2-40B4-BE49-F238E27FC236}">
                    <a16:creationId xmlns:a16="http://schemas.microsoft.com/office/drawing/2014/main" id="{484DE419-5F2E-2AF8-9D6F-98B845958281}"/>
                  </a:ext>
                </a:extLst>
              </p:cNvPr>
              <p:cNvSpPr/>
              <p:nvPr/>
            </p:nvSpPr>
            <p:spPr>
              <a:xfrm>
                <a:off x="4228565" y="1658539"/>
                <a:ext cx="214914" cy="428879"/>
              </a:xfrm>
              <a:custGeom>
                <a:avLst/>
                <a:gdLst>
                  <a:gd name="connsiteX0" fmla="*/ 160711 w 214914"/>
                  <a:gd name="connsiteY0" fmla="*/ 0 h 428879"/>
                  <a:gd name="connsiteX1" fmla="*/ 160711 w 214914"/>
                  <a:gd name="connsiteY1" fmla="*/ 355656 h 428879"/>
                  <a:gd name="connsiteX2" fmla="*/ 179730 w 214914"/>
                  <a:gd name="connsiteY2" fmla="*/ 374675 h 428879"/>
                  <a:gd name="connsiteX3" fmla="*/ 214915 w 214914"/>
                  <a:gd name="connsiteY3" fmla="*/ 375626 h 428879"/>
                  <a:gd name="connsiteX4" fmla="*/ 214915 w 214914"/>
                  <a:gd name="connsiteY4" fmla="*/ 428879 h 428879"/>
                  <a:gd name="connsiteX5" fmla="*/ 0 w 214914"/>
                  <a:gd name="connsiteY5" fmla="*/ 428879 h 428879"/>
                  <a:gd name="connsiteX6" fmla="*/ 0 w 214914"/>
                  <a:gd name="connsiteY6" fmla="*/ 375626 h 428879"/>
                  <a:gd name="connsiteX7" fmla="*/ 54204 w 214914"/>
                  <a:gd name="connsiteY7" fmla="*/ 348048 h 428879"/>
                  <a:gd name="connsiteX8" fmla="*/ 54204 w 214914"/>
                  <a:gd name="connsiteY8" fmla="*/ 75125 h 428879"/>
                  <a:gd name="connsiteX9" fmla="*/ 0 w 214914"/>
                  <a:gd name="connsiteY9" fmla="*/ 54204 h 428879"/>
                  <a:gd name="connsiteX10" fmla="*/ 0 w 214914"/>
                  <a:gd name="connsiteY10" fmla="*/ 951 h 428879"/>
                  <a:gd name="connsiteX11" fmla="*/ 160711 w 214914"/>
                  <a:gd name="connsiteY11" fmla="*/ 951 h 42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914" h="428879">
                    <a:moveTo>
                      <a:pt x="160711" y="0"/>
                    </a:moveTo>
                    <a:lnTo>
                      <a:pt x="160711" y="355656"/>
                    </a:lnTo>
                    <a:cubicBezTo>
                      <a:pt x="160711" y="359460"/>
                      <a:pt x="174975" y="372773"/>
                      <a:pt x="179730" y="374675"/>
                    </a:cubicBezTo>
                    <a:cubicBezTo>
                      <a:pt x="190190" y="377528"/>
                      <a:pt x="203504" y="374675"/>
                      <a:pt x="214915" y="375626"/>
                    </a:cubicBezTo>
                    <a:lnTo>
                      <a:pt x="214915" y="428879"/>
                    </a:lnTo>
                    <a:lnTo>
                      <a:pt x="0" y="428879"/>
                    </a:lnTo>
                    <a:lnTo>
                      <a:pt x="0" y="375626"/>
                    </a:lnTo>
                    <a:cubicBezTo>
                      <a:pt x="24725" y="377528"/>
                      <a:pt x="51351" y="378479"/>
                      <a:pt x="54204" y="348048"/>
                    </a:cubicBezTo>
                    <a:lnTo>
                      <a:pt x="54204" y="75125"/>
                    </a:lnTo>
                    <a:cubicBezTo>
                      <a:pt x="43744" y="50400"/>
                      <a:pt x="22823" y="54204"/>
                      <a:pt x="0" y="54204"/>
                    </a:cubicBezTo>
                    <a:lnTo>
                      <a:pt x="0" y="951"/>
                    </a:lnTo>
                    <a:lnTo>
                      <a:pt x="160711" y="951"/>
                    </a:lnTo>
                    <a:close/>
                  </a:path>
                </a:pathLst>
              </a:custGeom>
              <a:solidFill>
                <a:srgbClr val="F26F46"/>
              </a:solidFill>
              <a:ln w="9502" cap="flat">
                <a:solidFill>
                  <a:srgbClr val="292668"/>
                </a:solidFill>
                <a:prstDash val="solid"/>
                <a:miter/>
              </a:ln>
            </p:spPr>
            <p:txBody>
              <a:bodyPr rtlCol="0" anchor="ctr"/>
              <a:lstStyle/>
              <a:p>
                <a:pPr marL="0" marR="0" lvl="0" indent="0" defTabSz="91373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Roboto"/>
                </a:endParaRPr>
              </a:p>
            </p:txBody>
          </p:sp>
          <p:sp>
            <p:nvSpPr>
              <p:cNvPr id="16" name="Freeform 70">
                <a:extLst>
                  <a:ext uri="{FF2B5EF4-FFF2-40B4-BE49-F238E27FC236}">
                    <a16:creationId xmlns:a16="http://schemas.microsoft.com/office/drawing/2014/main" id="{5649401D-6087-62DA-DAD6-A973A898E950}"/>
                  </a:ext>
                </a:extLst>
              </p:cNvPr>
              <p:cNvSpPr/>
              <p:nvPr/>
            </p:nvSpPr>
            <p:spPr>
              <a:xfrm>
                <a:off x="4284016" y="1390736"/>
                <a:ext cx="103937" cy="107396"/>
              </a:xfrm>
              <a:custGeom>
                <a:avLst/>
                <a:gdLst>
                  <a:gd name="connsiteX0" fmla="*/ 42497 w 103937"/>
                  <a:gd name="connsiteY0" fmla="*/ 586 h 107396"/>
                  <a:gd name="connsiteX1" fmla="*/ 57712 w 103937"/>
                  <a:gd name="connsiteY1" fmla="*/ 107092 h 107396"/>
                  <a:gd name="connsiteX2" fmla="*/ 42497 w 103937"/>
                  <a:gd name="connsiteY2" fmla="*/ 586 h 107396"/>
                </a:gdLst>
                <a:ahLst/>
                <a:cxnLst>
                  <a:cxn ang="0">
                    <a:pos x="connsiteX0" y="connsiteY0"/>
                  </a:cxn>
                  <a:cxn ang="0">
                    <a:pos x="connsiteX1" y="connsiteY1"/>
                  </a:cxn>
                  <a:cxn ang="0">
                    <a:pos x="connsiteX2" y="connsiteY2"/>
                  </a:cxn>
                </a:cxnLst>
                <a:rect l="l" t="t" r="r" b="b"/>
                <a:pathLst>
                  <a:path w="103937" h="107396">
                    <a:moveTo>
                      <a:pt x="42497" y="586"/>
                    </a:moveTo>
                    <a:cubicBezTo>
                      <a:pt x="117622" y="-8924"/>
                      <a:pt x="125230" y="100435"/>
                      <a:pt x="57712" y="107092"/>
                    </a:cubicBezTo>
                    <a:cubicBezTo>
                      <a:pt x="-9805" y="113749"/>
                      <a:pt x="-22168" y="9144"/>
                      <a:pt x="42497" y="586"/>
                    </a:cubicBezTo>
                    <a:close/>
                  </a:path>
                </a:pathLst>
              </a:custGeom>
              <a:solidFill>
                <a:srgbClr val="F26F46"/>
              </a:solidFill>
              <a:ln w="9502" cap="flat">
                <a:solidFill>
                  <a:srgbClr val="292668"/>
                </a:solidFill>
                <a:prstDash val="solid"/>
                <a:miter/>
              </a:ln>
            </p:spPr>
            <p:txBody>
              <a:bodyPr rtlCol="0" anchor="ctr"/>
              <a:lstStyle/>
              <a:p>
                <a:pPr marL="0" marR="0" lvl="0" indent="0" defTabSz="91373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Roboto"/>
                </a:endParaRPr>
              </a:p>
            </p:txBody>
          </p:sp>
        </p:grpSp>
        <p:grpSp>
          <p:nvGrpSpPr>
            <p:cNvPr id="9" name="Graphic 37">
              <a:extLst>
                <a:ext uri="{FF2B5EF4-FFF2-40B4-BE49-F238E27FC236}">
                  <a16:creationId xmlns:a16="http://schemas.microsoft.com/office/drawing/2014/main" id="{F0433C01-882F-95E5-2C09-49A564E5EE4C}"/>
                </a:ext>
              </a:extLst>
            </p:cNvPr>
            <p:cNvGrpSpPr/>
            <p:nvPr/>
          </p:nvGrpSpPr>
          <p:grpSpPr>
            <a:xfrm>
              <a:off x="10293848" y="1599835"/>
              <a:ext cx="742283" cy="807675"/>
              <a:chOff x="4172018" y="1336363"/>
              <a:chExt cx="742283" cy="807675"/>
            </a:xfrm>
            <a:solidFill>
              <a:srgbClr val="000000"/>
            </a:solidFill>
          </p:grpSpPr>
          <p:sp>
            <p:nvSpPr>
              <p:cNvPr id="11" name="Freeform 65">
                <a:extLst>
                  <a:ext uri="{FF2B5EF4-FFF2-40B4-BE49-F238E27FC236}">
                    <a16:creationId xmlns:a16="http://schemas.microsoft.com/office/drawing/2014/main" id="{6863EE5D-C6EC-F9E1-7861-6576980B2AA7}"/>
                  </a:ext>
                </a:extLst>
              </p:cNvPr>
              <p:cNvSpPr/>
              <p:nvPr/>
            </p:nvSpPr>
            <p:spPr>
              <a:xfrm>
                <a:off x="4172018" y="1603142"/>
                <a:ext cx="326273" cy="540896"/>
              </a:xfrm>
              <a:custGeom>
                <a:avLst/>
                <a:gdLst>
                  <a:gd name="connsiteX0" fmla="*/ 270512 w 326273"/>
                  <a:gd name="connsiteY0" fmla="*/ 377770 h 540896"/>
                  <a:gd name="connsiteX1" fmla="*/ 323765 w 326273"/>
                  <a:gd name="connsiteY1" fmla="*/ 400593 h 540896"/>
                  <a:gd name="connsiteX2" fmla="*/ 323765 w 326273"/>
                  <a:gd name="connsiteY2" fmla="*/ 517560 h 540896"/>
                  <a:gd name="connsiteX3" fmla="*/ 296187 w 326273"/>
                  <a:gd name="connsiteY3" fmla="*/ 538481 h 540896"/>
                  <a:gd name="connsiteX4" fmla="*/ 30872 w 326273"/>
                  <a:gd name="connsiteY4" fmla="*/ 538481 h 540896"/>
                  <a:gd name="connsiteX5" fmla="*/ 3294 w 326273"/>
                  <a:gd name="connsiteY5" fmla="*/ 515658 h 540896"/>
                  <a:gd name="connsiteX6" fmla="*/ 3294 w 326273"/>
                  <a:gd name="connsiteY6" fmla="*/ 398691 h 540896"/>
                  <a:gd name="connsiteX7" fmla="*/ 56548 w 326273"/>
                  <a:gd name="connsiteY7" fmla="*/ 377770 h 540896"/>
                  <a:gd name="connsiteX8" fmla="*/ 56548 w 326273"/>
                  <a:gd name="connsiteY8" fmla="*/ 162855 h 540896"/>
                  <a:gd name="connsiteX9" fmla="*/ 3294 w 326273"/>
                  <a:gd name="connsiteY9" fmla="*/ 141934 h 540896"/>
                  <a:gd name="connsiteX10" fmla="*/ 3294 w 326273"/>
                  <a:gd name="connsiteY10" fmla="*/ 24967 h 540896"/>
                  <a:gd name="connsiteX11" fmla="*/ 30872 w 326273"/>
                  <a:gd name="connsiteY11" fmla="*/ 2144 h 540896"/>
                  <a:gd name="connsiteX12" fmla="*/ 245787 w 326273"/>
                  <a:gd name="connsiteY12" fmla="*/ 2144 h 540896"/>
                  <a:gd name="connsiteX13" fmla="*/ 271462 w 326273"/>
                  <a:gd name="connsiteY13" fmla="*/ 22114 h 540896"/>
                  <a:gd name="connsiteX14" fmla="*/ 271462 w 326273"/>
                  <a:gd name="connsiteY14" fmla="*/ 377770 h 540896"/>
                  <a:gd name="connsiteX15" fmla="*/ 217258 w 326273"/>
                  <a:gd name="connsiteY15" fmla="*/ 55397 h 540896"/>
                  <a:gd name="connsiteX16" fmla="*/ 56548 w 326273"/>
                  <a:gd name="connsiteY16" fmla="*/ 55397 h 540896"/>
                  <a:gd name="connsiteX17" fmla="*/ 56548 w 326273"/>
                  <a:gd name="connsiteY17" fmla="*/ 108651 h 540896"/>
                  <a:gd name="connsiteX18" fmla="*/ 109801 w 326273"/>
                  <a:gd name="connsiteY18" fmla="*/ 129572 h 540896"/>
                  <a:gd name="connsiteX19" fmla="*/ 109801 w 326273"/>
                  <a:gd name="connsiteY19" fmla="*/ 402494 h 540896"/>
                  <a:gd name="connsiteX20" fmla="*/ 56548 w 326273"/>
                  <a:gd name="connsiteY20" fmla="*/ 430072 h 540896"/>
                  <a:gd name="connsiteX21" fmla="*/ 56548 w 326273"/>
                  <a:gd name="connsiteY21" fmla="*/ 483325 h 540896"/>
                  <a:gd name="connsiteX22" fmla="*/ 271462 w 326273"/>
                  <a:gd name="connsiteY22" fmla="*/ 483325 h 540896"/>
                  <a:gd name="connsiteX23" fmla="*/ 271462 w 326273"/>
                  <a:gd name="connsiteY23" fmla="*/ 430072 h 540896"/>
                  <a:gd name="connsiteX24" fmla="*/ 236277 w 326273"/>
                  <a:gd name="connsiteY24" fmla="*/ 429121 h 540896"/>
                  <a:gd name="connsiteX25" fmla="*/ 217258 w 326273"/>
                  <a:gd name="connsiteY25" fmla="*/ 410102 h 540896"/>
                  <a:gd name="connsiteX26" fmla="*/ 217258 w 326273"/>
                  <a:gd name="connsiteY26" fmla="*/ 54446 h 54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6273" h="540896">
                    <a:moveTo>
                      <a:pt x="270512" y="377770"/>
                    </a:moveTo>
                    <a:cubicBezTo>
                      <a:pt x="290481" y="375868"/>
                      <a:pt x="319961" y="375868"/>
                      <a:pt x="323765" y="400593"/>
                    </a:cubicBezTo>
                    <a:cubicBezTo>
                      <a:pt x="327569" y="425317"/>
                      <a:pt x="326618" y="504246"/>
                      <a:pt x="323765" y="517560"/>
                    </a:cubicBezTo>
                    <a:cubicBezTo>
                      <a:pt x="320912" y="530873"/>
                      <a:pt x="307599" y="537530"/>
                      <a:pt x="296187" y="538481"/>
                    </a:cubicBezTo>
                    <a:cubicBezTo>
                      <a:pt x="211553" y="546088"/>
                      <a:pt x="116457" y="532775"/>
                      <a:pt x="30872" y="538481"/>
                    </a:cubicBezTo>
                    <a:cubicBezTo>
                      <a:pt x="18509" y="539432"/>
                      <a:pt x="5196" y="527069"/>
                      <a:pt x="3294" y="515658"/>
                    </a:cubicBezTo>
                    <a:cubicBezTo>
                      <a:pt x="1392" y="504246"/>
                      <a:pt x="441" y="412004"/>
                      <a:pt x="3294" y="398691"/>
                    </a:cubicBezTo>
                    <a:cubicBezTo>
                      <a:pt x="8049" y="375868"/>
                      <a:pt x="37528" y="376819"/>
                      <a:pt x="56548" y="377770"/>
                    </a:cubicBezTo>
                    <a:lnTo>
                      <a:pt x="56548" y="162855"/>
                    </a:lnTo>
                    <a:cubicBezTo>
                      <a:pt x="38479" y="163806"/>
                      <a:pt x="9000" y="165708"/>
                      <a:pt x="3294" y="141934"/>
                    </a:cubicBezTo>
                    <a:cubicBezTo>
                      <a:pt x="-2412" y="118160"/>
                      <a:pt x="441" y="39231"/>
                      <a:pt x="3294" y="24967"/>
                    </a:cubicBezTo>
                    <a:cubicBezTo>
                      <a:pt x="6147" y="10703"/>
                      <a:pt x="18509" y="3095"/>
                      <a:pt x="30872" y="2144"/>
                    </a:cubicBezTo>
                    <a:cubicBezTo>
                      <a:pt x="99340" y="-4513"/>
                      <a:pt x="176367" y="6899"/>
                      <a:pt x="245787" y="2144"/>
                    </a:cubicBezTo>
                    <a:cubicBezTo>
                      <a:pt x="253394" y="242"/>
                      <a:pt x="271462" y="17359"/>
                      <a:pt x="271462" y="22114"/>
                    </a:cubicBezTo>
                    <a:lnTo>
                      <a:pt x="271462" y="377770"/>
                    </a:lnTo>
                    <a:close/>
                    <a:moveTo>
                      <a:pt x="217258" y="55397"/>
                    </a:moveTo>
                    <a:lnTo>
                      <a:pt x="56548" y="55397"/>
                    </a:lnTo>
                    <a:lnTo>
                      <a:pt x="56548" y="108651"/>
                    </a:lnTo>
                    <a:cubicBezTo>
                      <a:pt x="78419" y="108651"/>
                      <a:pt x="100291" y="104847"/>
                      <a:pt x="109801" y="129572"/>
                    </a:cubicBezTo>
                    <a:lnTo>
                      <a:pt x="109801" y="402494"/>
                    </a:lnTo>
                    <a:cubicBezTo>
                      <a:pt x="107899" y="432925"/>
                      <a:pt x="81272" y="431974"/>
                      <a:pt x="56548" y="430072"/>
                    </a:cubicBezTo>
                    <a:lnTo>
                      <a:pt x="56548" y="483325"/>
                    </a:lnTo>
                    <a:lnTo>
                      <a:pt x="271462" y="483325"/>
                    </a:lnTo>
                    <a:lnTo>
                      <a:pt x="271462" y="430072"/>
                    </a:lnTo>
                    <a:cubicBezTo>
                      <a:pt x="260051" y="429121"/>
                      <a:pt x="246738" y="431974"/>
                      <a:pt x="236277" y="429121"/>
                    </a:cubicBezTo>
                    <a:cubicBezTo>
                      <a:pt x="225817" y="426268"/>
                      <a:pt x="217258" y="413906"/>
                      <a:pt x="217258" y="410102"/>
                    </a:cubicBezTo>
                    <a:lnTo>
                      <a:pt x="217258" y="54446"/>
                    </a:lnTo>
                    <a:close/>
                  </a:path>
                </a:pathLst>
              </a:custGeom>
              <a:solidFill>
                <a:schemeClr val="bg1"/>
              </a:solidFill>
              <a:ln w="3175" cap="flat">
                <a:solidFill>
                  <a:srgbClr val="292668"/>
                </a:solidFill>
                <a:prstDash val="solid"/>
                <a:miter/>
              </a:ln>
            </p:spPr>
            <p:txBody>
              <a:bodyPr rtlCol="0" anchor="ctr"/>
              <a:lstStyle/>
              <a:p>
                <a:pPr marL="0" marR="0" lvl="0" indent="0" defTabSz="91373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Roboto"/>
                </a:endParaRPr>
              </a:p>
            </p:txBody>
          </p:sp>
          <p:sp>
            <p:nvSpPr>
              <p:cNvPr id="12" name="Freeform 66">
                <a:extLst>
                  <a:ext uri="{FF2B5EF4-FFF2-40B4-BE49-F238E27FC236}">
                    <a16:creationId xmlns:a16="http://schemas.microsoft.com/office/drawing/2014/main" id="{1EA43768-88A6-ACB9-1A49-386246583192}"/>
                  </a:ext>
                </a:extLst>
              </p:cNvPr>
              <p:cNvSpPr/>
              <p:nvPr/>
            </p:nvSpPr>
            <p:spPr>
              <a:xfrm>
                <a:off x="4229167" y="1336363"/>
                <a:ext cx="210937" cy="214976"/>
              </a:xfrm>
              <a:custGeom>
                <a:avLst/>
                <a:gdLst>
                  <a:gd name="connsiteX0" fmla="*/ 94493 w 210937"/>
                  <a:gd name="connsiteY0" fmla="*/ 755 h 214976"/>
                  <a:gd name="connsiteX1" fmla="*/ 112561 w 210937"/>
                  <a:gd name="connsiteY1" fmla="*/ 214719 h 214976"/>
                  <a:gd name="connsiteX2" fmla="*/ 94493 w 210937"/>
                  <a:gd name="connsiteY2" fmla="*/ 755 h 214976"/>
                  <a:gd name="connsiteX3" fmla="*/ 97346 w 210937"/>
                  <a:gd name="connsiteY3" fmla="*/ 54959 h 214976"/>
                  <a:gd name="connsiteX4" fmla="*/ 112561 w 210937"/>
                  <a:gd name="connsiteY4" fmla="*/ 161466 h 214976"/>
                  <a:gd name="connsiteX5" fmla="*/ 97346 w 210937"/>
                  <a:gd name="connsiteY5" fmla="*/ 54959 h 214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37" h="214976">
                    <a:moveTo>
                      <a:pt x="94493" y="755"/>
                    </a:moveTo>
                    <a:cubicBezTo>
                      <a:pt x="237136" y="-14460"/>
                      <a:pt x="255204" y="205210"/>
                      <a:pt x="112561" y="214719"/>
                    </a:cubicBezTo>
                    <a:cubicBezTo>
                      <a:pt x="-24376" y="223278"/>
                      <a:pt x="-43395" y="15970"/>
                      <a:pt x="94493" y="755"/>
                    </a:cubicBezTo>
                    <a:close/>
                    <a:moveTo>
                      <a:pt x="97346" y="54959"/>
                    </a:moveTo>
                    <a:cubicBezTo>
                      <a:pt x="32681" y="63518"/>
                      <a:pt x="40289" y="168122"/>
                      <a:pt x="112561" y="161466"/>
                    </a:cubicBezTo>
                    <a:cubicBezTo>
                      <a:pt x="184833" y="154809"/>
                      <a:pt x="172471" y="45450"/>
                      <a:pt x="97346" y="54959"/>
                    </a:cubicBezTo>
                    <a:close/>
                  </a:path>
                </a:pathLst>
              </a:custGeom>
              <a:solidFill>
                <a:schemeClr val="bg1"/>
              </a:solidFill>
              <a:ln w="9502" cap="flat">
                <a:solidFill>
                  <a:srgbClr val="292668"/>
                </a:solidFill>
                <a:prstDash val="solid"/>
                <a:miter/>
              </a:ln>
            </p:spPr>
            <p:txBody>
              <a:bodyPr rtlCol="0" anchor="ctr"/>
              <a:lstStyle/>
              <a:p>
                <a:pPr marL="0" marR="0" lvl="0" indent="0" defTabSz="91373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Roboto"/>
                </a:endParaRPr>
              </a:p>
            </p:txBody>
          </p:sp>
          <p:sp>
            <p:nvSpPr>
              <p:cNvPr id="13" name="Freeform 67">
                <a:extLst>
                  <a:ext uri="{FF2B5EF4-FFF2-40B4-BE49-F238E27FC236}">
                    <a16:creationId xmlns:a16="http://schemas.microsoft.com/office/drawing/2014/main" id="{533A6BF0-96E5-1B15-3FC0-50C3D84305C2}"/>
                  </a:ext>
                </a:extLst>
              </p:cNvPr>
              <p:cNvSpPr/>
              <p:nvPr/>
            </p:nvSpPr>
            <p:spPr>
              <a:xfrm>
                <a:off x="4809596" y="1481626"/>
                <a:ext cx="104705" cy="404660"/>
              </a:xfrm>
              <a:custGeom>
                <a:avLst/>
                <a:gdLst>
                  <a:gd name="connsiteX0" fmla="*/ 85586 w 104705"/>
                  <a:gd name="connsiteY0" fmla="*/ 385172 h 404660"/>
                  <a:gd name="connsiteX1" fmla="*/ 40891 w 104705"/>
                  <a:gd name="connsiteY1" fmla="*/ 368055 h 404660"/>
                  <a:gd name="connsiteX2" fmla="*/ 31381 w 104705"/>
                  <a:gd name="connsiteY2" fmla="*/ 115102 h 404660"/>
                  <a:gd name="connsiteX3" fmla="*/ 0 w 104705"/>
                  <a:gd name="connsiteY3" fmla="*/ 27614 h 404660"/>
                  <a:gd name="connsiteX4" fmla="*/ 45646 w 104705"/>
                  <a:gd name="connsiteY4" fmla="*/ 8595 h 404660"/>
                  <a:gd name="connsiteX5" fmla="*/ 84635 w 104705"/>
                  <a:gd name="connsiteY5" fmla="*/ 108445 h 404660"/>
                  <a:gd name="connsiteX6" fmla="*/ 93193 w 104705"/>
                  <a:gd name="connsiteY6" fmla="*/ 368055 h 404660"/>
                  <a:gd name="connsiteX7" fmla="*/ 84635 w 104705"/>
                  <a:gd name="connsiteY7" fmla="*/ 385172 h 40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05" h="404660">
                    <a:moveTo>
                      <a:pt x="85586" y="385172"/>
                    </a:moveTo>
                    <a:cubicBezTo>
                      <a:pt x="69419" y="399436"/>
                      <a:pt x="45646" y="388025"/>
                      <a:pt x="40891" y="368055"/>
                    </a:cubicBezTo>
                    <a:cubicBezTo>
                      <a:pt x="56106" y="281518"/>
                      <a:pt x="55155" y="199736"/>
                      <a:pt x="31381" y="115102"/>
                    </a:cubicBezTo>
                    <a:cubicBezTo>
                      <a:pt x="7608" y="30467"/>
                      <a:pt x="951" y="42829"/>
                      <a:pt x="0" y="27614"/>
                    </a:cubicBezTo>
                    <a:cubicBezTo>
                      <a:pt x="0" y="2889"/>
                      <a:pt x="28529" y="-9473"/>
                      <a:pt x="45646" y="8595"/>
                    </a:cubicBezTo>
                    <a:cubicBezTo>
                      <a:pt x="62763" y="26663"/>
                      <a:pt x="79880" y="88475"/>
                      <a:pt x="84635" y="108445"/>
                    </a:cubicBezTo>
                    <a:cubicBezTo>
                      <a:pt x="103654" y="181668"/>
                      <a:pt x="114114" y="294831"/>
                      <a:pt x="93193" y="368055"/>
                    </a:cubicBezTo>
                    <a:cubicBezTo>
                      <a:pt x="72272" y="441278"/>
                      <a:pt x="88438" y="381368"/>
                      <a:pt x="84635" y="385172"/>
                    </a:cubicBezTo>
                    <a:close/>
                  </a:path>
                </a:pathLst>
              </a:custGeom>
              <a:solidFill>
                <a:schemeClr val="bg1"/>
              </a:solidFill>
              <a:ln w="9502" cap="flat">
                <a:solidFill>
                  <a:srgbClr val="292668"/>
                </a:solidFill>
                <a:prstDash val="solid"/>
                <a:miter/>
              </a:ln>
            </p:spPr>
            <p:txBody>
              <a:bodyPr rtlCol="0" anchor="ctr"/>
              <a:lstStyle/>
              <a:p>
                <a:pPr marL="0" marR="0" lvl="0" indent="0" defTabSz="91373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Roboto"/>
                </a:endParaRPr>
              </a:p>
            </p:txBody>
          </p:sp>
          <p:sp>
            <p:nvSpPr>
              <p:cNvPr id="14" name="Freeform 68">
                <a:extLst>
                  <a:ext uri="{FF2B5EF4-FFF2-40B4-BE49-F238E27FC236}">
                    <a16:creationId xmlns:a16="http://schemas.microsoft.com/office/drawing/2014/main" id="{4E960229-A4BF-CEE7-F5F5-32254EF9EA83}"/>
                  </a:ext>
                </a:extLst>
              </p:cNvPr>
              <p:cNvSpPr/>
              <p:nvPr/>
            </p:nvSpPr>
            <p:spPr>
              <a:xfrm>
                <a:off x="4756500" y="1389805"/>
                <a:ext cx="50819" cy="51633"/>
              </a:xfrm>
              <a:custGeom>
                <a:avLst/>
                <a:gdLst>
                  <a:gd name="connsiteX0" fmla="*/ 17911 w 50819"/>
                  <a:gd name="connsiteY0" fmla="*/ 566 h 51633"/>
                  <a:gd name="connsiteX1" fmla="*/ 36930 w 50819"/>
                  <a:gd name="connsiteY1" fmla="*/ 49064 h 51633"/>
                  <a:gd name="connsiteX2" fmla="*/ 17911 w 50819"/>
                  <a:gd name="connsiteY2" fmla="*/ 566 h 51633"/>
                </a:gdLst>
                <a:ahLst/>
                <a:cxnLst>
                  <a:cxn ang="0">
                    <a:pos x="connsiteX0" y="connsiteY0"/>
                  </a:cxn>
                  <a:cxn ang="0">
                    <a:pos x="connsiteX1" y="connsiteY1"/>
                  </a:cxn>
                  <a:cxn ang="0">
                    <a:pos x="connsiteX2" y="connsiteY2"/>
                  </a:cxn>
                </a:cxnLst>
                <a:rect l="l" t="t" r="r" b="b"/>
                <a:pathLst>
                  <a:path w="50819" h="51633">
                    <a:moveTo>
                      <a:pt x="17911" y="566"/>
                    </a:moveTo>
                    <a:cubicBezTo>
                      <a:pt x="45489" y="-5140"/>
                      <a:pt x="65459" y="33849"/>
                      <a:pt x="36930" y="49064"/>
                    </a:cubicBezTo>
                    <a:cubicBezTo>
                      <a:pt x="8402" y="64279"/>
                      <a:pt x="-19176" y="7222"/>
                      <a:pt x="17911" y="566"/>
                    </a:cubicBezTo>
                    <a:close/>
                  </a:path>
                </a:pathLst>
              </a:custGeom>
              <a:solidFill>
                <a:srgbClr val="000000"/>
              </a:solidFill>
              <a:ln w="9502" cap="flat">
                <a:solidFill>
                  <a:srgbClr val="292668"/>
                </a:solidFill>
                <a:prstDash val="solid"/>
                <a:miter/>
              </a:ln>
            </p:spPr>
            <p:txBody>
              <a:bodyPr rtlCol="0" anchor="ctr"/>
              <a:lstStyle/>
              <a:p>
                <a:pPr marL="0" marR="0" lvl="0" indent="0" defTabSz="91373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Roboto"/>
                </a:endParaRPr>
              </a:p>
            </p:txBody>
          </p:sp>
        </p:grpSp>
        <p:sp>
          <p:nvSpPr>
            <p:cNvPr id="10" name="Oval Callout 64">
              <a:extLst>
                <a:ext uri="{FF2B5EF4-FFF2-40B4-BE49-F238E27FC236}">
                  <a16:creationId xmlns:a16="http://schemas.microsoft.com/office/drawing/2014/main" id="{3BDC3062-4FAF-F18E-9F9B-D40E50DB424B}"/>
                </a:ext>
              </a:extLst>
            </p:cNvPr>
            <p:cNvSpPr/>
            <p:nvPr/>
          </p:nvSpPr>
          <p:spPr>
            <a:xfrm rot="1336282">
              <a:off x="9799091" y="1337481"/>
              <a:ext cx="1360227" cy="1296537"/>
            </a:xfrm>
            <a:prstGeom prst="wedgeEllipseCallout">
              <a:avLst>
                <a:gd name="adj1" fmla="val -24644"/>
                <a:gd name="adj2" fmla="val 67550"/>
              </a:avLst>
            </a:prstGeom>
            <a:noFill/>
            <a:ln w="38100" cap="flat" cmpd="sng" algn="ctr">
              <a:solidFill>
                <a:srgbClr val="292668"/>
              </a:solidFill>
              <a:prstDash val="solid"/>
            </a:ln>
            <a:effectLst/>
          </p:spPr>
          <p:txBody>
            <a:bodyPr rtlCol="0" anchor="ctr"/>
            <a:lstStyle/>
            <a:p>
              <a:pPr marL="0" marR="0" lvl="0" indent="0" algn="ctr" defTabSz="91373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grpSp>
    </p:spTree>
    <p:extLst>
      <p:ext uri="{BB962C8B-B14F-4D97-AF65-F5344CB8AC3E}">
        <p14:creationId xmlns:p14="http://schemas.microsoft.com/office/powerpoint/2010/main" val="3646628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3E3AF-7E06-5F2B-B402-3F8AAE4DF3D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01EAC07-04D9-9FAA-20CD-E027999921D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24323" y="0"/>
            <a:ext cx="4009292" cy="6858000"/>
          </a:xfrm>
          <a:prstGeom prst="rect">
            <a:avLst/>
          </a:prstGeom>
        </p:spPr>
      </p:pic>
      <p:sp>
        <p:nvSpPr>
          <p:cNvPr id="6" name="Text Placeholder 5">
            <a:extLst>
              <a:ext uri="{FF2B5EF4-FFF2-40B4-BE49-F238E27FC236}">
                <a16:creationId xmlns:a16="http://schemas.microsoft.com/office/drawing/2014/main" id="{514DED78-7F4D-ADCC-C87D-F875F54CC349}"/>
              </a:ext>
            </a:extLst>
          </p:cNvPr>
          <p:cNvSpPr>
            <a:spLocks noGrp="1"/>
          </p:cNvSpPr>
          <p:nvPr>
            <p:ph type="body" sz="quarter" idx="35"/>
          </p:nvPr>
        </p:nvSpPr>
        <p:spPr>
          <a:xfrm>
            <a:off x="4906539" y="355183"/>
            <a:ext cx="6562677" cy="647521"/>
          </a:xfrm>
        </p:spPr>
        <p:txBody>
          <a:bodyPr lIns="91440" tIns="45720" rIns="91440" bIns="45720" anchor="t">
            <a:noAutofit/>
          </a:bodyPr>
          <a:lstStyle/>
          <a:p>
            <a:r>
              <a:rPr lang="en-US" sz="3200">
                <a:latin typeface="Calibri"/>
                <a:ea typeface="Calibri"/>
                <a:cs typeface="Calibri"/>
              </a:rPr>
              <a:t>Voedings- en gezondheidsclaims </a:t>
            </a:r>
          </a:p>
          <a:p>
            <a:endParaRPr lang="en-US">
              <a:latin typeface="Calibri"/>
              <a:ea typeface="Calibri"/>
              <a:cs typeface="Calibri"/>
            </a:endParaRPr>
          </a:p>
        </p:txBody>
      </p:sp>
      <p:grpSp>
        <p:nvGrpSpPr>
          <p:cNvPr id="16" name="Group 15">
            <a:extLst>
              <a:ext uri="{FF2B5EF4-FFF2-40B4-BE49-F238E27FC236}">
                <a16:creationId xmlns:a16="http://schemas.microsoft.com/office/drawing/2014/main" id="{281C7BBC-3BC2-57D2-B7D6-336E97C17582}"/>
              </a:ext>
            </a:extLst>
          </p:cNvPr>
          <p:cNvGrpSpPr/>
          <p:nvPr/>
        </p:nvGrpSpPr>
        <p:grpSpPr>
          <a:xfrm>
            <a:off x="-288758" y="4213575"/>
            <a:ext cx="2366621" cy="2933183"/>
            <a:chOff x="2887563" y="4517695"/>
            <a:chExt cx="1145987" cy="1420333"/>
          </a:xfrm>
          <a:solidFill>
            <a:schemeClr val="bg1">
              <a:alpha val="26000"/>
            </a:schemeClr>
          </a:solidFill>
        </p:grpSpPr>
        <p:sp>
          <p:nvSpPr>
            <p:cNvPr id="17" name="Freeform 16">
              <a:extLst>
                <a:ext uri="{FF2B5EF4-FFF2-40B4-BE49-F238E27FC236}">
                  <a16:creationId xmlns:a16="http://schemas.microsoft.com/office/drawing/2014/main" id="{4B97AE50-1C14-B32A-D464-A47B11AE85EF}"/>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18" name="Graphic 10">
              <a:extLst>
                <a:ext uri="{FF2B5EF4-FFF2-40B4-BE49-F238E27FC236}">
                  <a16:creationId xmlns:a16="http://schemas.microsoft.com/office/drawing/2014/main" id="{2B5F9B55-9274-0145-A194-76D3C3838888}"/>
                </a:ext>
              </a:extLst>
            </p:cNvPr>
            <p:cNvGrpSpPr/>
            <p:nvPr/>
          </p:nvGrpSpPr>
          <p:grpSpPr>
            <a:xfrm>
              <a:off x="3495254" y="4781992"/>
              <a:ext cx="536857" cy="499528"/>
              <a:chOff x="3495254" y="4781992"/>
              <a:chExt cx="536857" cy="499528"/>
            </a:xfrm>
            <a:grpFill/>
          </p:grpSpPr>
          <p:sp>
            <p:nvSpPr>
              <p:cNvPr id="23" name="Freeform 22">
                <a:extLst>
                  <a:ext uri="{FF2B5EF4-FFF2-40B4-BE49-F238E27FC236}">
                    <a16:creationId xmlns:a16="http://schemas.microsoft.com/office/drawing/2014/main" id="{8FBCEF11-0766-B1E3-D822-B5C1657E98C0}"/>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DB6D79D-6EE8-DDD0-B78B-5147F8E0EDB3}"/>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90861B-7D64-16F8-DAF9-6E28AD6AB989}"/>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AB138D1-0DA9-9EDE-C209-F6EEB4763417}"/>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19" name="Freeform 18">
              <a:extLst>
                <a:ext uri="{FF2B5EF4-FFF2-40B4-BE49-F238E27FC236}">
                  <a16:creationId xmlns:a16="http://schemas.microsoft.com/office/drawing/2014/main" id="{D201C5ED-977B-4F5D-1D30-C0BD0D01D0C4}"/>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A334C0C9-F451-2B39-E697-1A10DC3C47D3}"/>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C0B08EB-1EBC-B720-AA71-7A80B064D26D}"/>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4FAB944-6E2E-6B2A-016C-6057D1A9D292}"/>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
        <p:nvSpPr>
          <p:cNvPr id="5" name="Text Placeholder 5">
            <a:extLst>
              <a:ext uri="{FF2B5EF4-FFF2-40B4-BE49-F238E27FC236}">
                <a16:creationId xmlns:a16="http://schemas.microsoft.com/office/drawing/2014/main" id="{E0D3A2AC-9087-5DE1-3C79-6731C5553F84}"/>
              </a:ext>
            </a:extLst>
          </p:cNvPr>
          <p:cNvSpPr txBox="1">
            <a:spLocks/>
          </p:cNvSpPr>
          <p:nvPr/>
        </p:nvSpPr>
        <p:spPr>
          <a:xfrm>
            <a:off x="4906538" y="1202871"/>
            <a:ext cx="6655542" cy="5218026"/>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1" i="0" kern="1200">
                <a:solidFill>
                  <a:srgbClr val="F26F46"/>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b="0" dirty="0">
                <a:solidFill>
                  <a:srgbClr val="292668"/>
                </a:solidFill>
                <a:latin typeface="+mn-lt"/>
                <a:cs typeface="+mn-cs"/>
              </a:rPr>
              <a:t>"</a:t>
            </a:r>
            <a:r>
              <a:rPr lang="pt-BR" i="1" dirty="0">
                <a:solidFill>
                  <a:srgbClr val="292668"/>
                </a:solidFill>
                <a:latin typeface="+mn-lt"/>
                <a:cs typeface="+mn-cs"/>
              </a:rPr>
              <a:t>Voedingsclaims moeten in overeenstemming zijn met het nationale voedingsbeleid en dat beleid ondersteunen</a:t>
            </a:r>
            <a:r>
              <a:rPr lang="pt-BR" b="0" dirty="0">
                <a:solidFill>
                  <a:srgbClr val="292668"/>
                </a:solidFill>
                <a:latin typeface="+mn-lt"/>
                <a:cs typeface="+mn-cs"/>
              </a:rPr>
              <a:t>".</a:t>
            </a:r>
            <a:endParaRPr lang="pt-BR" b="0" dirty="0">
              <a:solidFill>
                <a:srgbClr val="000000"/>
              </a:solidFill>
              <a:latin typeface="+mn-lt"/>
              <a:cs typeface="+mn-cs"/>
            </a:endParaRPr>
          </a:p>
          <a:p>
            <a:endParaRPr lang="pt-BR" b="0" dirty="0">
              <a:solidFill>
                <a:srgbClr val="292668"/>
              </a:solidFill>
              <a:latin typeface="+mn-lt"/>
              <a:ea typeface="Calibri"/>
              <a:cs typeface="Calibri"/>
            </a:endParaRPr>
          </a:p>
          <a:p>
            <a:pPr>
              <a:lnSpc>
                <a:spcPts val="3400"/>
              </a:lnSpc>
            </a:pPr>
            <a:r>
              <a:rPr lang="pt-BR" b="0" dirty="0">
                <a:solidFill>
                  <a:srgbClr val="292668"/>
                </a:solidFill>
                <a:latin typeface="+mn-lt"/>
                <a:ea typeface="Calibri"/>
                <a:cs typeface="Calibri"/>
              </a:rPr>
              <a:t>Codex heeft voorwaarden vastgesteld waarbij een voedingswaardeclaim voor "laag", "vrij" of "zeer laag" niet mag worden overschreden voor energie, vet, verzadigd vet, cholesterol, suikers en natrium. Zo mogen vaste voedingsmiddelen waarin het gehalte aan verzadigde vetten niet hoger is dan 1,5 g per 100 g, worden geëtiketteerd met de claim "laag" aan verzadigde vetten. Of vaste voedingsmiddelen waarin het gehalte aan suikers niet hoger is dan 0,5 g per 100 g, mogen worden geëtiketteerd met de claim "vrij". Belangrijk </a:t>
            </a:r>
            <a:r>
              <a:rPr lang="pt-BR" dirty="0">
                <a:solidFill>
                  <a:srgbClr val="292668"/>
                </a:solidFill>
                <a:latin typeface="+mn-lt"/>
                <a:ea typeface="Calibri"/>
                <a:cs typeface="Calibri"/>
              </a:rPr>
              <a:t>is dat geen enkele claim misleidend of bedrieglijk mag zijn. </a:t>
            </a:r>
            <a:endParaRPr lang="pt-BR" dirty="0"/>
          </a:p>
          <a:p>
            <a:endParaRPr lang="pt-BR" b="0" dirty="0">
              <a:solidFill>
                <a:srgbClr val="292668"/>
              </a:solidFill>
              <a:latin typeface="+mn-lt"/>
              <a:ea typeface="Calibri"/>
              <a:cs typeface="Calibri"/>
            </a:endParaRPr>
          </a:p>
        </p:txBody>
      </p:sp>
      <p:grpSp>
        <p:nvGrpSpPr>
          <p:cNvPr id="2" name="Group 1">
            <a:extLst>
              <a:ext uri="{FF2B5EF4-FFF2-40B4-BE49-F238E27FC236}">
                <a16:creationId xmlns:a16="http://schemas.microsoft.com/office/drawing/2014/main" id="{CCA9695B-0C64-0180-A43B-3891BA0FECC1}"/>
              </a:ext>
            </a:extLst>
          </p:cNvPr>
          <p:cNvGrpSpPr/>
          <p:nvPr/>
        </p:nvGrpSpPr>
        <p:grpSpPr>
          <a:xfrm>
            <a:off x="10454640" y="278775"/>
            <a:ext cx="822547" cy="800335"/>
            <a:chOff x="5700273" y="5386353"/>
            <a:chExt cx="766016" cy="767823"/>
          </a:xfrm>
          <a:solidFill>
            <a:srgbClr val="292668"/>
          </a:solidFill>
        </p:grpSpPr>
        <p:grpSp>
          <p:nvGrpSpPr>
            <p:cNvPr id="3" name="Graphic 2">
              <a:extLst>
                <a:ext uri="{FF2B5EF4-FFF2-40B4-BE49-F238E27FC236}">
                  <a16:creationId xmlns:a16="http://schemas.microsoft.com/office/drawing/2014/main" id="{D3EEC8AC-E9E0-7936-3017-A02EC3FB9C7D}"/>
                </a:ext>
              </a:extLst>
            </p:cNvPr>
            <p:cNvGrpSpPr/>
            <p:nvPr/>
          </p:nvGrpSpPr>
          <p:grpSpPr>
            <a:xfrm>
              <a:off x="5844804" y="5531788"/>
              <a:ext cx="476953" cy="420947"/>
              <a:chOff x="5844804" y="5531788"/>
              <a:chExt cx="476953" cy="420947"/>
            </a:xfrm>
            <a:grpFill/>
          </p:grpSpPr>
          <p:sp>
            <p:nvSpPr>
              <p:cNvPr id="33" name="Freeform 352">
                <a:extLst>
                  <a:ext uri="{FF2B5EF4-FFF2-40B4-BE49-F238E27FC236}">
                    <a16:creationId xmlns:a16="http://schemas.microsoft.com/office/drawing/2014/main" id="{DCC214FE-69BD-2EA7-1A6C-508E4C3BECE9}"/>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F26F4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 name="Freeform 353">
                <a:extLst>
                  <a:ext uri="{FF2B5EF4-FFF2-40B4-BE49-F238E27FC236}">
                    <a16:creationId xmlns:a16="http://schemas.microsoft.com/office/drawing/2014/main" id="{D7BA7CA2-32DF-33D4-F7F6-F801AD5727E2}"/>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F26F4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4" name="Graphic 2">
              <a:extLst>
                <a:ext uri="{FF2B5EF4-FFF2-40B4-BE49-F238E27FC236}">
                  <a16:creationId xmlns:a16="http://schemas.microsoft.com/office/drawing/2014/main" id="{DAD138A2-422E-B155-2F88-01B077D7DD67}"/>
                </a:ext>
              </a:extLst>
            </p:cNvPr>
            <p:cNvGrpSpPr/>
            <p:nvPr/>
          </p:nvGrpSpPr>
          <p:grpSpPr>
            <a:xfrm>
              <a:off x="5700273" y="5386353"/>
              <a:ext cx="766016" cy="767823"/>
              <a:chOff x="5700273" y="5386353"/>
              <a:chExt cx="766016" cy="767823"/>
            </a:xfrm>
            <a:grpFill/>
          </p:grpSpPr>
          <p:sp>
            <p:nvSpPr>
              <p:cNvPr id="8" name="Freeform 338">
                <a:extLst>
                  <a:ext uri="{FF2B5EF4-FFF2-40B4-BE49-F238E27FC236}">
                    <a16:creationId xmlns:a16="http://schemas.microsoft.com/office/drawing/2014/main" id="{10417BDE-1D1D-70F7-48DF-DDF81972F8C7}"/>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Freeform 339">
                <a:extLst>
                  <a:ext uri="{FF2B5EF4-FFF2-40B4-BE49-F238E27FC236}">
                    <a16:creationId xmlns:a16="http://schemas.microsoft.com/office/drawing/2014/main" id="{06923E64-64C8-BC14-549A-822DFDD3B276}"/>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 name="Freeform 340">
                <a:extLst>
                  <a:ext uri="{FF2B5EF4-FFF2-40B4-BE49-F238E27FC236}">
                    <a16:creationId xmlns:a16="http://schemas.microsoft.com/office/drawing/2014/main" id="{12E919AD-3530-EAD2-5684-61F18CD1B307}"/>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341">
                <a:extLst>
                  <a:ext uri="{FF2B5EF4-FFF2-40B4-BE49-F238E27FC236}">
                    <a16:creationId xmlns:a16="http://schemas.microsoft.com/office/drawing/2014/main" id="{1D6C22FB-9472-9148-36AA-541D3228F50F}"/>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342">
                <a:extLst>
                  <a:ext uri="{FF2B5EF4-FFF2-40B4-BE49-F238E27FC236}">
                    <a16:creationId xmlns:a16="http://schemas.microsoft.com/office/drawing/2014/main" id="{8842D98D-274B-C492-4585-EC4C46579C38}"/>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43">
                <a:extLst>
                  <a:ext uri="{FF2B5EF4-FFF2-40B4-BE49-F238E27FC236}">
                    <a16:creationId xmlns:a16="http://schemas.microsoft.com/office/drawing/2014/main" id="{FD17D40C-FF4A-DF1E-C4DA-3B2A23698A67}"/>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344">
                <a:extLst>
                  <a:ext uri="{FF2B5EF4-FFF2-40B4-BE49-F238E27FC236}">
                    <a16:creationId xmlns:a16="http://schemas.microsoft.com/office/drawing/2014/main" id="{E591CC8B-BD5B-B55B-BA5C-6BFB4B5B5808}"/>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345">
                <a:extLst>
                  <a:ext uri="{FF2B5EF4-FFF2-40B4-BE49-F238E27FC236}">
                    <a16:creationId xmlns:a16="http://schemas.microsoft.com/office/drawing/2014/main" id="{7F0EF781-6817-0BEB-C0A5-D840594D3B4F}"/>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346">
                <a:extLst>
                  <a:ext uri="{FF2B5EF4-FFF2-40B4-BE49-F238E27FC236}">
                    <a16:creationId xmlns:a16="http://schemas.microsoft.com/office/drawing/2014/main" id="{0A9A5528-3BBD-633F-941E-B422F779FD9B}"/>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347">
                <a:extLst>
                  <a:ext uri="{FF2B5EF4-FFF2-40B4-BE49-F238E27FC236}">
                    <a16:creationId xmlns:a16="http://schemas.microsoft.com/office/drawing/2014/main" id="{F1FBF5C6-406E-4345-2781-B7ECA3B90F05}"/>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348">
                <a:extLst>
                  <a:ext uri="{FF2B5EF4-FFF2-40B4-BE49-F238E27FC236}">
                    <a16:creationId xmlns:a16="http://schemas.microsoft.com/office/drawing/2014/main" id="{6F14A160-E227-651E-0C95-E4829A3549B7}"/>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349">
                <a:extLst>
                  <a:ext uri="{FF2B5EF4-FFF2-40B4-BE49-F238E27FC236}">
                    <a16:creationId xmlns:a16="http://schemas.microsoft.com/office/drawing/2014/main" id="{9BBA6998-A6ED-FFD6-44CF-7CE7AFB39EB3}"/>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50">
                <a:extLst>
                  <a:ext uri="{FF2B5EF4-FFF2-40B4-BE49-F238E27FC236}">
                    <a16:creationId xmlns:a16="http://schemas.microsoft.com/office/drawing/2014/main" id="{6C3D3FFA-A80D-5EC7-70D1-9246FA9FBF3E}"/>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51">
                <a:extLst>
                  <a:ext uri="{FF2B5EF4-FFF2-40B4-BE49-F238E27FC236}">
                    <a16:creationId xmlns:a16="http://schemas.microsoft.com/office/drawing/2014/main" id="{591AEE02-027E-ED5F-BF21-82284183DD9D}"/>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9915160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BBBCF-55E5-86DD-E51B-13C552FA972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CCC1968-2065-D07A-EE31-42806BA665D1}"/>
              </a:ext>
            </a:extLst>
          </p:cNvPr>
          <p:cNvSpPr>
            <a:spLocks noGrp="1"/>
          </p:cNvSpPr>
          <p:nvPr>
            <p:ph type="body" sz="quarter" idx="16"/>
          </p:nvPr>
        </p:nvSpPr>
        <p:spPr/>
        <p:txBody>
          <a:bodyPr/>
          <a:lstStyle/>
          <a:p>
            <a:r>
              <a:rPr lang="en-IE" dirty="0"/>
              <a:t>Voedingsetiketten lezen</a:t>
            </a:r>
          </a:p>
        </p:txBody>
      </p:sp>
      <p:sp>
        <p:nvSpPr>
          <p:cNvPr id="3" name="Text Placeholder 2">
            <a:extLst>
              <a:ext uri="{FF2B5EF4-FFF2-40B4-BE49-F238E27FC236}">
                <a16:creationId xmlns:a16="http://schemas.microsoft.com/office/drawing/2014/main" id="{08268996-196D-2B9D-2C92-C7DB30C68F6B}"/>
              </a:ext>
            </a:extLst>
          </p:cNvPr>
          <p:cNvSpPr>
            <a:spLocks noGrp="1"/>
          </p:cNvSpPr>
          <p:nvPr>
            <p:ph type="body" sz="quarter" idx="19"/>
          </p:nvPr>
        </p:nvSpPr>
        <p:spPr>
          <a:xfrm>
            <a:off x="6689403" y="2262173"/>
            <a:ext cx="4990998" cy="2430407"/>
          </a:xfrm>
        </p:spPr>
        <p:txBody>
          <a:bodyPr lIns="91440" tIns="45720" rIns="91440" bIns="45720" anchor="t"/>
          <a:lstStyle/>
          <a:p>
            <a:pPr marL="0" indent="0" algn="just">
              <a:lnSpc>
                <a:spcPct val="150000"/>
              </a:lnSpc>
            </a:pPr>
            <a:r>
              <a:rPr lang="en-US" dirty="0">
                <a:ea typeface="+mn-lt"/>
                <a:cs typeface="+mn-lt"/>
              </a:rPr>
              <a:t>In deze video legt diëtiste Margaret Brum uit waarom u voedingsetiketten moet gebruiken om weloverwogen voedingskeuzes te maken.</a:t>
            </a:r>
            <a:endParaRPr lang="en-US" dirty="0">
              <a:ea typeface="Calibri"/>
              <a:cs typeface="Calibri"/>
            </a:endParaRPr>
          </a:p>
          <a:p>
            <a:pPr algn="just">
              <a:lnSpc>
                <a:spcPct val="150000"/>
              </a:lnSpc>
            </a:pPr>
            <a:endParaRPr lang="en-US" dirty="0"/>
          </a:p>
          <a:p>
            <a:pPr algn="just">
              <a:lnSpc>
                <a:spcPct val="150000"/>
              </a:lnSpc>
            </a:pPr>
            <a:endParaRPr lang="en-US" dirty="0"/>
          </a:p>
          <a:p>
            <a:pPr algn="just">
              <a:lnSpc>
                <a:spcPct val="150000"/>
              </a:lnSpc>
            </a:pPr>
            <a:endParaRPr lang="en-US" dirty="0">
              <a:ea typeface="Calibri"/>
              <a:cs typeface="Calibri"/>
            </a:endParaRPr>
          </a:p>
        </p:txBody>
      </p:sp>
      <p:sp>
        <p:nvSpPr>
          <p:cNvPr id="6" name="CaixaDeTexto 5">
            <a:extLst>
              <a:ext uri="{FF2B5EF4-FFF2-40B4-BE49-F238E27FC236}">
                <a16:creationId xmlns:a16="http://schemas.microsoft.com/office/drawing/2014/main" id="{BA101E51-38E2-A944-903B-EB4B56015571}"/>
              </a:ext>
            </a:extLst>
          </p:cNvPr>
          <p:cNvSpPr txBox="1"/>
          <p:nvPr/>
        </p:nvSpPr>
        <p:spPr>
          <a:xfrm>
            <a:off x="871695" y="6191012"/>
            <a:ext cx="3238081" cy="307777"/>
          </a:xfrm>
          <a:prstGeom prst="rect">
            <a:avLst/>
          </a:prstGeom>
          <a:noFill/>
        </p:spPr>
        <p:txBody>
          <a:bodyPr wrap="square">
            <a:spAutoFit/>
          </a:bodyPr>
          <a:lstStyle/>
          <a:p>
            <a:r>
              <a:rPr lang="en-GB" sz="1400" u="sng" dirty="0">
                <a:solidFill>
                  <a:srgbClr val="87A66E"/>
                </a:solidFill>
                <a:hlinkClick r:id="rId3"/>
              </a:rPr>
              <a:t>https://youtu.be/uEjP8wXxKNA</a:t>
            </a:r>
            <a:endParaRPr lang="en-GB" sz="1400" u="sng" dirty="0">
              <a:solidFill>
                <a:srgbClr val="87A66E"/>
              </a:solidFill>
            </a:endParaRPr>
          </a:p>
        </p:txBody>
      </p:sp>
      <p:pic>
        <p:nvPicPr>
          <p:cNvPr id="5" name="Multimédia Online 4" title="How to Understand Food Labels and Nutrition &amp; Health Claims: Cardiac College">
            <a:hlinkClick r:id="" action="ppaction://media"/>
            <a:extLst>
              <a:ext uri="{FF2B5EF4-FFF2-40B4-BE49-F238E27FC236}">
                <a16:creationId xmlns:a16="http://schemas.microsoft.com/office/drawing/2014/main" id="{4E6DEB2A-0049-5C0C-2A4A-F6C39C7EF4D3}"/>
              </a:ext>
            </a:extLst>
          </p:cNvPr>
          <p:cNvPicPr>
            <a:picLocks noRot="1" noChangeAspect="1"/>
          </p:cNvPicPr>
          <p:nvPr>
            <a:videoFile r:link="rId1"/>
          </p:nvPr>
        </p:nvPicPr>
        <p:blipFill>
          <a:blip r:embed="rId4"/>
          <a:stretch>
            <a:fillRect/>
          </a:stretch>
        </p:blipFill>
        <p:spPr>
          <a:xfrm>
            <a:off x="1055077" y="2367083"/>
            <a:ext cx="5307488" cy="3249946"/>
          </a:xfrm>
          <a:prstGeom prst="rect">
            <a:avLst/>
          </a:prstGeom>
        </p:spPr>
      </p:pic>
    </p:spTree>
    <p:extLst>
      <p:ext uri="{BB962C8B-B14F-4D97-AF65-F5344CB8AC3E}">
        <p14:creationId xmlns:p14="http://schemas.microsoft.com/office/powerpoint/2010/main" val="100292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3">
            <a:extLst>
              <a:ext uri="{FF2B5EF4-FFF2-40B4-BE49-F238E27FC236}">
                <a16:creationId xmlns:a16="http://schemas.microsoft.com/office/drawing/2014/main" id="{10D85E56-2506-40F1-5560-E25AE33AFDDC}"/>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b="-328"/>
          <a:stretch/>
        </p:blipFill>
        <p:spPr>
          <a:xfrm>
            <a:off x="382664" y="385460"/>
            <a:ext cx="4107750" cy="6087079"/>
          </a:xfrm>
          <a:prstGeom prst="rect">
            <a:avLst/>
          </a:prstGeom>
        </p:spPr>
      </p:pic>
      <p:sp>
        <p:nvSpPr>
          <p:cNvPr id="9" name="Text Placeholder 8">
            <a:extLst>
              <a:ext uri="{FF2B5EF4-FFF2-40B4-BE49-F238E27FC236}">
                <a16:creationId xmlns:a16="http://schemas.microsoft.com/office/drawing/2014/main" id="{4BCA7494-017B-CC48-9BEC-8F31D90E2329}"/>
              </a:ext>
            </a:extLst>
          </p:cNvPr>
          <p:cNvSpPr>
            <a:spLocks noGrp="1"/>
          </p:cNvSpPr>
          <p:nvPr>
            <p:ph type="body" sz="quarter" idx="18"/>
          </p:nvPr>
        </p:nvSpPr>
        <p:spPr>
          <a:xfrm>
            <a:off x="4828110" y="2420735"/>
            <a:ext cx="6527075" cy="3352308"/>
          </a:xfrm>
        </p:spPr>
        <p:txBody>
          <a:bodyPr/>
          <a:lstStyle/>
          <a:p>
            <a:pPr marL="0" indent="0">
              <a:lnSpc>
                <a:spcPct val="100000"/>
              </a:lnSpc>
            </a:pPr>
            <a:r>
              <a:rPr lang="en-US" sz="2800" dirty="0"/>
              <a:t>Voedingsgeletterdheid is een breed begrip dat de kennis, vaardigheden en attitudes omvat die nodig zijn om weloverwogen en bewuste beslissingen te nemen over voeding en gezondheid.</a:t>
            </a:r>
          </a:p>
          <a:p>
            <a:endParaRPr lang="en-US" dirty="0"/>
          </a:p>
          <a:p>
            <a:endParaRPr lang="en-US" dirty="0"/>
          </a:p>
        </p:txBody>
      </p:sp>
      <p:sp>
        <p:nvSpPr>
          <p:cNvPr id="13" name="Rectangle 12">
            <a:extLst>
              <a:ext uri="{FF2B5EF4-FFF2-40B4-BE49-F238E27FC236}">
                <a16:creationId xmlns:a16="http://schemas.microsoft.com/office/drawing/2014/main" id="{F5B3DF5B-B659-D26B-965C-36176B3B9B03}"/>
              </a:ext>
            </a:extLst>
          </p:cNvPr>
          <p:cNvSpPr/>
          <p:nvPr/>
        </p:nvSpPr>
        <p:spPr>
          <a:xfrm>
            <a:off x="3926747" y="1252799"/>
            <a:ext cx="5192509"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4" name="TextBox 13">
            <a:extLst>
              <a:ext uri="{FF2B5EF4-FFF2-40B4-BE49-F238E27FC236}">
                <a16:creationId xmlns:a16="http://schemas.microsoft.com/office/drawing/2014/main" id="{789EB091-9909-434F-09BC-37EEDA80CBFB}"/>
              </a:ext>
            </a:extLst>
          </p:cNvPr>
          <p:cNvSpPr txBox="1"/>
          <p:nvPr/>
        </p:nvSpPr>
        <p:spPr>
          <a:xfrm>
            <a:off x="4110770" y="1305097"/>
            <a:ext cx="5008486" cy="1200329"/>
          </a:xfrm>
          <a:prstGeom prst="rect">
            <a:avLst/>
          </a:prstGeom>
          <a:noFill/>
        </p:spPr>
        <p:txBody>
          <a:bodyPr wrap="square" rtlCol="0">
            <a:spAutoFit/>
          </a:bodyPr>
          <a:lstStyle/>
          <a:p>
            <a:r>
              <a:rPr lang="en-US" sz="3600" b="1" spc="324">
                <a:solidFill>
                  <a:srgbClr val="F26F46"/>
                </a:solidFill>
                <a:latin typeface="Calibri" panose="020F0502020204030204" pitchFamily="34" charset="0"/>
                <a:cs typeface="Calibri" panose="020F0502020204030204" pitchFamily="34" charset="0"/>
              </a:rPr>
              <a:t>VOEDSELGELETTERDHEID</a:t>
            </a:r>
          </a:p>
          <a:p>
            <a:endParaRPr lang="en-US" sz="3600" b="1" spc="324">
              <a:solidFill>
                <a:srgbClr val="F26F46"/>
              </a:solidFill>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1F5211E4-E241-DBCC-C738-8E6B86B809EA}"/>
              </a:ext>
            </a:extLst>
          </p:cNvPr>
          <p:cNvGrpSpPr/>
          <p:nvPr/>
        </p:nvGrpSpPr>
        <p:grpSpPr>
          <a:xfrm>
            <a:off x="0" y="4438165"/>
            <a:ext cx="2366621" cy="2933183"/>
            <a:chOff x="2887563" y="4517695"/>
            <a:chExt cx="1145987" cy="1420333"/>
          </a:xfrm>
          <a:solidFill>
            <a:schemeClr val="bg1">
              <a:alpha val="26000"/>
            </a:schemeClr>
          </a:solidFill>
        </p:grpSpPr>
        <p:sp>
          <p:nvSpPr>
            <p:cNvPr id="15" name="Freeform 14">
              <a:extLst>
                <a:ext uri="{FF2B5EF4-FFF2-40B4-BE49-F238E27FC236}">
                  <a16:creationId xmlns:a16="http://schemas.microsoft.com/office/drawing/2014/main" id="{3B9717C2-7F83-A0B6-5A23-C367925F93F3}"/>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16" name="Graphic 10">
              <a:extLst>
                <a:ext uri="{FF2B5EF4-FFF2-40B4-BE49-F238E27FC236}">
                  <a16:creationId xmlns:a16="http://schemas.microsoft.com/office/drawing/2014/main" id="{DB79504E-3344-394F-F0BF-F0347AC66F41}"/>
                </a:ext>
              </a:extLst>
            </p:cNvPr>
            <p:cNvGrpSpPr/>
            <p:nvPr/>
          </p:nvGrpSpPr>
          <p:grpSpPr>
            <a:xfrm>
              <a:off x="3495254" y="4781992"/>
              <a:ext cx="536857" cy="499528"/>
              <a:chOff x="3495254" y="4781992"/>
              <a:chExt cx="536857" cy="499528"/>
            </a:xfrm>
            <a:grpFill/>
          </p:grpSpPr>
          <p:sp>
            <p:nvSpPr>
              <p:cNvPr id="21" name="Freeform 20">
                <a:extLst>
                  <a:ext uri="{FF2B5EF4-FFF2-40B4-BE49-F238E27FC236}">
                    <a16:creationId xmlns:a16="http://schemas.microsoft.com/office/drawing/2014/main" id="{C179DD70-BFA4-2FD4-B5EA-6A8453FB893B}"/>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E1FFE6A-3FAC-1157-89C1-1566CA598799}"/>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EC66710-911C-E464-CE58-9A5A646E48BF}"/>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A246B12-F787-F871-CBCD-15045DA21A0E}"/>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A5B60779-1800-DDD4-E765-3A48D15D3A76}"/>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CDF6DAF-A97E-7FB7-73AD-5249E2A39ADC}"/>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E35148B-0858-A5A2-4DA8-10C908B84F05}"/>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E49700C2-0BBC-2FF4-DE41-3F551D5233A1}"/>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
        <p:nvSpPr>
          <p:cNvPr id="25" name="TextBox 24">
            <a:extLst>
              <a:ext uri="{FF2B5EF4-FFF2-40B4-BE49-F238E27FC236}">
                <a16:creationId xmlns:a16="http://schemas.microsoft.com/office/drawing/2014/main" id="{58F32D2D-0670-4C29-86F8-908BB496ECC9}"/>
              </a:ext>
            </a:extLst>
          </p:cNvPr>
          <p:cNvSpPr txBox="1"/>
          <p:nvPr/>
        </p:nvSpPr>
        <p:spPr>
          <a:xfrm>
            <a:off x="4715593" y="4757380"/>
            <a:ext cx="6639592" cy="738664"/>
          </a:xfrm>
          <a:prstGeom prst="rect">
            <a:avLst/>
          </a:prstGeom>
          <a:noFill/>
        </p:spPr>
        <p:txBody>
          <a:bodyPr wrap="square">
            <a:spAutoFit/>
          </a:bodyPr>
          <a:lstStyle/>
          <a:p>
            <a:r>
              <a:rPr lang="en-US" sz="1400" u="sng" dirty="0">
                <a:solidFill>
                  <a:srgbClr val="87A66E"/>
                </a:solidFill>
                <a:hlinkClick r:id="rId4">
                  <a:extLst>
                    <a:ext uri="{A12FA001-AC4F-418D-AE19-62706E023703}">
                      <ahyp:hlinkClr xmlns:ahyp="http://schemas.microsoft.com/office/drawing/2018/hyperlinkcolor" val="tx"/>
                    </a:ext>
                  </a:extLst>
                </a:hlinkClick>
              </a:rPr>
              <a:t>Silva, P. Verbetering van de voedselgeletterdheid van adolescenten door middel van de principes van het mediterrane dieet: van bewijs naar praktijk. Nutrients 2025, 17, 1371</a:t>
            </a:r>
            <a:endParaRPr lang="en-US" sz="1400" u="sng" dirty="0">
              <a:solidFill>
                <a:srgbClr val="87A66E"/>
              </a:solidFill>
            </a:endParaRPr>
          </a:p>
          <a:p>
            <a:r>
              <a:rPr lang="pt-BR" sz="1400" u="sng" dirty="0">
                <a:solidFill>
                  <a:srgbClr val="87A66E"/>
                </a:solidFill>
              </a:rPr>
              <a:t>https://www.mdpi.com/2072-6643/17/8/1371</a:t>
            </a:r>
          </a:p>
        </p:txBody>
      </p:sp>
      <p:pic>
        <p:nvPicPr>
          <p:cNvPr id="2" name="Picture 6">
            <a:extLst>
              <a:ext uri="{FF2B5EF4-FFF2-40B4-BE49-F238E27FC236}">
                <a16:creationId xmlns:a16="http://schemas.microsoft.com/office/drawing/2014/main" id="{8A786F68-07A2-338D-5B67-5BF4EE3A49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36602" y="5904756"/>
            <a:ext cx="355880" cy="355880"/>
          </a:xfrm>
          <a:prstGeom prst="rect">
            <a:avLst/>
          </a:prstGeom>
        </p:spPr>
      </p:pic>
      <p:sp>
        <p:nvSpPr>
          <p:cNvPr id="3" name="TextBox 2">
            <a:extLst>
              <a:ext uri="{FF2B5EF4-FFF2-40B4-BE49-F238E27FC236}">
                <a16:creationId xmlns:a16="http://schemas.microsoft.com/office/drawing/2014/main" id="{973DA31C-F74F-7F3A-A279-2C8224BDCD49}"/>
              </a:ext>
            </a:extLst>
          </p:cNvPr>
          <p:cNvSpPr txBox="1"/>
          <p:nvPr/>
        </p:nvSpPr>
        <p:spPr>
          <a:xfrm>
            <a:off x="1093304" y="3240157"/>
            <a:ext cx="2604053" cy="461665"/>
          </a:xfrm>
          <a:prstGeom prst="rect">
            <a:avLst/>
          </a:prstGeom>
          <a:solidFill>
            <a:srgbClr val="DBD9D3"/>
          </a:solidFill>
        </p:spPr>
        <p:txBody>
          <a:bodyPr wrap="square" rtlCol="0">
            <a:spAutoFit/>
          </a:bodyPr>
          <a:lstStyle/>
          <a:p>
            <a:pPr algn="ctr"/>
            <a:r>
              <a:rPr lang="en-IE" sz="2400" dirty="0">
                <a:solidFill>
                  <a:srgbClr val="0E0F09"/>
                </a:solidFill>
              </a:rPr>
              <a:t>INGREDIËNTEN</a:t>
            </a:r>
          </a:p>
        </p:txBody>
      </p:sp>
    </p:spTree>
    <p:extLst>
      <p:ext uri="{BB962C8B-B14F-4D97-AF65-F5344CB8AC3E}">
        <p14:creationId xmlns:p14="http://schemas.microsoft.com/office/powerpoint/2010/main" val="39939803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descr="Pandemia: aumento de consumo de ultraprocessados pelo Brasil | Idec -  Instituto Brasileiro de Defesa do Consumidor">
            <a:extLst>
              <a:ext uri="{FF2B5EF4-FFF2-40B4-BE49-F238E27FC236}">
                <a16:creationId xmlns:a16="http://schemas.microsoft.com/office/drawing/2014/main" id="{21640DDF-2608-19BB-E885-F9A45898AA3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75922"/>
            <a:ext cx="12192000" cy="6933922"/>
          </a:xfrm>
          <a:prstGeom prst="rect">
            <a:avLst/>
          </a:prstGeom>
        </p:spPr>
      </p:pic>
      <p:sp>
        <p:nvSpPr>
          <p:cNvPr id="3" name="Text Placeholder 2">
            <a:extLst>
              <a:ext uri="{FF2B5EF4-FFF2-40B4-BE49-F238E27FC236}">
                <a16:creationId xmlns:a16="http://schemas.microsoft.com/office/drawing/2014/main" id="{65A2CCDB-A367-BC82-049B-97EAD7DE7AFE}"/>
              </a:ext>
            </a:extLst>
          </p:cNvPr>
          <p:cNvSpPr>
            <a:spLocks noGrp="1"/>
          </p:cNvSpPr>
          <p:nvPr>
            <p:ph type="body" sz="quarter" idx="18"/>
          </p:nvPr>
        </p:nvSpPr>
        <p:spPr>
          <a:xfrm>
            <a:off x="3884656" y="4883012"/>
            <a:ext cx="4064926" cy="577734"/>
          </a:xfrm>
        </p:spPr>
        <p:txBody>
          <a:bodyPr lIns="91440" tIns="45720" rIns="91440" bIns="45720" anchor="ctr"/>
          <a:lstStyle/>
          <a:p>
            <a:r>
              <a:rPr lang="en-IE" b="1"/>
              <a:t>Carlos Monteiro</a:t>
            </a:r>
            <a:endParaRPr lang="en-IE" b="1">
              <a:ea typeface="Calibri"/>
              <a:cs typeface="Calibri"/>
            </a:endParaRPr>
          </a:p>
        </p:txBody>
      </p:sp>
      <p:sp>
        <p:nvSpPr>
          <p:cNvPr id="4" name="Text Placeholder 3">
            <a:extLst>
              <a:ext uri="{FF2B5EF4-FFF2-40B4-BE49-F238E27FC236}">
                <a16:creationId xmlns:a16="http://schemas.microsoft.com/office/drawing/2014/main" id="{471C6C01-8F80-7B29-C24A-942FA7883176}"/>
              </a:ext>
            </a:extLst>
          </p:cNvPr>
          <p:cNvSpPr>
            <a:spLocks noGrp="1"/>
          </p:cNvSpPr>
          <p:nvPr>
            <p:ph type="body" sz="quarter" idx="19"/>
          </p:nvPr>
        </p:nvSpPr>
        <p:spPr>
          <a:xfrm>
            <a:off x="929631" y="1617417"/>
            <a:ext cx="10094976" cy="2909939"/>
          </a:xfrm>
          <a:solidFill>
            <a:schemeClr val="bg1">
              <a:alpha val="79000"/>
            </a:schemeClr>
          </a:solidFill>
        </p:spPr>
        <p:txBody>
          <a:bodyPr lIns="91440" tIns="45720" rIns="91440" bIns="45720" anchor="ctr"/>
          <a:lstStyle/>
          <a:p>
            <a:r>
              <a:rPr lang="en-US" sz="2800" i="1" dirty="0">
                <a:solidFill>
                  <a:srgbClr val="292668"/>
                </a:solidFill>
                <a:ea typeface="+mn-lt"/>
                <a:cs typeface="+mn-lt"/>
              </a:rPr>
              <a:t>Ultraverwerkte voedingsmiddelen zijn industriële formuleringen die volledig of grotendeels bestaan uit stoffen die uit voedingsmiddelen worden gewonnen (oliën, vetten, suiker, zetmeel en eiwitten), afkomstig zijn van voedingsbestanddelen (gehydrogeneerde vetten en gemodificeerd zetmeel) of in laboratoria </a:t>
            </a:r>
            <a:r>
              <a:rPr lang="en-US" sz="2800" i="1" dirty="0" err="1">
                <a:solidFill>
                  <a:srgbClr val="292668"/>
                </a:solidFill>
                <a:ea typeface="+mn-lt"/>
                <a:cs typeface="+mn-lt"/>
              </a:rPr>
              <a:t>worden gesynthetiseerd </a:t>
            </a:r>
            <a:r>
              <a:rPr lang="en-US" sz="2800" i="1" dirty="0">
                <a:solidFill>
                  <a:srgbClr val="292668"/>
                </a:solidFill>
                <a:ea typeface="+mn-lt"/>
                <a:cs typeface="+mn-lt"/>
              </a:rPr>
              <a:t>uit voedingssubstraten of andere organische bronnen (smaakversterkers, </a:t>
            </a:r>
            <a:r>
              <a:rPr lang="en-US" sz="2800" i="1" dirty="0" err="1">
                <a:solidFill>
                  <a:srgbClr val="292668"/>
                </a:solidFill>
                <a:ea typeface="+mn-lt"/>
                <a:cs typeface="+mn-lt"/>
              </a:rPr>
              <a:t>kleurstoffen </a:t>
            </a:r>
            <a:r>
              <a:rPr lang="en-US" sz="2800" i="1" dirty="0">
                <a:solidFill>
                  <a:srgbClr val="292668"/>
                </a:solidFill>
                <a:ea typeface="+mn-lt"/>
                <a:cs typeface="+mn-lt"/>
              </a:rPr>
              <a:t>en verschillende levensmiddelenadditieven die worden gebruikt om het product extra smakelijk te maken). </a:t>
            </a:r>
            <a:endParaRPr lang="pt-BR" sz="2800" i="1" dirty="0">
              <a:solidFill>
                <a:srgbClr val="292668"/>
              </a:solidFill>
              <a:ea typeface="Calibri"/>
              <a:cs typeface="Calibri"/>
            </a:endParaRPr>
          </a:p>
        </p:txBody>
      </p:sp>
      <p:grpSp>
        <p:nvGrpSpPr>
          <p:cNvPr id="7" name="Group 6">
            <a:extLst>
              <a:ext uri="{FF2B5EF4-FFF2-40B4-BE49-F238E27FC236}">
                <a16:creationId xmlns:a16="http://schemas.microsoft.com/office/drawing/2014/main" id="{EB25CD3B-23D6-8A92-2AC2-F91771298AD3}"/>
              </a:ext>
            </a:extLst>
          </p:cNvPr>
          <p:cNvGrpSpPr/>
          <p:nvPr/>
        </p:nvGrpSpPr>
        <p:grpSpPr>
          <a:xfrm>
            <a:off x="5233206" y="619919"/>
            <a:ext cx="1487826" cy="1083162"/>
            <a:chOff x="3400450" y="986392"/>
            <a:chExt cx="1487826" cy="1083162"/>
          </a:xfrm>
        </p:grpSpPr>
        <p:sp>
          <p:nvSpPr>
            <p:cNvPr id="8" name="Freeform 7">
              <a:extLst>
                <a:ext uri="{FF2B5EF4-FFF2-40B4-BE49-F238E27FC236}">
                  <a16:creationId xmlns:a16="http://schemas.microsoft.com/office/drawing/2014/main" id="{21BE94E0-23B3-DFB5-664D-F980FA18998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26F46"/>
            </a:solidFill>
            <a:ln w="8971"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57706E7-74CB-F9E2-3A33-DEEC714DBBAF}"/>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92668"/>
            </a:solidFill>
            <a:ln w="8971"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928135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AE466-B8B3-7D76-9D51-DAA27F378EF2}"/>
            </a:ext>
          </a:extLst>
        </p:cNvPr>
        <p:cNvGrpSpPr/>
        <p:nvPr/>
      </p:nvGrpSpPr>
      <p:grpSpPr>
        <a:xfrm>
          <a:off x="0" y="0"/>
          <a:ext cx="0" cy="0"/>
          <a:chOff x="0" y="0"/>
          <a:chExt cx="0" cy="0"/>
        </a:xfrm>
      </p:grpSpPr>
      <p:sp>
        <p:nvSpPr>
          <p:cNvPr id="6" name="Text Placeholder 1">
            <a:extLst>
              <a:ext uri="{FF2B5EF4-FFF2-40B4-BE49-F238E27FC236}">
                <a16:creationId xmlns:a16="http://schemas.microsoft.com/office/drawing/2014/main" id="{B13DF781-1F67-8FD9-9040-29A115069568}"/>
              </a:ext>
            </a:extLst>
          </p:cNvPr>
          <p:cNvSpPr txBox="1">
            <a:spLocks/>
          </p:cNvSpPr>
          <p:nvPr/>
        </p:nvSpPr>
        <p:spPr>
          <a:xfrm>
            <a:off x="0" y="444745"/>
            <a:ext cx="9037211" cy="641497"/>
          </a:xfrm>
          <a:prstGeom prst="rect">
            <a:avLst/>
          </a:prstGeom>
          <a:solidFill>
            <a:srgbClr val="F26F46"/>
          </a:solidFill>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2665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dirty="0">
                <a:solidFill>
                  <a:schemeClr val="bg1"/>
                </a:solidFill>
                <a:ea typeface="Calibri"/>
                <a:cs typeface="Calibri"/>
              </a:rPr>
              <a:t>Hoe herken je een ultraverwerkt voedingsmiddel?</a:t>
            </a:r>
            <a:endParaRPr lang="pt-BR" dirty="0">
              <a:solidFill>
                <a:schemeClr val="bg1"/>
              </a:solidFill>
            </a:endParaRPr>
          </a:p>
        </p:txBody>
      </p:sp>
      <p:sp>
        <p:nvSpPr>
          <p:cNvPr id="9" name="Marcador de Posição do Texto 8">
            <a:extLst>
              <a:ext uri="{FF2B5EF4-FFF2-40B4-BE49-F238E27FC236}">
                <a16:creationId xmlns:a16="http://schemas.microsoft.com/office/drawing/2014/main" id="{06471992-970C-9FB9-F70B-106A28CE4436}"/>
              </a:ext>
            </a:extLst>
          </p:cNvPr>
          <p:cNvSpPr>
            <a:spLocks noGrp="1"/>
          </p:cNvSpPr>
          <p:nvPr>
            <p:ph type="body" sz="quarter" idx="19"/>
          </p:nvPr>
        </p:nvSpPr>
        <p:spPr>
          <a:xfrm>
            <a:off x="610828" y="1336231"/>
            <a:ext cx="5993172" cy="1854010"/>
          </a:xfrm>
        </p:spPr>
        <p:txBody>
          <a:bodyPr/>
          <a:lstStyle/>
          <a:p>
            <a:pPr marL="0" indent="0" algn="just">
              <a:lnSpc>
                <a:spcPct val="100000"/>
              </a:lnSpc>
            </a:pPr>
            <a:r>
              <a:rPr lang="en-US" dirty="0">
                <a:ea typeface="+mn-lt"/>
                <a:cs typeface="+mn-lt"/>
              </a:rPr>
              <a:t>Een praktische manier om een ultraverwerkt product te herkennen, is door te controleren of de ingrediëntenlijst ten minste één item bevat dat kenmerkend is voor de NOVA-groep van ultraverwerkte voedingsmiddelen:</a:t>
            </a:r>
            <a:endParaRPr lang="pt-BR" dirty="0">
              <a:ea typeface="Calibri"/>
              <a:cs typeface="Calibri"/>
            </a:endParaRPr>
          </a:p>
          <a:p>
            <a:pPr algn="just">
              <a:lnSpc>
                <a:spcPct val="100000"/>
              </a:lnSpc>
            </a:pPr>
            <a:endParaRPr lang="en-GB" sz="1800" dirty="0"/>
          </a:p>
        </p:txBody>
      </p:sp>
      <p:pic>
        <p:nvPicPr>
          <p:cNvPr id="3" name="Picture 2">
            <a:extLst>
              <a:ext uri="{FF2B5EF4-FFF2-40B4-BE49-F238E27FC236}">
                <a16:creationId xmlns:a16="http://schemas.microsoft.com/office/drawing/2014/main" id="{6E5FD1F8-F790-F45A-56B6-9D73558866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95217" y="1250344"/>
            <a:ext cx="4069323" cy="1730263"/>
          </a:xfrm>
          <a:prstGeom prst="rect">
            <a:avLst/>
          </a:prstGeom>
        </p:spPr>
      </p:pic>
      <p:sp>
        <p:nvSpPr>
          <p:cNvPr id="5" name="TextBox 4">
            <a:extLst>
              <a:ext uri="{FF2B5EF4-FFF2-40B4-BE49-F238E27FC236}">
                <a16:creationId xmlns:a16="http://schemas.microsoft.com/office/drawing/2014/main" id="{10EC1332-EDEE-E313-6CC3-909BC01BF5D7}"/>
              </a:ext>
            </a:extLst>
          </p:cNvPr>
          <p:cNvSpPr txBox="1"/>
          <p:nvPr/>
        </p:nvSpPr>
        <p:spPr>
          <a:xfrm>
            <a:off x="610828" y="3299332"/>
            <a:ext cx="10270532" cy="2308324"/>
          </a:xfrm>
          <a:prstGeom prst="rect">
            <a:avLst/>
          </a:prstGeom>
          <a:noFill/>
        </p:spPr>
        <p:txBody>
          <a:bodyPr wrap="square">
            <a:spAutoFit/>
          </a:bodyPr>
          <a:lstStyle/>
          <a:p>
            <a:pPr marL="342900" indent="-342900" algn="just">
              <a:buFont typeface="Arial" panose="020B0604020202020204" pitchFamily="34" charset="0"/>
              <a:buChar char="•"/>
            </a:pPr>
            <a:r>
              <a:rPr lang="en-US" sz="2400" dirty="0">
                <a:solidFill>
                  <a:srgbClr val="292668"/>
                </a:solidFill>
                <a:ea typeface="+mn-lt"/>
                <a:cs typeface="+mn-lt"/>
              </a:rPr>
              <a:t>ofwel voedingsmiddelen die nooit of zelden in de keuken worden gebruikt (</a:t>
            </a:r>
            <a:r>
              <a:rPr lang="en-US" sz="2400" u="sng" dirty="0">
                <a:solidFill>
                  <a:srgbClr val="292668"/>
                </a:solidFill>
                <a:ea typeface="+mn-lt"/>
                <a:cs typeface="+mn-lt"/>
              </a:rPr>
              <a:t>zoals fructoserijke glucosestroop, gehydrogeneerde of geïnteresterificeerde oliën en </a:t>
            </a:r>
            <a:r>
              <a:rPr lang="en-US" sz="2400" u="sng" dirty="0" err="1">
                <a:solidFill>
                  <a:srgbClr val="292668"/>
                </a:solidFill>
                <a:ea typeface="+mn-lt"/>
                <a:cs typeface="+mn-lt"/>
              </a:rPr>
              <a:t>gehydrolyseerde </a:t>
            </a:r>
            <a:r>
              <a:rPr lang="en-US" sz="2400" u="sng" dirty="0">
                <a:solidFill>
                  <a:srgbClr val="292668"/>
                </a:solidFill>
                <a:ea typeface="+mn-lt"/>
                <a:cs typeface="+mn-lt"/>
              </a:rPr>
              <a:t>eiwitten</a:t>
            </a:r>
            <a:r>
              <a:rPr lang="en-US" sz="2400" dirty="0">
                <a:solidFill>
                  <a:srgbClr val="292668"/>
                </a:solidFill>
                <a:ea typeface="+mn-lt"/>
                <a:cs typeface="+mn-lt"/>
              </a:rPr>
              <a:t>), </a:t>
            </a:r>
          </a:p>
          <a:p>
            <a:pPr marL="342900" indent="-342900" algn="just">
              <a:buFont typeface="Arial" panose="020B0604020202020204" pitchFamily="34" charset="0"/>
              <a:buChar char="•"/>
            </a:pPr>
            <a:r>
              <a:rPr lang="en-US" sz="2400" dirty="0">
                <a:solidFill>
                  <a:srgbClr val="292668"/>
                </a:solidFill>
                <a:ea typeface="+mn-lt"/>
                <a:cs typeface="+mn-lt"/>
              </a:rPr>
              <a:t>of categorieën additieven die zijn ontworpen om het eindproduct smakelijker of aantrekkelijker te maken (</a:t>
            </a:r>
            <a:r>
              <a:rPr lang="en-US" sz="2400" u="sng" dirty="0">
                <a:solidFill>
                  <a:srgbClr val="292668"/>
                </a:solidFill>
                <a:ea typeface="+mn-lt"/>
                <a:cs typeface="+mn-lt"/>
              </a:rPr>
              <a:t>zoals </a:t>
            </a:r>
            <a:r>
              <a:rPr lang="en-US" sz="2400" u="sng" dirty="0" err="1">
                <a:solidFill>
                  <a:srgbClr val="292668"/>
                </a:solidFill>
                <a:ea typeface="+mn-lt"/>
                <a:cs typeface="+mn-lt"/>
              </a:rPr>
              <a:t>aroma's</a:t>
            </a:r>
            <a:r>
              <a:rPr lang="en-US" sz="2400" u="sng" dirty="0">
                <a:solidFill>
                  <a:srgbClr val="292668"/>
                </a:solidFill>
                <a:ea typeface="+mn-lt"/>
                <a:cs typeface="+mn-lt"/>
              </a:rPr>
              <a:t>, smaakversterkers, </a:t>
            </a:r>
            <a:r>
              <a:rPr lang="en-US" sz="2400" u="sng" dirty="0" err="1">
                <a:solidFill>
                  <a:srgbClr val="292668"/>
                </a:solidFill>
                <a:ea typeface="+mn-lt"/>
                <a:cs typeface="+mn-lt"/>
              </a:rPr>
              <a:t>kleurstoffen</a:t>
            </a:r>
            <a:r>
              <a:rPr lang="en-US" sz="2400" u="sng" dirty="0">
                <a:solidFill>
                  <a:srgbClr val="292668"/>
                </a:solidFill>
                <a:ea typeface="+mn-lt"/>
                <a:cs typeface="+mn-lt"/>
              </a:rPr>
              <a:t>, emulgatoren, emulgerende zouten, zoetstoffen, verdikkingsmiddelen en antischuimmiddelen, vulstoffen, koolzuurhoudende stoffen, schuimmiddelen, geleermiddelen en glansmiddelen</a:t>
            </a:r>
            <a:r>
              <a:rPr lang="en-US" sz="2400" dirty="0">
                <a:solidFill>
                  <a:srgbClr val="292668"/>
                </a:solidFill>
                <a:ea typeface="+mn-lt"/>
                <a:cs typeface="+mn-lt"/>
              </a:rPr>
              <a:t>).</a:t>
            </a:r>
            <a:endParaRPr lang="en-IE" sz="2400" dirty="0">
              <a:solidFill>
                <a:srgbClr val="292668"/>
              </a:solidFill>
            </a:endParaRPr>
          </a:p>
        </p:txBody>
      </p:sp>
    </p:spTree>
    <p:extLst>
      <p:ext uri="{BB962C8B-B14F-4D97-AF65-F5344CB8AC3E}">
        <p14:creationId xmlns:p14="http://schemas.microsoft.com/office/powerpoint/2010/main" val="9382780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8200C-B109-9043-0D01-0667864A88CE}"/>
            </a:ext>
          </a:extLst>
        </p:cNvPr>
        <p:cNvGrpSpPr/>
        <p:nvPr/>
      </p:nvGrpSpPr>
      <p:grpSpPr>
        <a:xfrm>
          <a:off x="0" y="0"/>
          <a:ext cx="0" cy="0"/>
          <a:chOff x="0" y="0"/>
          <a:chExt cx="0" cy="0"/>
        </a:xfrm>
      </p:grpSpPr>
      <p:sp>
        <p:nvSpPr>
          <p:cNvPr id="6" name="Text Placeholder 1">
            <a:extLst>
              <a:ext uri="{FF2B5EF4-FFF2-40B4-BE49-F238E27FC236}">
                <a16:creationId xmlns:a16="http://schemas.microsoft.com/office/drawing/2014/main" id="{A73951ED-40F7-A7AC-59AF-50787C74E951}"/>
              </a:ext>
            </a:extLst>
          </p:cNvPr>
          <p:cNvSpPr txBox="1">
            <a:spLocks/>
          </p:cNvSpPr>
          <p:nvPr/>
        </p:nvSpPr>
        <p:spPr>
          <a:xfrm>
            <a:off x="0" y="444745"/>
            <a:ext cx="9037211" cy="641497"/>
          </a:xfrm>
          <a:prstGeom prst="rect">
            <a:avLst/>
          </a:prstGeom>
          <a:solidFill>
            <a:srgbClr val="F26F46"/>
          </a:solidFill>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2665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dirty="0">
                <a:solidFill>
                  <a:schemeClr val="bg1"/>
                </a:solidFill>
                <a:ea typeface="Calibri"/>
                <a:cs typeface="Calibri"/>
              </a:rPr>
              <a:t>Hoe herken je een ultraverwerkt voedingsmiddel?</a:t>
            </a:r>
            <a:endParaRPr lang="pt-BR" dirty="0">
              <a:solidFill>
                <a:schemeClr val="bg1"/>
              </a:solidFill>
            </a:endParaRPr>
          </a:p>
        </p:txBody>
      </p:sp>
      <p:pic>
        <p:nvPicPr>
          <p:cNvPr id="7" name="Imagem 6">
            <a:extLst>
              <a:ext uri="{FF2B5EF4-FFF2-40B4-BE49-F238E27FC236}">
                <a16:creationId xmlns:a16="http://schemas.microsoft.com/office/drawing/2014/main" id="{528507D0-2DC8-DBC7-AFDC-0ACD6080D7D7}"/>
              </a:ext>
            </a:extLst>
          </p:cNvPr>
          <p:cNvPicPr>
            <a:picLocks noChangeAspect="1"/>
          </p:cNvPicPr>
          <p:nvPr/>
        </p:nvPicPr>
        <p:blipFill>
          <a:blip r:embed="rId3"/>
          <a:stretch>
            <a:fillRect/>
          </a:stretch>
        </p:blipFill>
        <p:spPr>
          <a:xfrm>
            <a:off x="5467369" y="6105716"/>
            <a:ext cx="353599" cy="353599"/>
          </a:xfrm>
          <a:prstGeom prst="rect">
            <a:avLst/>
          </a:prstGeom>
        </p:spPr>
      </p:pic>
      <p:sp>
        <p:nvSpPr>
          <p:cNvPr id="10" name="TextBox 7">
            <a:hlinkClick r:id="rId4"/>
            <a:extLst>
              <a:ext uri="{FF2B5EF4-FFF2-40B4-BE49-F238E27FC236}">
                <a16:creationId xmlns:a16="http://schemas.microsoft.com/office/drawing/2014/main" id="{E5C66E13-35E1-341A-1CAE-6B4B2B148113}"/>
              </a:ext>
            </a:extLst>
          </p:cNvPr>
          <p:cNvSpPr txBox="1"/>
          <p:nvPr/>
        </p:nvSpPr>
        <p:spPr>
          <a:xfrm>
            <a:off x="1147186" y="6051682"/>
            <a:ext cx="9897627" cy="461665"/>
          </a:xfrm>
          <a:prstGeom prst="rect">
            <a:avLst/>
          </a:prstGeom>
          <a:noFill/>
        </p:spPr>
        <p:txBody>
          <a:bodyPr wrap="square">
            <a:spAutoFit/>
          </a:bodyPr>
          <a:lstStyle/>
          <a:p>
            <a:r>
              <a:rPr lang="en-US" sz="1200" u="sng" dirty="0" err="1">
                <a:solidFill>
                  <a:srgbClr val="87A66E"/>
                </a:solidFill>
              </a:rPr>
              <a:t>Crimarco</a:t>
            </a:r>
            <a:r>
              <a:rPr lang="en-US" sz="1200" u="sng" dirty="0">
                <a:solidFill>
                  <a:srgbClr val="87A66E"/>
                </a:solidFill>
              </a:rPr>
              <a:t>, Anthony &amp; Landry, Matthew &amp; Gardner, Christopher. (2021). Ultraverwerkte voedingsmiddelen, gewichtstoename en risico op comorbiditeit. Current Obesity Reports. 11. 1-13. 10.1007/s13679-021-00460-y. </a:t>
            </a:r>
            <a:endParaRPr lang="en-GB" sz="1200" u="sng" dirty="0">
              <a:solidFill>
                <a:srgbClr val="87A66E"/>
              </a:solidFill>
            </a:endParaRPr>
          </a:p>
        </p:txBody>
      </p:sp>
      <p:pic>
        <p:nvPicPr>
          <p:cNvPr id="2" name="Imagem 1">
            <a:extLst>
              <a:ext uri="{FF2B5EF4-FFF2-40B4-BE49-F238E27FC236}">
                <a16:creationId xmlns:a16="http://schemas.microsoft.com/office/drawing/2014/main" id="{D9B18546-C886-8A2B-44A7-FAEAB668B3C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753765" y="1154244"/>
            <a:ext cx="7427208" cy="4951472"/>
          </a:xfrm>
          <a:prstGeom prst="rect">
            <a:avLst/>
          </a:prstGeom>
        </p:spPr>
      </p:pic>
    </p:spTree>
    <p:extLst>
      <p:ext uri="{BB962C8B-B14F-4D97-AF65-F5344CB8AC3E}">
        <p14:creationId xmlns:p14="http://schemas.microsoft.com/office/powerpoint/2010/main" val="1089650180"/>
      </p:ext>
    </p:extLst>
  </p:cSld>
  <p:clrMapOvr>
    <a:masterClrMapping/>
  </p:clrMapOvr>
  <p:extLst>
    <p:ext uri="{6950BFC3-D8DA-4A85-94F7-54DA5524770B}">
      <p188:commentRel xmlns:p188="http://schemas.microsoft.com/office/powerpoint/2018/8/main" r:id="rId2"/>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86969-26B5-0F5F-5C77-5BF29649792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FF8B319-E0B3-BA16-2E37-CD6F9DA44CA8}"/>
              </a:ext>
            </a:extLst>
          </p:cNvPr>
          <p:cNvSpPr>
            <a:spLocks noGrp="1"/>
          </p:cNvSpPr>
          <p:nvPr>
            <p:ph type="body" sz="quarter" idx="19"/>
          </p:nvPr>
        </p:nvSpPr>
        <p:spPr>
          <a:xfrm>
            <a:off x="549962" y="1428207"/>
            <a:ext cx="6542204" cy="4779203"/>
          </a:xfrm>
          <a:prstGeom prst="rect">
            <a:avLst/>
          </a:prstGeom>
        </p:spPr>
        <p:txBody>
          <a:bodyPr lIns="91440" tIns="45720" rIns="91440" bIns="45720" anchor="t"/>
          <a:lstStyle/>
          <a:p>
            <a:pPr marL="0" indent="0">
              <a:lnSpc>
                <a:spcPct val="100000"/>
              </a:lnSpc>
            </a:pPr>
            <a:r>
              <a:rPr lang="en-US" dirty="0">
                <a:ea typeface="+mn-lt"/>
                <a:cs typeface="+mn-lt"/>
              </a:rPr>
              <a:t>Meer dan de helft van de energie (calorieën) die een gemiddelde persoon in het Verenigd Koninkrijk eet en drinkt, is afkomstig van ultraverwerkte voedingsmiddelen. Dat is misschien niet verrassend, aangezien ze gemakkelijk en aantrekkelijk zijn en er veel reclame voor wordt gemaakt. Maar onderzoekers hebben aangetoond dat ultraverwerkte voedingsmiddelen onze gezondheid kunnen beïnvloeden.</a:t>
            </a:r>
          </a:p>
          <a:p>
            <a:pPr marL="0" indent="0">
              <a:lnSpc>
                <a:spcPct val="100000"/>
              </a:lnSpc>
            </a:pPr>
            <a:r>
              <a:rPr lang="en-US" dirty="0"/>
              <a:t>Ultraverwerkte voedingsmiddelen (UPF's) worden in verband gebracht met een hoger risico op het metabool syndroom (</a:t>
            </a:r>
            <a:r>
              <a:rPr lang="en-US" dirty="0" err="1"/>
              <a:t>MetS</a:t>
            </a:r>
            <a:r>
              <a:rPr lang="en-US" dirty="0"/>
              <a:t>), een cluster van aandoeningen waaronder hoge bloeddruk, hoge bloedsuikerspiegel, overtollig buikvet en abnormale cholesterolwaarden.</a:t>
            </a:r>
            <a:endParaRPr lang="en-US" dirty="0">
              <a:ea typeface="Calibri"/>
              <a:cs typeface="Calibri"/>
            </a:endParaRPr>
          </a:p>
        </p:txBody>
      </p:sp>
      <p:sp>
        <p:nvSpPr>
          <p:cNvPr id="6" name="Text Placeholder 1">
            <a:extLst>
              <a:ext uri="{FF2B5EF4-FFF2-40B4-BE49-F238E27FC236}">
                <a16:creationId xmlns:a16="http://schemas.microsoft.com/office/drawing/2014/main" id="{EFD33A04-8F69-CD01-E2C3-987C69D12467}"/>
              </a:ext>
            </a:extLst>
          </p:cNvPr>
          <p:cNvSpPr txBox="1">
            <a:spLocks/>
          </p:cNvSpPr>
          <p:nvPr/>
        </p:nvSpPr>
        <p:spPr>
          <a:xfrm>
            <a:off x="0" y="300054"/>
            <a:ext cx="6897757" cy="1128153"/>
          </a:xfrm>
          <a:prstGeom prst="rect">
            <a:avLst/>
          </a:prstGeom>
          <a:solidFill>
            <a:srgbClr val="F26F46"/>
          </a:solidFill>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2665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4013">
              <a:lnSpc>
                <a:spcPct val="100000"/>
              </a:lnSpc>
            </a:pPr>
            <a:r>
              <a:rPr lang="en-US" sz="3200" dirty="0" err="1">
                <a:solidFill>
                  <a:schemeClr val="bg1"/>
                </a:solidFill>
                <a:ea typeface="Calibri"/>
                <a:cs typeface="Calibri"/>
              </a:rPr>
              <a:t>Ultraverwerkte</a:t>
            </a:r>
            <a:r>
              <a:rPr lang="en-US" sz="3200" dirty="0">
                <a:solidFill>
                  <a:schemeClr val="bg1"/>
                </a:solidFill>
                <a:ea typeface="Calibri"/>
                <a:cs typeface="Calibri"/>
              </a:rPr>
              <a:t> </a:t>
            </a:r>
            <a:r>
              <a:rPr lang="en-US" sz="3200" dirty="0" err="1">
                <a:solidFill>
                  <a:schemeClr val="bg1"/>
                </a:solidFill>
                <a:ea typeface="Calibri"/>
                <a:cs typeface="Calibri"/>
              </a:rPr>
              <a:t>voedingsmiddelen</a:t>
            </a:r>
            <a:r>
              <a:rPr lang="en-US" sz="3200" dirty="0">
                <a:solidFill>
                  <a:schemeClr val="bg1"/>
                </a:solidFill>
                <a:ea typeface="Calibri"/>
                <a:cs typeface="Calibri"/>
              </a:rPr>
              <a:t> en </a:t>
            </a:r>
            <a:r>
              <a:rPr lang="en-US" sz="3200" dirty="0" err="1">
                <a:solidFill>
                  <a:schemeClr val="bg1"/>
                </a:solidFill>
                <a:ea typeface="Calibri"/>
                <a:cs typeface="Calibri"/>
              </a:rPr>
              <a:t>gezondheid</a:t>
            </a:r>
            <a:endParaRPr lang="en-US" sz="3200" dirty="0">
              <a:solidFill>
                <a:schemeClr val="bg1"/>
              </a:solidFill>
              <a:ea typeface="Calibri"/>
              <a:cs typeface="Calibri"/>
            </a:endParaRPr>
          </a:p>
        </p:txBody>
      </p:sp>
      <p:sp>
        <p:nvSpPr>
          <p:cNvPr id="2" name="CaixaDeTexto 1">
            <a:extLst>
              <a:ext uri="{FF2B5EF4-FFF2-40B4-BE49-F238E27FC236}">
                <a16:creationId xmlns:a16="http://schemas.microsoft.com/office/drawing/2014/main" id="{98D5FE60-0DAC-AC29-99C0-1A27C5FAA20C}"/>
              </a:ext>
            </a:extLst>
          </p:cNvPr>
          <p:cNvSpPr txBox="1"/>
          <p:nvPr/>
        </p:nvSpPr>
        <p:spPr>
          <a:xfrm>
            <a:off x="773861" y="5820310"/>
            <a:ext cx="588137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87A66E"/>
                </a:solidFill>
                <a:hlinkClick r:id="rId2">
                  <a:extLst>
                    <a:ext uri="{A12FA001-AC4F-418D-AE19-62706E023703}">
                      <ahyp:hlinkClr xmlns:ahyp="http://schemas.microsoft.com/office/drawing/2018/hyperlinkcolor" val="tx"/>
                    </a:ext>
                  </a:extLst>
                </a:hlinkClick>
              </a:rPr>
              <a:t>Monteiro CA, et al. Beschikbaarheid van ultraverwerkte voedingsmiddelen in huishoudens en obesitas in negentien Europese landen. Public Health </a:t>
            </a:r>
            <a:r>
              <a:rPr lang="en-US" sz="1400" dirty="0" err="1">
                <a:solidFill>
                  <a:srgbClr val="87A66E"/>
                </a:solidFill>
                <a:hlinkClick r:id="rId2">
                  <a:extLst>
                    <a:ext uri="{A12FA001-AC4F-418D-AE19-62706E023703}">
                      <ahyp:hlinkClr xmlns:ahyp="http://schemas.microsoft.com/office/drawing/2018/hyperlinkcolor" val="tx"/>
                    </a:ext>
                  </a:extLst>
                </a:hlinkClick>
              </a:rPr>
              <a:t>Nutr</a:t>
            </a:r>
            <a:r>
              <a:rPr lang="en-US" sz="1400" dirty="0">
                <a:solidFill>
                  <a:srgbClr val="87A66E"/>
                </a:solidFill>
                <a:hlinkClick r:id="rId2">
                  <a:extLst>
                    <a:ext uri="{A12FA001-AC4F-418D-AE19-62706E023703}">
                      <ahyp:hlinkClr xmlns:ahyp="http://schemas.microsoft.com/office/drawing/2018/hyperlinkcolor" val="tx"/>
                    </a:ext>
                  </a:extLst>
                </a:hlinkClick>
              </a:rPr>
              <a:t>. 2018 jan;21(1):18-26.</a:t>
            </a:r>
            <a:endParaRPr lang="pt-BR" sz="1400" dirty="0">
              <a:solidFill>
                <a:srgbClr val="87A66E"/>
              </a:solidFill>
            </a:endParaRPr>
          </a:p>
        </p:txBody>
      </p:sp>
      <p:pic>
        <p:nvPicPr>
          <p:cNvPr id="4" name="Picture 3">
            <a:extLst>
              <a:ext uri="{FF2B5EF4-FFF2-40B4-BE49-F238E27FC236}">
                <a16:creationId xmlns:a16="http://schemas.microsoft.com/office/drawing/2014/main" id="{845B401A-172E-00C4-A8E2-D65D9D01F0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92166" y="759112"/>
            <a:ext cx="4270777" cy="5339775"/>
          </a:xfrm>
          <a:prstGeom prst="rect">
            <a:avLst/>
          </a:prstGeom>
        </p:spPr>
      </p:pic>
      <p:pic>
        <p:nvPicPr>
          <p:cNvPr id="5" name="Picture 6">
            <a:extLst>
              <a:ext uri="{FF2B5EF4-FFF2-40B4-BE49-F238E27FC236}">
                <a16:creationId xmlns:a16="http://schemas.microsoft.com/office/drawing/2014/main" id="{769BE4DB-08A0-472C-5206-C4FEBB1F5D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81330" y="2668675"/>
            <a:ext cx="355880" cy="355880"/>
          </a:xfrm>
          <a:prstGeom prst="rect">
            <a:avLst/>
          </a:prstGeom>
        </p:spPr>
      </p:pic>
      <p:pic>
        <p:nvPicPr>
          <p:cNvPr id="7" name="Imagem 6">
            <a:extLst>
              <a:ext uri="{FF2B5EF4-FFF2-40B4-BE49-F238E27FC236}">
                <a16:creationId xmlns:a16="http://schemas.microsoft.com/office/drawing/2014/main" id="{B21D4ED3-4B73-A1EA-3811-448AAA251AC9}"/>
              </a:ext>
            </a:extLst>
          </p:cNvPr>
          <p:cNvPicPr>
            <a:picLocks noChangeAspect="1"/>
          </p:cNvPicPr>
          <p:nvPr/>
        </p:nvPicPr>
        <p:blipFill>
          <a:blip r:embed="rId5"/>
          <a:stretch>
            <a:fillRect/>
          </a:stretch>
        </p:blipFill>
        <p:spPr>
          <a:xfrm>
            <a:off x="3360949" y="6098671"/>
            <a:ext cx="353599" cy="353599"/>
          </a:xfrm>
          <a:prstGeom prst="rect">
            <a:avLst/>
          </a:prstGeom>
        </p:spPr>
      </p:pic>
      <p:sp>
        <p:nvSpPr>
          <p:cNvPr id="8" name="TextBox 7">
            <a:extLst>
              <a:ext uri="{FF2B5EF4-FFF2-40B4-BE49-F238E27FC236}">
                <a16:creationId xmlns:a16="http://schemas.microsoft.com/office/drawing/2014/main" id="{812D66A9-C852-7A54-8B9B-CF73DAD79F6D}"/>
              </a:ext>
            </a:extLst>
          </p:cNvPr>
          <p:cNvSpPr txBox="1"/>
          <p:nvPr/>
        </p:nvSpPr>
        <p:spPr>
          <a:xfrm>
            <a:off x="7092166" y="478163"/>
            <a:ext cx="4270777" cy="1200329"/>
          </a:xfrm>
          <a:prstGeom prst="rect">
            <a:avLst/>
          </a:prstGeom>
          <a:solidFill>
            <a:srgbClr val="EEFCFF"/>
          </a:solidFill>
        </p:spPr>
        <p:txBody>
          <a:bodyPr wrap="square" rtlCol="0">
            <a:spAutoFit/>
          </a:bodyPr>
          <a:lstStyle/>
          <a:p>
            <a:r>
              <a:rPr lang="en-IE" sz="2400" b="1" dirty="0">
                <a:solidFill>
                  <a:srgbClr val="0E0F09"/>
                </a:solidFill>
              </a:rPr>
              <a:t>Ultraverwerkte voedingsmiddelen </a:t>
            </a:r>
            <a:r>
              <a:rPr lang="en-IE" sz="2400" b="1" dirty="0" err="1">
                <a:solidFill>
                  <a:srgbClr val="0E0F09"/>
                </a:solidFill>
              </a:rPr>
              <a:t>als</a:t>
            </a:r>
            <a:r>
              <a:rPr lang="en-IE" sz="2400" b="1" dirty="0">
                <a:solidFill>
                  <a:srgbClr val="0E0F09"/>
                </a:solidFill>
              </a:rPr>
              <a:t> % van de aankopen van huishoudens</a:t>
            </a:r>
          </a:p>
        </p:txBody>
      </p:sp>
    </p:spTree>
    <p:extLst>
      <p:ext uri="{BB962C8B-B14F-4D97-AF65-F5344CB8AC3E}">
        <p14:creationId xmlns:p14="http://schemas.microsoft.com/office/powerpoint/2010/main" val="22141945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F40F8-0BED-A6DB-DBA2-38F9CAD7EF1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C56E5D4-8DF9-F82B-C5A9-465AD77B3B6D}"/>
              </a:ext>
            </a:extLst>
          </p:cNvPr>
          <p:cNvSpPr>
            <a:spLocks noGrp="1"/>
          </p:cNvSpPr>
          <p:nvPr>
            <p:ph type="body" sz="quarter" idx="16"/>
          </p:nvPr>
        </p:nvSpPr>
        <p:spPr>
          <a:xfrm>
            <a:off x="3572256" y="1031225"/>
            <a:ext cx="7997614" cy="992652"/>
          </a:xfrm>
        </p:spPr>
        <p:txBody>
          <a:bodyPr/>
          <a:lstStyle/>
          <a:p>
            <a:pPr algn="r"/>
            <a:r>
              <a:rPr lang="en-US" dirty="0"/>
              <a:t>Gezondheidsrisico's van ultraverwerkte voedingsmiddelen</a:t>
            </a:r>
            <a:endParaRPr lang="en-IE" dirty="0"/>
          </a:p>
        </p:txBody>
      </p:sp>
      <p:sp>
        <p:nvSpPr>
          <p:cNvPr id="3" name="Text Placeholder 2">
            <a:extLst>
              <a:ext uri="{FF2B5EF4-FFF2-40B4-BE49-F238E27FC236}">
                <a16:creationId xmlns:a16="http://schemas.microsoft.com/office/drawing/2014/main" id="{0B8E5237-0F15-1F8C-D923-5CBBC59F038A}"/>
              </a:ext>
            </a:extLst>
          </p:cNvPr>
          <p:cNvSpPr>
            <a:spLocks noGrp="1"/>
          </p:cNvSpPr>
          <p:nvPr>
            <p:ph type="body" sz="quarter" idx="19"/>
          </p:nvPr>
        </p:nvSpPr>
        <p:spPr>
          <a:xfrm>
            <a:off x="6969760" y="2292721"/>
            <a:ext cx="4600110" cy="3071760"/>
          </a:xfrm>
        </p:spPr>
        <p:txBody>
          <a:bodyPr lIns="91440" tIns="45720" rIns="91440" bIns="45720" anchor="t"/>
          <a:lstStyle/>
          <a:p>
            <a:pPr marL="0" indent="0"/>
            <a:r>
              <a:rPr lang="en-US" dirty="0">
                <a:ea typeface="+mn-lt"/>
                <a:cs typeface="+mn-lt"/>
              </a:rPr>
              <a:t>In deze video legt Dra Deena Adimoolam uit dat de consumptie van ultraverwerkte voedingsmiddelen in verband wordt gebracht met meer dan 30 gezondheidsrisico's. </a:t>
            </a:r>
            <a:endParaRPr lang="en-US" dirty="0"/>
          </a:p>
          <a:p>
            <a:endParaRPr lang="en-US" dirty="0"/>
          </a:p>
          <a:p>
            <a:endParaRPr lang="en-US" dirty="0"/>
          </a:p>
          <a:p>
            <a:endParaRPr lang="en-US" dirty="0">
              <a:ea typeface="Calibri"/>
              <a:cs typeface="Calibri"/>
            </a:endParaRPr>
          </a:p>
          <a:p>
            <a:endParaRPr lang="en-US" dirty="0">
              <a:ea typeface="Calibri"/>
              <a:cs typeface="Calibri"/>
            </a:endParaRPr>
          </a:p>
        </p:txBody>
      </p:sp>
      <p:sp>
        <p:nvSpPr>
          <p:cNvPr id="6" name="CaixaDeTexto 5">
            <a:hlinkClick r:id="rId3"/>
            <a:extLst>
              <a:ext uri="{FF2B5EF4-FFF2-40B4-BE49-F238E27FC236}">
                <a16:creationId xmlns:a16="http://schemas.microsoft.com/office/drawing/2014/main" id="{87A4A176-F797-1284-3226-B731F9836845}"/>
              </a:ext>
            </a:extLst>
          </p:cNvPr>
          <p:cNvSpPr txBox="1"/>
          <p:nvPr/>
        </p:nvSpPr>
        <p:spPr>
          <a:xfrm>
            <a:off x="911888" y="6204959"/>
            <a:ext cx="7651820" cy="307777"/>
          </a:xfrm>
          <a:prstGeom prst="rect">
            <a:avLst/>
          </a:prstGeom>
          <a:noFill/>
        </p:spPr>
        <p:txBody>
          <a:bodyPr wrap="square">
            <a:spAutoFit/>
          </a:bodyPr>
          <a:lstStyle/>
          <a:p>
            <a:r>
              <a:rPr lang="en-GB" sz="1400" u="sng" dirty="0">
                <a:solidFill>
                  <a:srgbClr val="87A66E"/>
                </a:solidFill>
              </a:rPr>
              <a:t>https://youtu.be/rVUkg1veyWo</a:t>
            </a:r>
          </a:p>
        </p:txBody>
      </p:sp>
      <p:pic>
        <p:nvPicPr>
          <p:cNvPr id="4" name="Multimédia Online 3" title="Health risks of ultra-processed foods">
            <a:hlinkClick r:id="" action="ppaction://media"/>
            <a:extLst>
              <a:ext uri="{FF2B5EF4-FFF2-40B4-BE49-F238E27FC236}">
                <a16:creationId xmlns:a16="http://schemas.microsoft.com/office/drawing/2014/main" id="{1F45CA43-102B-D17D-1E30-63233EFDF96C}"/>
              </a:ext>
            </a:extLst>
          </p:cNvPr>
          <p:cNvPicPr>
            <a:picLocks noRot="1" noChangeAspect="1"/>
          </p:cNvPicPr>
          <p:nvPr>
            <a:videoFile r:link="rId1"/>
          </p:nvPr>
        </p:nvPicPr>
        <p:blipFill>
          <a:blip r:embed="rId4"/>
          <a:stretch>
            <a:fillRect/>
          </a:stretch>
        </p:blipFill>
        <p:spPr>
          <a:xfrm>
            <a:off x="1028444" y="2391344"/>
            <a:ext cx="5436730" cy="3275926"/>
          </a:xfrm>
          <a:prstGeom prst="rect">
            <a:avLst/>
          </a:prstGeom>
        </p:spPr>
      </p:pic>
    </p:spTree>
    <p:extLst>
      <p:ext uri="{BB962C8B-B14F-4D97-AF65-F5344CB8AC3E}">
        <p14:creationId xmlns:p14="http://schemas.microsoft.com/office/powerpoint/2010/main" val="253716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50CDF-0DD3-C627-4A85-7857082C4D2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9537B86-DE60-A8AB-E1C1-53CC95BEE9C2}"/>
              </a:ext>
            </a:extLst>
          </p:cNvPr>
          <p:cNvSpPr>
            <a:spLocks noGrp="1"/>
          </p:cNvSpPr>
          <p:nvPr>
            <p:ph type="body" sz="quarter" idx="16"/>
          </p:nvPr>
        </p:nvSpPr>
        <p:spPr>
          <a:prstGeom prst="rect">
            <a:avLst/>
          </a:prstGeom>
        </p:spPr>
        <p:txBody>
          <a:bodyPr/>
          <a:lstStyle/>
          <a:p>
            <a:r>
              <a:rPr lang="en-US"/>
              <a:t>Oefening voor leerlingen</a:t>
            </a:r>
          </a:p>
        </p:txBody>
      </p:sp>
      <p:sp>
        <p:nvSpPr>
          <p:cNvPr id="3" name="Text Placeholder 2">
            <a:extLst>
              <a:ext uri="{FF2B5EF4-FFF2-40B4-BE49-F238E27FC236}">
                <a16:creationId xmlns:a16="http://schemas.microsoft.com/office/drawing/2014/main" id="{5E5848D8-7C63-68E6-077C-4AAEF7280BA7}"/>
              </a:ext>
            </a:extLst>
          </p:cNvPr>
          <p:cNvSpPr>
            <a:spLocks noGrp="1"/>
          </p:cNvSpPr>
          <p:nvPr>
            <p:ph type="body" sz="quarter" idx="19"/>
          </p:nvPr>
        </p:nvSpPr>
        <p:spPr>
          <a:xfrm>
            <a:off x="230957" y="2197533"/>
            <a:ext cx="5306027" cy="4451510"/>
          </a:xfrm>
          <a:prstGeom prst="rect">
            <a:avLst/>
          </a:prstGeom>
        </p:spPr>
        <p:txBody>
          <a:bodyPr lIns="91440" tIns="45720" rIns="91440" bIns="45720" anchor="t"/>
          <a:lstStyle/>
          <a:p>
            <a:r>
              <a:rPr lang="en-US" b="1" dirty="0"/>
              <a:t>Oefening 1</a:t>
            </a:r>
          </a:p>
          <a:p>
            <a:pPr marL="342900" indent="-342900">
              <a:buFont typeface="Wingdings" panose="05000000000000000000" pitchFamily="2" charset="2"/>
              <a:buChar char="Ø"/>
            </a:pPr>
            <a:r>
              <a:rPr lang="en-US" b="1" dirty="0"/>
              <a:t>Je </a:t>
            </a:r>
            <a:r>
              <a:rPr lang="en-US" b="1" dirty="0">
                <a:ea typeface="+mn-lt"/>
                <a:cs typeface="+mn-lt"/>
              </a:rPr>
              <a:t>kennis van </a:t>
            </a:r>
            <a:r>
              <a:rPr lang="en-US" b="1" dirty="0"/>
              <a:t>voedingswaarde-etikettering verbeteren</a:t>
            </a:r>
          </a:p>
          <a:p>
            <a:pPr marL="0" indent="0"/>
            <a:endParaRPr lang="en-US" dirty="0">
              <a:ea typeface="Calibri"/>
              <a:cs typeface="Calibri"/>
            </a:endParaRPr>
          </a:p>
          <a:p>
            <a:pPr marL="0" indent="0"/>
            <a:r>
              <a:rPr lang="en-US" b="1" dirty="0">
                <a:ea typeface="+mn-lt"/>
                <a:cs typeface="+mn-lt"/>
              </a:rPr>
              <a:t>Opdracht:</a:t>
            </a:r>
            <a:endParaRPr lang="en-US" b="1" dirty="0">
              <a:highlight>
                <a:srgbClr val="FFFF00"/>
              </a:highlight>
            </a:endParaRPr>
          </a:p>
          <a:p>
            <a:pPr marL="342900" indent="-342900">
              <a:buFont typeface="Calibri"/>
              <a:buChar char="-"/>
            </a:pPr>
            <a:r>
              <a:rPr lang="en-US" dirty="0">
                <a:ea typeface="+mn-lt"/>
                <a:cs typeface="+mn-lt"/>
              </a:rPr>
              <a:t>Kies drie verschillende voedingsmiddelen met de volgende voedingsclaims: </a:t>
            </a:r>
          </a:p>
          <a:p>
            <a:pPr marL="800100" lvl="1">
              <a:buFont typeface="Courier New" panose="020B0604020202020204" pitchFamily="34" charset="0"/>
              <a:buChar char="o"/>
            </a:pPr>
            <a:r>
              <a:rPr lang="en-US" spc="0" dirty="0">
                <a:solidFill>
                  <a:srgbClr val="292668"/>
                </a:solidFill>
                <a:latin typeface="Calibri"/>
                <a:ea typeface="+mn-lt"/>
                <a:cs typeface="+mn-lt"/>
              </a:rPr>
              <a:t>"Vetarm" </a:t>
            </a:r>
          </a:p>
          <a:p>
            <a:pPr marL="800100" lvl="1">
              <a:buFont typeface="Courier New"/>
              <a:buChar char="o"/>
            </a:pPr>
            <a:r>
              <a:rPr lang="en-US" spc="0" dirty="0">
                <a:solidFill>
                  <a:srgbClr val="292668"/>
                </a:solidFill>
                <a:latin typeface="Calibri"/>
                <a:ea typeface="+mn-lt"/>
                <a:cs typeface="+mn-lt"/>
              </a:rPr>
              <a:t>"Geen toegevoegde suikers" </a:t>
            </a:r>
          </a:p>
          <a:p>
            <a:pPr marL="800100" lvl="1">
              <a:buFont typeface="Courier New"/>
              <a:buChar char="o"/>
            </a:pPr>
            <a:r>
              <a:rPr lang="en-US" spc="0" dirty="0">
                <a:solidFill>
                  <a:srgbClr val="292668"/>
                </a:solidFill>
                <a:latin typeface="Calibri"/>
                <a:ea typeface="+mn-lt"/>
                <a:cs typeface="+mn-lt"/>
              </a:rPr>
              <a:t>"Bron van eiwitten" </a:t>
            </a:r>
          </a:p>
          <a:p>
            <a:pPr marL="342900" indent="-342900">
              <a:buFont typeface="Calibri"/>
              <a:buChar char="-"/>
            </a:pPr>
            <a:endParaRPr lang="en-US" dirty="0">
              <a:ea typeface="+mn-lt"/>
              <a:cs typeface="+mn-lt"/>
            </a:endParaRPr>
          </a:p>
          <a:p>
            <a:pPr marL="342900" indent="-342900">
              <a:buFont typeface="Calibri"/>
              <a:buChar char="-"/>
            </a:pPr>
            <a:r>
              <a:rPr lang="en-US" dirty="0">
                <a:ea typeface="+mn-lt"/>
                <a:cs typeface="+mn-lt"/>
              </a:rPr>
              <a:t>Controleer of de ingrediëntenlijst en de voedingswaarde-informatie deze claims ondersteunen.</a:t>
            </a:r>
            <a:endParaRPr lang="en-US" dirty="0">
              <a:ea typeface="Calibri"/>
              <a:cs typeface="Calibri"/>
            </a:endParaRPr>
          </a:p>
        </p:txBody>
      </p:sp>
      <p:grpSp>
        <p:nvGrpSpPr>
          <p:cNvPr id="2" name="Group 1">
            <a:extLst>
              <a:ext uri="{FF2B5EF4-FFF2-40B4-BE49-F238E27FC236}">
                <a16:creationId xmlns:a16="http://schemas.microsoft.com/office/drawing/2014/main" id="{087ACD55-4C38-2D6D-F6B5-7F17610E771D}"/>
              </a:ext>
            </a:extLst>
          </p:cNvPr>
          <p:cNvGrpSpPr/>
          <p:nvPr/>
        </p:nvGrpSpPr>
        <p:grpSpPr>
          <a:xfrm>
            <a:off x="9825379" y="-181962"/>
            <a:ext cx="2366621" cy="2933183"/>
            <a:chOff x="2887563" y="4517695"/>
            <a:chExt cx="1145987" cy="1420333"/>
          </a:xfrm>
          <a:solidFill>
            <a:schemeClr val="bg1">
              <a:alpha val="26000"/>
            </a:schemeClr>
          </a:solidFill>
        </p:grpSpPr>
        <p:sp>
          <p:nvSpPr>
            <p:cNvPr id="5" name="Freeform 4">
              <a:extLst>
                <a:ext uri="{FF2B5EF4-FFF2-40B4-BE49-F238E27FC236}">
                  <a16:creationId xmlns:a16="http://schemas.microsoft.com/office/drawing/2014/main" id="{447906AA-FD67-0AED-CF56-903A1010C784}"/>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6" name="Graphic 10">
              <a:extLst>
                <a:ext uri="{FF2B5EF4-FFF2-40B4-BE49-F238E27FC236}">
                  <a16:creationId xmlns:a16="http://schemas.microsoft.com/office/drawing/2014/main" id="{18D93A98-A883-E537-62A2-D106DCFB89D1}"/>
                </a:ext>
              </a:extLst>
            </p:cNvPr>
            <p:cNvGrpSpPr/>
            <p:nvPr/>
          </p:nvGrpSpPr>
          <p:grpSpPr>
            <a:xfrm>
              <a:off x="3495254" y="4781992"/>
              <a:ext cx="536857" cy="499528"/>
              <a:chOff x="3495254" y="4781992"/>
              <a:chExt cx="536857" cy="499528"/>
            </a:xfrm>
            <a:grpFill/>
          </p:grpSpPr>
          <p:sp>
            <p:nvSpPr>
              <p:cNvPr id="11" name="Freeform 10">
                <a:extLst>
                  <a:ext uri="{FF2B5EF4-FFF2-40B4-BE49-F238E27FC236}">
                    <a16:creationId xmlns:a16="http://schemas.microsoft.com/office/drawing/2014/main" id="{6F6B51BC-0C74-0E13-7E7D-69120F90DBA7}"/>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00FF410-2DB2-9A25-944D-86F8FD242B50}"/>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00F1AAC-C84B-70FB-AD5F-39A0058188D3}"/>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504BEEC-18BD-69CB-0D33-0022832AD781}"/>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542EDE58-E3ED-683B-B4D0-1609A6492B2D}"/>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FDA30C21-A64F-1B7B-486E-FFC7F3347124}"/>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0531F2B7-2D73-E45D-54C2-6456D83FE7F4}"/>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7DBB7C79-A9C4-B216-30D9-1E5837F1D9F6}"/>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grpSp>
        <p:nvGrpSpPr>
          <p:cNvPr id="15" name="Graphic 3">
            <a:extLst>
              <a:ext uri="{FF2B5EF4-FFF2-40B4-BE49-F238E27FC236}">
                <a16:creationId xmlns:a16="http://schemas.microsoft.com/office/drawing/2014/main" id="{33380CEA-2507-6982-B652-301754259618}"/>
              </a:ext>
            </a:extLst>
          </p:cNvPr>
          <p:cNvGrpSpPr/>
          <p:nvPr/>
        </p:nvGrpSpPr>
        <p:grpSpPr>
          <a:xfrm>
            <a:off x="7071506" y="428539"/>
            <a:ext cx="1088878" cy="1111078"/>
            <a:chOff x="8424689" y="5374597"/>
            <a:chExt cx="1088878" cy="1111078"/>
          </a:xfrm>
          <a:solidFill>
            <a:schemeClr val="bg1"/>
          </a:solidFill>
        </p:grpSpPr>
        <p:sp>
          <p:nvSpPr>
            <p:cNvPr id="16" name="Freeform 1258">
              <a:extLst>
                <a:ext uri="{FF2B5EF4-FFF2-40B4-BE49-F238E27FC236}">
                  <a16:creationId xmlns:a16="http://schemas.microsoft.com/office/drawing/2014/main" id="{57DD7199-DE83-D56C-D104-CA9BB7759529}"/>
                </a:ext>
              </a:extLst>
            </p:cNvPr>
            <p:cNvSpPr/>
            <p:nvPr/>
          </p:nvSpPr>
          <p:spPr>
            <a:xfrm>
              <a:off x="8819647" y="5399542"/>
              <a:ext cx="400988" cy="469012"/>
            </a:xfrm>
            <a:custGeom>
              <a:avLst/>
              <a:gdLst>
                <a:gd name="connsiteX0" fmla="*/ 400444 w 400988"/>
                <a:gd name="connsiteY0" fmla="*/ 189250 h 469012"/>
                <a:gd name="connsiteX1" fmla="*/ 400444 w 400988"/>
                <a:gd name="connsiteY1" fmla="*/ 208450 h 469012"/>
                <a:gd name="connsiteX2" fmla="*/ 342846 w 400988"/>
                <a:gd name="connsiteY2" fmla="*/ 359302 h 469012"/>
                <a:gd name="connsiteX3" fmla="*/ 285248 w 400988"/>
                <a:gd name="connsiteY3" fmla="*/ 469013 h 469012"/>
                <a:gd name="connsiteX4" fmla="*/ 115197 w 400988"/>
                <a:gd name="connsiteY4" fmla="*/ 469013 h 469012"/>
                <a:gd name="connsiteX5" fmla="*/ 57598 w 400988"/>
                <a:gd name="connsiteY5" fmla="*/ 359302 h 469012"/>
                <a:gd name="connsiteX6" fmla="*/ 0 w 400988"/>
                <a:gd name="connsiteY6" fmla="*/ 208450 h 469012"/>
                <a:gd name="connsiteX7" fmla="*/ 60341 w 400988"/>
                <a:gd name="connsiteY7" fmla="*/ 57598 h 469012"/>
                <a:gd name="connsiteX8" fmla="*/ 200222 w 400988"/>
                <a:gd name="connsiteY8" fmla="*/ 0 h 469012"/>
                <a:gd name="connsiteX9" fmla="*/ 200222 w 400988"/>
                <a:gd name="connsiteY9" fmla="*/ 0 h 469012"/>
                <a:gd name="connsiteX10" fmla="*/ 320904 w 400988"/>
                <a:gd name="connsiteY10" fmla="*/ 38399 h 469012"/>
                <a:gd name="connsiteX11" fmla="*/ 400444 w 400988"/>
                <a:gd name="connsiteY11" fmla="*/ 189250 h 46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988" h="469012">
                  <a:moveTo>
                    <a:pt x="400444" y="189250"/>
                  </a:moveTo>
                  <a:cubicBezTo>
                    <a:pt x="400444" y="194736"/>
                    <a:pt x="400444" y="202964"/>
                    <a:pt x="400444" y="208450"/>
                  </a:cubicBezTo>
                  <a:cubicBezTo>
                    <a:pt x="400444" y="279762"/>
                    <a:pt x="373017" y="318161"/>
                    <a:pt x="342846" y="359302"/>
                  </a:cubicBezTo>
                  <a:cubicBezTo>
                    <a:pt x="320904" y="389473"/>
                    <a:pt x="296219" y="422385"/>
                    <a:pt x="285248" y="469013"/>
                  </a:cubicBezTo>
                  <a:lnTo>
                    <a:pt x="115197" y="469013"/>
                  </a:lnTo>
                  <a:cubicBezTo>
                    <a:pt x="104225" y="422385"/>
                    <a:pt x="79540" y="392216"/>
                    <a:pt x="57598" y="359302"/>
                  </a:cubicBezTo>
                  <a:cubicBezTo>
                    <a:pt x="27428" y="318161"/>
                    <a:pt x="0" y="279762"/>
                    <a:pt x="0" y="208450"/>
                  </a:cubicBezTo>
                  <a:cubicBezTo>
                    <a:pt x="0" y="131653"/>
                    <a:pt x="32914" y="85026"/>
                    <a:pt x="60341" y="57598"/>
                  </a:cubicBezTo>
                  <a:cubicBezTo>
                    <a:pt x="98740" y="21943"/>
                    <a:pt x="148109" y="0"/>
                    <a:pt x="200222" y="0"/>
                  </a:cubicBezTo>
                  <a:cubicBezTo>
                    <a:pt x="200222" y="0"/>
                    <a:pt x="200222" y="0"/>
                    <a:pt x="200222" y="0"/>
                  </a:cubicBezTo>
                  <a:cubicBezTo>
                    <a:pt x="241363" y="0"/>
                    <a:pt x="285248" y="13714"/>
                    <a:pt x="320904" y="38399"/>
                  </a:cubicBezTo>
                  <a:cubicBezTo>
                    <a:pt x="320904" y="41141"/>
                    <a:pt x="408672" y="109710"/>
                    <a:pt x="400444" y="189250"/>
                  </a:cubicBezTo>
                  <a:close/>
                </a:path>
              </a:pathLst>
            </a:custGeom>
            <a:solidFill>
              <a:srgbClr val="F26F46"/>
            </a:solidFill>
            <a:ln w="27426" cap="flat">
              <a:noFill/>
              <a:prstDash val="solid"/>
              <a:miter/>
            </a:ln>
          </p:spPr>
          <p:txBody>
            <a:bodyPr rtlCol="0" anchor="ctr"/>
            <a:lstStyle/>
            <a:p>
              <a:endParaRPr lang="en-US"/>
            </a:p>
          </p:txBody>
        </p:sp>
        <p:grpSp>
          <p:nvGrpSpPr>
            <p:cNvPr id="17" name="Graphic 3">
              <a:extLst>
                <a:ext uri="{FF2B5EF4-FFF2-40B4-BE49-F238E27FC236}">
                  <a16:creationId xmlns:a16="http://schemas.microsoft.com/office/drawing/2014/main" id="{4FBBED5A-35EA-017E-12BA-861FBA1AE9F2}"/>
                </a:ext>
              </a:extLst>
            </p:cNvPr>
            <p:cNvGrpSpPr/>
            <p:nvPr/>
          </p:nvGrpSpPr>
          <p:grpSpPr>
            <a:xfrm>
              <a:off x="8424689" y="5374597"/>
              <a:ext cx="1088878" cy="1111078"/>
              <a:chOff x="8424689" y="5374597"/>
              <a:chExt cx="1088878" cy="1111078"/>
            </a:xfrm>
            <a:grpFill/>
          </p:grpSpPr>
          <p:grpSp>
            <p:nvGrpSpPr>
              <p:cNvPr id="18" name="Graphic 3">
                <a:extLst>
                  <a:ext uri="{FF2B5EF4-FFF2-40B4-BE49-F238E27FC236}">
                    <a16:creationId xmlns:a16="http://schemas.microsoft.com/office/drawing/2014/main" id="{B8AC015E-E06E-DD18-EE00-61B0A10ADE72}"/>
                  </a:ext>
                </a:extLst>
              </p:cNvPr>
              <p:cNvGrpSpPr/>
              <p:nvPr/>
            </p:nvGrpSpPr>
            <p:grpSpPr>
              <a:xfrm>
                <a:off x="8424689" y="5374597"/>
                <a:ext cx="943956" cy="1111078"/>
                <a:chOff x="8424689" y="5374597"/>
                <a:chExt cx="943956" cy="1111078"/>
              </a:xfrm>
              <a:grpFill/>
            </p:grpSpPr>
            <p:sp>
              <p:nvSpPr>
                <p:cNvPr id="28" name="Freeform 1270">
                  <a:extLst>
                    <a:ext uri="{FF2B5EF4-FFF2-40B4-BE49-F238E27FC236}">
                      <a16:creationId xmlns:a16="http://schemas.microsoft.com/office/drawing/2014/main" id="{9124643F-236C-2EC2-ECCA-897A56AC1878}"/>
                    </a:ext>
                  </a:extLst>
                </p:cNvPr>
                <p:cNvSpPr/>
                <p:nvPr/>
              </p:nvSpPr>
              <p:spPr>
                <a:xfrm>
                  <a:off x="8424689" y="6118146"/>
                  <a:ext cx="943956" cy="367529"/>
                </a:xfrm>
                <a:custGeom>
                  <a:avLst/>
                  <a:gdLst>
                    <a:gd name="connsiteX0" fmla="*/ 833801 w 943956"/>
                    <a:gd name="connsiteY0" fmla="*/ 24685 h 367529"/>
                    <a:gd name="connsiteX1" fmla="*/ 671978 w 943956"/>
                    <a:gd name="connsiteY1" fmla="*/ 106968 h 367529"/>
                    <a:gd name="connsiteX2" fmla="*/ 617123 w 943956"/>
                    <a:gd name="connsiteY2" fmla="*/ 85026 h 367529"/>
                    <a:gd name="connsiteX3" fmla="*/ 507412 w 943956"/>
                    <a:gd name="connsiteY3" fmla="*/ 85026 h 367529"/>
                    <a:gd name="connsiteX4" fmla="*/ 499183 w 943956"/>
                    <a:gd name="connsiteY4" fmla="*/ 85026 h 367529"/>
                    <a:gd name="connsiteX5" fmla="*/ 493698 w 943956"/>
                    <a:gd name="connsiteY5" fmla="*/ 79540 h 367529"/>
                    <a:gd name="connsiteX6" fmla="*/ 493698 w 943956"/>
                    <a:gd name="connsiteY6" fmla="*/ 79540 h 367529"/>
                    <a:gd name="connsiteX7" fmla="*/ 241363 w 943956"/>
                    <a:gd name="connsiteY7" fmla="*/ 32913 h 367529"/>
                    <a:gd name="connsiteX8" fmla="*/ 213936 w 943956"/>
                    <a:gd name="connsiteY8" fmla="*/ 38399 h 367529"/>
                    <a:gd name="connsiteX9" fmla="*/ 189251 w 943956"/>
                    <a:gd name="connsiteY9" fmla="*/ 38399 h 367529"/>
                    <a:gd name="connsiteX10" fmla="*/ 137138 w 943956"/>
                    <a:gd name="connsiteY10" fmla="*/ 0 h 367529"/>
                    <a:gd name="connsiteX11" fmla="*/ 54855 w 943956"/>
                    <a:gd name="connsiteY11" fmla="*/ 0 h 367529"/>
                    <a:gd name="connsiteX12" fmla="*/ 0 w 943956"/>
                    <a:gd name="connsiteY12" fmla="*/ 54855 h 367529"/>
                    <a:gd name="connsiteX13" fmla="*/ 0 w 943956"/>
                    <a:gd name="connsiteY13" fmla="*/ 268790 h 367529"/>
                    <a:gd name="connsiteX14" fmla="*/ 54855 w 943956"/>
                    <a:gd name="connsiteY14" fmla="*/ 323646 h 367529"/>
                    <a:gd name="connsiteX15" fmla="*/ 137138 w 943956"/>
                    <a:gd name="connsiteY15" fmla="*/ 323646 h 367529"/>
                    <a:gd name="connsiteX16" fmla="*/ 189251 w 943956"/>
                    <a:gd name="connsiteY16" fmla="*/ 285247 h 367529"/>
                    <a:gd name="connsiteX17" fmla="*/ 233135 w 943956"/>
                    <a:gd name="connsiteY17" fmla="*/ 285247 h 367529"/>
                    <a:gd name="connsiteX18" fmla="*/ 246849 w 943956"/>
                    <a:gd name="connsiteY18" fmla="*/ 287990 h 367529"/>
                    <a:gd name="connsiteX19" fmla="*/ 458042 w 943956"/>
                    <a:gd name="connsiteY19" fmla="*/ 345588 h 367529"/>
                    <a:gd name="connsiteX20" fmla="*/ 482727 w 943956"/>
                    <a:gd name="connsiteY20" fmla="*/ 353816 h 367529"/>
                    <a:gd name="connsiteX21" fmla="*/ 556781 w 943956"/>
                    <a:gd name="connsiteY21" fmla="*/ 367530 h 367529"/>
                    <a:gd name="connsiteX22" fmla="*/ 650035 w 943956"/>
                    <a:gd name="connsiteY22" fmla="*/ 334616 h 367529"/>
                    <a:gd name="connsiteX23" fmla="*/ 650035 w 943956"/>
                    <a:gd name="connsiteY23" fmla="*/ 334616 h 367529"/>
                    <a:gd name="connsiteX24" fmla="*/ 910598 w 943956"/>
                    <a:gd name="connsiteY24" fmla="*/ 150852 h 367529"/>
                    <a:gd name="connsiteX25" fmla="*/ 932541 w 943956"/>
                    <a:gd name="connsiteY25" fmla="*/ 49369 h 367529"/>
                    <a:gd name="connsiteX26" fmla="*/ 833801 w 943956"/>
                    <a:gd name="connsiteY26" fmla="*/ 24685 h 367529"/>
                    <a:gd name="connsiteX27" fmla="*/ 833801 w 943956"/>
                    <a:gd name="connsiteY27" fmla="*/ 24685 h 367529"/>
                    <a:gd name="connsiteX28" fmla="*/ 148109 w 943956"/>
                    <a:gd name="connsiteY28" fmla="*/ 271533 h 367529"/>
                    <a:gd name="connsiteX29" fmla="*/ 137138 w 943956"/>
                    <a:gd name="connsiteY29" fmla="*/ 282504 h 367529"/>
                    <a:gd name="connsiteX30" fmla="*/ 54855 w 943956"/>
                    <a:gd name="connsiteY30" fmla="*/ 282504 h 367529"/>
                    <a:gd name="connsiteX31" fmla="*/ 43884 w 943956"/>
                    <a:gd name="connsiteY31" fmla="*/ 271533 h 367529"/>
                    <a:gd name="connsiteX32" fmla="*/ 43884 w 943956"/>
                    <a:gd name="connsiteY32" fmla="*/ 57598 h 367529"/>
                    <a:gd name="connsiteX33" fmla="*/ 54855 w 943956"/>
                    <a:gd name="connsiteY33" fmla="*/ 46626 h 367529"/>
                    <a:gd name="connsiteX34" fmla="*/ 137138 w 943956"/>
                    <a:gd name="connsiteY34" fmla="*/ 46626 h 367529"/>
                    <a:gd name="connsiteX35" fmla="*/ 148109 w 943956"/>
                    <a:gd name="connsiteY35" fmla="*/ 57598 h 367529"/>
                    <a:gd name="connsiteX36" fmla="*/ 148109 w 943956"/>
                    <a:gd name="connsiteY36" fmla="*/ 271533 h 367529"/>
                    <a:gd name="connsiteX37" fmla="*/ 885914 w 943956"/>
                    <a:gd name="connsiteY37" fmla="*/ 117938 h 367529"/>
                    <a:gd name="connsiteX38" fmla="*/ 625351 w 943956"/>
                    <a:gd name="connsiteY38" fmla="*/ 301704 h 367529"/>
                    <a:gd name="connsiteX39" fmla="*/ 496441 w 943956"/>
                    <a:gd name="connsiteY39" fmla="*/ 315418 h 367529"/>
                    <a:gd name="connsiteX40" fmla="*/ 469013 w 943956"/>
                    <a:gd name="connsiteY40" fmla="*/ 307189 h 367529"/>
                    <a:gd name="connsiteX41" fmla="*/ 257820 w 943956"/>
                    <a:gd name="connsiteY41" fmla="*/ 249592 h 367529"/>
                    <a:gd name="connsiteX42" fmla="*/ 230392 w 943956"/>
                    <a:gd name="connsiteY42" fmla="*/ 244106 h 367529"/>
                    <a:gd name="connsiteX43" fmla="*/ 189251 w 943956"/>
                    <a:gd name="connsiteY43" fmla="*/ 244106 h 367529"/>
                    <a:gd name="connsiteX44" fmla="*/ 189251 w 943956"/>
                    <a:gd name="connsiteY44" fmla="*/ 82283 h 367529"/>
                    <a:gd name="connsiteX45" fmla="*/ 211193 w 943956"/>
                    <a:gd name="connsiteY45" fmla="*/ 82283 h 367529"/>
                    <a:gd name="connsiteX46" fmla="*/ 252334 w 943956"/>
                    <a:gd name="connsiteY46" fmla="*/ 74054 h 367529"/>
                    <a:gd name="connsiteX47" fmla="*/ 458042 w 943956"/>
                    <a:gd name="connsiteY47" fmla="*/ 109710 h 367529"/>
                    <a:gd name="connsiteX48" fmla="*/ 458042 w 943956"/>
                    <a:gd name="connsiteY48" fmla="*/ 109710 h 367529"/>
                    <a:gd name="connsiteX49" fmla="*/ 501926 w 943956"/>
                    <a:gd name="connsiteY49" fmla="*/ 126167 h 367529"/>
                    <a:gd name="connsiteX50" fmla="*/ 611637 w 943956"/>
                    <a:gd name="connsiteY50" fmla="*/ 126167 h 367529"/>
                    <a:gd name="connsiteX51" fmla="*/ 644550 w 943956"/>
                    <a:gd name="connsiteY51" fmla="*/ 159080 h 367529"/>
                    <a:gd name="connsiteX52" fmla="*/ 611637 w 943956"/>
                    <a:gd name="connsiteY52" fmla="*/ 191993 h 367529"/>
                    <a:gd name="connsiteX53" fmla="*/ 433357 w 943956"/>
                    <a:gd name="connsiteY53" fmla="*/ 191993 h 367529"/>
                    <a:gd name="connsiteX54" fmla="*/ 411415 w 943956"/>
                    <a:gd name="connsiteY54" fmla="*/ 213935 h 367529"/>
                    <a:gd name="connsiteX55" fmla="*/ 433357 w 943956"/>
                    <a:gd name="connsiteY55" fmla="*/ 235878 h 367529"/>
                    <a:gd name="connsiteX56" fmla="*/ 611637 w 943956"/>
                    <a:gd name="connsiteY56" fmla="*/ 235878 h 367529"/>
                    <a:gd name="connsiteX57" fmla="*/ 688435 w 943956"/>
                    <a:gd name="connsiteY57" fmla="*/ 159080 h 367529"/>
                    <a:gd name="connsiteX58" fmla="*/ 685692 w 943956"/>
                    <a:gd name="connsiteY58" fmla="*/ 142623 h 367529"/>
                    <a:gd name="connsiteX59" fmla="*/ 844772 w 943956"/>
                    <a:gd name="connsiteY59" fmla="*/ 60340 h 367529"/>
                    <a:gd name="connsiteX60" fmla="*/ 888656 w 943956"/>
                    <a:gd name="connsiteY60" fmla="*/ 68569 h 367529"/>
                    <a:gd name="connsiteX61" fmla="*/ 885914 w 943956"/>
                    <a:gd name="connsiteY61" fmla="*/ 117938 h 367529"/>
                    <a:gd name="connsiteX62" fmla="*/ 885914 w 943956"/>
                    <a:gd name="connsiteY62" fmla="*/ 117938 h 36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943956" h="367529">
                      <a:moveTo>
                        <a:pt x="833801" y="24685"/>
                      </a:moveTo>
                      <a:lnTo>
                        <a:pt x="671978" y="106968"/>
                      </a:lnTo>
                      <a:cubicBezTo>
                        <a:pt x="658264" y="93254"/>
                        <a:pt x="639064" y="85026"/>
                        <a:pt x="617123" y="85026"/>
                      </a:cubicBezTo>
                      <a:lnTo>
                        <a:pt x="507412" y="85026"/>
                      </a:lnTo>
                      <a:cubicBezTo>
                        <a:pt x="501926" y="85026"/>
                        <a:pt x="501926" y="85026"/>
                        <a:pt x="499183" y="85026"/>
                      </a:cubicBezTo>
                      <a:cubicBezTo>
                        <a:pt x="499183" y="85026"/>
                        <a:pt x="496441" y="82283"/>
                        <a:pt x="493698" y="79540"/>
                      </a:cubicBezTo>
                      <a:lnTo>
                        <a:pt x="493698" y="79540"/>
                      </a:lnTo>
                      <a:cubicBezTo>
                        <a:pt x="403186" y="-5486"/>
                        <a:pt x="326389" y="0"/>
                        <a:pt x="241363" y="32913"/>
                      </a:cubicBezTo>
                      <a:cubicBezTo>
                        <a:pt x="227649" y="38399"/>
                        <a:pt x="227649" y="38399"/>
                        <a:pt x="213936" y="38399"/>
                      </a:cubicBezTo>
                      <a:lnTo>
                        <a:pt x="189251" y="38399"/>
                      </a:lnTo>
                      <a:cubicBezTo>
                        <a:pt x="181023" y="16457"/>
                        <a:pt x="161823" y="0"/>
                        <a:pt x="137138" y="0"/>
                      </a:cubicBezTo>
                      <a:lnTo>
                        <a:pt x="54855" y="0"/>
                      </a:lnTo>
                      <a:cubicBezTo>
                        <a:pt x="24685" y="0"/>
                        <a:pt x="0" y="24685"/>
                        <a:pt x="0" y="54855"/>
                      </a:cubicBezTo>
                      <a:lnTo>
                        <a:pt x="0" y="268790"/>
                      </a:lnTo>
                      <a:cubicBezTo>
                        <a:pt x="0" y="298961"/>
                        <a:pt x="24685" y="323646"/>
                        <a:pt x="54855" y="323646"/>
                      </a:cubicBezTo>
                      <a:lnTo>
                        <a:pt x="137138" y="323646"/>
                      </a:lnTo>
                      <a:cubicBezTo>
                        <a:pt x="161823" y="323646"/>
                        <a:pt x="181023" y="307189"/>
                        <a:pt x="189251" y="285247"/>
                      </a:cubicBezTo>
                      <a:lnTo>
                        <a:pt x="233135" y="285247"/>
                      </a:lnTo>
                      <a:cubicBezTo>
                        <a:pt x="238620" y="285247"/>
                        <a:pt x="244106" y="287990"/>
                        <a:pt x="246849" y="287990"/>
                      </a:cubicBezTo>
                      <a:lnTo>
                        <a:pt x="458042" y="345588"/>
                      </a:lnTo>
                      <a:cubicBezTo>
                        <a:pt x="466270" y="348330"/>
                        <a:pt x="474498" y="351073"/>
                        <a:pt x="482727" y="353816"/>
                      </a:cubicBezTo>
                      <a:cubicBezTo>
                        <a:pt x="510155" y="362044"/>
                        <a:pt x="532097" y="367530"/>
                        <a:pt x="556781" y="367530"/>
                      </a:cubicBezTo>
                      <a:cubicBezTo>
                        <a:pt x="584209" y="367530"/>
                        <a:pt x="611637" y="359302"/>
                        <a:pt x="650035" y="334616"/>
                      </a:cubicBezTo>
                      <a:cubicBezTo>
                        <a:pt x="650035" y="334616"/>
                        <a:pt x="650035" y="334616"/>
                        <a:pt x="650035" y="334616"/>
                      </a:cubicBezTo>
                      <a:lnTo>
                        <a:pt x="910598" y="150852"/>
                      </a:lnTo>
                      <a:cubicBezTo>
                        <a:pt x="943512" y="126167"/>
                        <a:pt x="954483" y="82283"/>
                        <a:pt x="932541" y="49369"/>
                      </a:cubicBezTo>
                      <a:cubicBezTo>
                        <a:pt x="913341" y="16457"/>
                        <a:pt x="869457" y="5485"/>
                        <a:pt x="833801" y="24685"/>
                      </a:cubicBezTo>
                      <a:lnTo>
                        <a:pt x="833801" y="24685"/>
                      </a:lnTo>
                      <a:close/>
                      <a:moveTo>
                        <a:pt x="148109" y="271533"/>
                      </a:moveTo>
                      <a:cubicBezTo>
                        <a:pt x="148109" y="277019"/>
                        <a:pt x="142623" y="282504"/>
                        <a:pt x="137138" y="282504"/>
                      </a:cubicBezTo>
                      <a:lnTo>
                        <a:pt x="54855" y="282504"/>
                      </a:lnTo>
                      <a:cubicBezTo>
                        <a:pt x="49369" y="282504"/>
                        <a:pt x="43884" y="277019"/>
                        <a:pt x="43884" y="271533"/>
                      </a:cubicBezTo>
                      <a:lnTo>
                        <a:pt x="43884" y="57598"/>
                      </a:lnTo>
                      <a:cubicBezTo>
                        <a:pt x="43884" y="52112"/>
                        <a:pt x="49369" y="46626"/>
                        <a:pt x="54855" y="46626"/>
                      </a:cubicBezTo>
                      <a:lnTo>
                        <a:pt x="137138" y="46626"/>
                      </a:lnTo>
                      <a:cubicBezTo>
                        <a:pt x="142623" y="46626"/>
                        <a:pt x="148109" y="52112"/>
                        <a:pt x="148109" y="57598"/>
                      </a:cubicBezTo>
                      <a:lnTo>
                        <a:pt x="148109" y="271533"/>
                      </a:lnTo>
                      <a:close/>
                      <a:moveTo>
                        <a:pt x="885914" y="117938"/>
                      </a:moveTo>
                      <a:lnTo>
                        <a:pt x="625351" y="301704"/>
                      </a:lnTo>
                      <a:cubicBezTo>
                        <a:pt x="573238" y="337359"/>
                        <a:pt x="551296" y="329131"/>
                        <a:pt x="496441" y="315418"/>
                      </a:cubicBezTo>
                      <a:cubicBezTo>
                        <a:pt x="488212" y="312675"/>
                        <a:pt x="479984" y="309932"/>
                        <a:pt x="469013" y="307189"/>
                      </a:cubicBezTo>
                      <a:lnTo>
                        <a:pt x="257820" y="249592"/>
                      </a:lnTo>
                      <a:cubicBezTo>
                        <a:pt x="249592" y="246849"/>
                        <a:pt x="241363" y="244106"/>
                        <a:pt x="230392" y="244106"/>
                      </a:cubicBezTo>
                      <a:lnTo>
                        <a:pt x="189251" y="244106"/>
                      </a:lnTo>
                      <a:lnTo>
                        <a:pt x="189251" y="82283"/>
                      </a:lnTo>
                      <a:lnTo>
                        <a:pt x="211193" y="82283"/>
                      </a:lnTo>
                      <a:cubicBezTo>
                        <a:pt x="227649" y="82283"/>
                        <a:pt x="233135" y="82283"/>
                        <a:pt x="252334" y="74054"/>
                      </a:cubicBezTo>
                      <a:cubicBezTo>
                        <a:pt x="326389" y="43884"/>
                        <a:pt x="383987" y="41141"/>
                        <a:pt x="458042" y="109710"/>
                      </a:cubicBezTo>
                      <a:lnTo>
                        <a:pt x="458042" y="109710"/>
                      </a:lnTo>
                      <a:cubicBezTo>
                        <a:pt x="471755" y="120681"/>
                        <a:pt x="479984" y="126167"/>
                        <a:pt x="501926" y="126167"/>
                      </a:cubicBezTo>
                      <a:lnTo>
                        <a:pt x="611637" y="126167"/>
                      </a:lnTo>
                      <a:cubicBezTo>
                        <a:pt x="630837" y="126167"/>
                        <a:pt x="644550" y="139881"/>
                        <a:pt x="644550" y="159080"/>
                      </a:cubicBezTo>
                      <a:cubicBezTo>
                        <a:pt x="644550" y="178280"/>
                        <a:pt x="630837" y="191993"/>
                        <a:pt x="611637" y="191993"/>
                      </a:cubicBezTo>
                      <a:lnTo>
                        <a:pt x="433357" y="191993"/>
                      </a:lnTo>
                      <a:cubicBezTo>
                        <a:pt x="422386" y="191993"/>
                        <a:pt x="411415" y="202964"/>
                        <a:pt x="411415" y="213935"/>
                      </a:cubicBezTo>
                      <a:cubicBezTo>
                        <a:pt x="411415" y="224906"/>
                        <a:pt x="422386" y="235878"/>
                        <a:pt x="433357" y="235878"/>
                      </a:cubicBezTo>
                      <a:lnTo>
                        <a:pt x="611637" y="235878"/>
                      </a:lnTo>
                      <a:cubicBezTo>
                        <a:pt x="652778" y="235878"/>
                        <a:pt x="688435" y="200221"/>
                        <a:pt x="688435" y="159080"/>
                      </a:cubicBezTo>
                      <a:cubicBezTo>
                        <a:pt x="688435" y="153595"/>
                        <a:pt x="688435" y="148109"/>
                        <a:pt x="685692" y="142623"/>
                      </a:cubicBezTo>
                      <a:lnTo>
                        <a:pt x="844772" y="60340"/>
                      </a:lnTo>
                      <a:cubicBezTo>
                        <a:pt x="858486" y="52112"/>
                        <a:pt x="880429" y="54855"/>
                        <a:pt x="888656" y="68569"/>
                      </a:cubicBezTo>
                      <a:cubicBezTo>
                        <a:pt x="905113" y="87768"/>
                        <a:pt x="902370" y="106968"/>
                        <a:pt x="885914" y="117938"/>
                      </a:cubicBezTo>
                      <a:lnTo>
                        <a:pt x="885914" y="117938"/>
                      </a:lnTo>
                      <a:close/>
                    </a:path>
                  </a:pathLst>
                </a:custGeom>
                <a:grpFill/>
                <a:ln w="27426" cap="flat">
                  <a:noFill/>
                  <a:prstDash val="solid"/>
                  <a:miter/>
                </a:ln>
              </p:spPr>
              <p:txBody>
                <a:bodyPr rtlCol="0" anchor="ctr"/>
                <a:lstStyle/>
                <a:p>
                  <a:endParaRPr lang="en-US"/>
                </a:p>
              </p:txBody>
            </p:sp>
            <p:sp>
              <p:nvSpPr>
                <p:cNvPr id="29" name="Freeform 1271">
                  <a:extLst>
                    <a:ext uri="{FF2B5EF4-FFF2-40B4-BE49-F238E27FC236}">
                      <a16:creationId xmlns:a16="http://schemas.microsoft.com/office/drawing/2014/main" id="{80F5215D-D617-A851-16C6-D5B75E7588ED}"/>
                    </a:ext>
                  </a:extLst>
                </p:cNvPr>
                <p:cNvSpPr/>
                <p:nvPr/>
              </p:nvSpPr>
              <p:spPr>
                <a:xfrm>
                  <a:off x="8803190" y="5374597"/>
                  <a:ext cx="488213" cy="746291"/>
                </a:xfrm>
                <a:custGeom>
                  <a:avLst/>
                  <a:gdLst>
                    <a:gd name="connsiteX0" fmla="*/ 123425 w 488213"/>
                    <a:gd name="connsiteY0" fmla="*/ 513157 h 746291"/>
                    <a:gd name="connsiteX1" fmla="*/ 82283 w 488213"/>
                    <a:gd name="connsiteY1" fmla="*/ 576240 h 746291"/>
                    <a:gd name="connsiteX2" fmla="*/ 128910 w 488213"/>
                    <a:gd name="connsiteY2" fmla="*/ 642066 h 746291"/>
                    <a:gd name="connsiteX3" fmla="*/ 128910 w 488213"/>
                    <a:gd name="connsiteY3" fmla="*/ 674980 h 746291"/>
                    <a:gd name="connsiteX4" fmla="*/ 200223 w 488213"/>
                    <a:gd name="connsiteY4" fmla="*/ 746292 h 746291"/>
                    <a:gd name="connsiteX5" fmla="*/ 296219 w 488213"/>
                    <a:gd name="connsiteY5" fmla="*/ 746292 h 746291"/>
                    <a:gd name="connsiteX6" fmla="*/ 367531 w 488213"/>
                    <a:gd name="connsiteY6" fmla="*/ 674980 h 746291"/>
                    <a:gd name="connsiteX7" fmla="*/ 367531 w 488213"/>
                    <a:gd name="connsiteY7" fmla="*/ 644809 h 746291"/>
                    <a:gd name="connsiteX8" fmla="*/ 414158 w 488213"/>
                    <a:gd name="connsiteY8" fmla="*/ 578983 h 746291"/>
                    <a:gd name="connsiteX9" fmla="*/ 373017 w 488213"/>
                    <a:gd name="connsiteY9" fmla="*/ 515899 h 746291"/>
                    <a:gd name="connsiteX10" fmla="*/ 422386 w 488213"/>
                    <a:gd name="connsiteY10" fmla="*/ 425388 h 746291"/>
                    <a:gd name="connsiteX11" fmla="*/ 488213 w 488213"/>
                    <a:gd name="connsiteY11" fmla="*/ 249851 h 746291"/>
                    <a:gd name="connsiteX12" fmla="*/ 488213 w 488213"/>
                    <a:gd name="connsiteY12" fmla="*/ 227909 h 746291"/>
                    <a:gd name="connsiteX13" fmla="*/ 463528 w 488213"/>
                    <a:gd name="connsiteY13" fmla="*/ 208710 h 746291"/>
                    <a:gd name="connsiteX14" fmla="*/ 444329 w 488213"/>
                    <a:gd name="connsiteY14" fmla="*/ 233395 h 746291"/>
                    <a:gd name="connsiteX15" fmla="*/ 444329 w 488213"/>
                    <a:gd name="connsiteY15" fmla="*/ 252594 h 746291"/>
                    <a:gd name="connsiteX16" fmla="*/ 386730 w 488213"/>
                    <a:gd name="connsiteY16" fmla="*/ 403446 h 746291"/>
                    <a:gd name="connsiteX17" fmla="*/ 329132 w 488213"/>
                    <a:gd name="connsiteY17" fmla="*/ 513157 h 746291"/>
                    <a:gd name="connsiteX18" fmla="*/ 159081 w 488213"/>
                    <a:gd name="connsiteY18" fmla="*/ 513157 h 746291"/>
                    <a:gd name="connsiteX19" fmla="*/ 101483 w 488213"/>
                    <a:gd name="connsiteY19" fmla="*/ 403446 h 746291"/>
                    <a:gd name="connsiteX20" fmla="*/ 43884 w 488213"/>
                    <a:gd name="connsiteY20" fmla="*/ 252594 h 746291"/>
                    <a:gd name="connsiteX21" fmla="*/ 104226 w 488213"/>
                    <a:gd name="connsiteY21" fmla="*/ 101742 h 746291"/>
                    <a:gd name="connsiteX22" fmla="*/ 244106 w 488213"/>
                    <a:gd name="connsiteY22" fmla="*/ 44144 h 746291"/>
                    <a:gd name="connsiteX23" fmla="*/ 244106 w 488213"/>
                    <a:gd name="connsiteY23" fmla="*/ 44144 h 746291"/>
                    <a:gd name="connsiteX24" fmla="*/ 364789 w 488213"/>
                    <a:gd name="connsiteY24" fmla="*/ 82543 h 746291"/>
                    <a:gd name="connsiteX25" fmla="*/ 394958 w 488213"/>
                    <a:gd name="connsiteY25" fmla="*/ 77057 h 746291"/>
                    <a:gd name="connsiteX26" fmla="*/ 389473 w 488213"/>
                    <a:gd name="connsiteY26" fmla="*/ 46887 h 746291"/>
                    <a:gd name="connsiteX27" fmla="*/ 244106 w 488213"/>
                    <a:gd name="connsiteY27" fmla="*/ 260 h 746291"/>
                    <a:gd name="connsiteX28" fmla="*/ 71312 w 488213"/>
                    <a:gd name="connsiteY28" fmla="*/ 68829 h 746291"/>
                    <a:gd name="connsiteX29" fmla="*/ 0 w 488213"/>
                    <a:gd name="connsiteY29" fmla="*/ 249851 h 746291"/>
                    <a:gd name="connsiteX30" fmla="*/ 65826 w 488213"/>
                    <a:gd name="connsiteY30" fmla="*/ 425388 h 746291"/>
                    <a:gd name="connsiteX31" fmla="*/ 123425 w 488213"/>
                    <a:gd name="connsiteY31" fmla="*/ 513157 h 746291"/>
                    <a:gd name="connsiteX32" fmla="*/ 123425 w 488213"/>
                    <a:gd name="connsiteY32" fmla="*/ 513157 h 746291"/>
                    <a:gd name="connsiteX33" fmla="*/ 329132 w 488213"/>
                    <a:gd name="connsiteY33" fmla="*/ 677723 h 746291"/>
                    <a:gd name="connsiteX34" fmla="*/ 301704 w 488213"/>
                    <a:gd name="connsiteY34" fmla="*/ 705150 h 746291"/>
                    <a:gd name="connsiteX35" fmla="*/ 205708 w 488213"/>
                    <a:gd name="connsiteY35" fmla="*/ 705150 h 746291"/>
                    <a:gd name="connsiteX36" fmla="*/ 178280 w 488213"/>
                    <a:gd name="connsiteY36" fmla="*/ 677723 h 746291"/>
                    <a:gd name="connsiteX37" fmla="*/ 178280 w 488213"/>
                    <a:gd name="connsiteY37" fmla="*/ 650295 h 746291"/>
                    <a:gd name="connsiteX38" fmla="*/ 331875 w 488213"/>
                    <a:gd name="connsiteY38" fmla="*/ 650295 h 746291"/>
                    <a:gd name="connsiteX39" fmla="*/ 331875 w 488213"/>
                    <a:gd name="connsiteY39" fmla="*/ 677723 h 746291"/>
                    <a:gd name="connsiteX40" fmla="*/ 153595 w 488213"/>
                    <a:gd name="connsiteY40" fmla="*/ 551555 h 746291"/>
                    <a:gd name="connsiteX41" fmla="*/ 348332 w 488213"/>
                    <a:gd name="connsiteY41" fmla="*/ 551555 h 746291"/>
                    <a:gd name="connsiteX42" fmla="*/ 375759 w 488213"/>
                    <a:gd name="connsiteY42" fmla="*/ 578983 h 746291"/>
                    <a:gd name="connsiteX43" fmla="*/ 348332 w 488213"/>
                    <a:gd name="connsiteY43" fmla="*/ 606411 h 746291"/>
                    <a:gd name="connsiteX44" fmla="*/ 153595 w 488213"/>
                    <a:gd name="connsiteY44" fmla="*/ 606411 h 746291"/>
                    <a:gd name="connsiteX45" fmla="*/ 126167 w 488213"/>
                    <a:gd name="connsiteY45" fmla="*/ 578983 h 746291"/>
                    <a:gd name="connsiteX46" fmla="*/ 153595 w 488213"/>
                    <a:gd name="connsiteY46" fmla="*/ 551555 h 746291"/>
                    <a:gd name="connsiteX47" fmla="*/ 153595 w 488213"/>
                    <a:gd name="connsiteY47" fmla="*/ 551555 h 74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88213" h="746291">
                      <a:moveTo>
                        <a:pt x="123425" y="513157"/>
                      </a:moveTo>
                      <a:cubicBezTo>
                        <a:pt x="98740" y="524128"/>
                        <a:pt x="82283" y="548812"/>
                        <a:pt x="82283" y="576240"/>
                      </a:cubicBezTo>
                      <a:cubicBezTo>
                        <a:pt x="82283" y="606411"/>
                        <a:pt x="101483" y="633838"/>
                        <a:pt x="128910" y="642066"/>
                      </a:cubicBezTo>
                      <a:lnTo>
                        <a:pt x="128910" y="674980"/>
                      </a:lnTo>
                      <a:cubicBezTo>
                        <a:pt x="128910" y="716121"/>
                        <a:pt x="161823" y="746292"/>
                        <a:pt x="200223" y="746292"/>
                      </a:cubicBezTo>
                      <a:lnTo>
                        <a:pt x="296219" y="746292"/>
                      </a:lnTo>
                      <a:cubicBezTo>
                        <a:pt x="337361" y="746292"/>
                        <a:pt x="367531" y="713378"/>
                        <a:pt x="367531" y="674980"/>
                      </a:cubicBezTo>
                      <a:lnTo>
                        <a:pt x="367531" y="644809"/>
                      </a:lnTo>
                      <a:cubicBezTo>
                        <a:pt x="394958" y="633838"/>
                        <a:pt x="414158" y="609153"/>
                        <a:pt x="414158" y="578983"/>
                      </a:cubicBezTo>
                      <a:cubicBezTo>
                        <a:pt x="414158" y="551555"/>
                        <a:pt x="397701" y="526871"/>
                        <a:pt x="373017" y="515899"/>
                      </a:cubicBezTo>
                      <a:cubicBezTo>
                        <a:pt x="381245" y="480243"/>
                        <a:pt x="403187" y="452816"/>
                        <a:pt x="422386" y="425388"/>
                      </a:cubicBezTo>
                      <a:cubicBezTo>
                        <a:pt x="452557" y="381504"/>
                        <a:pt x="488213" y="334877"/>
                        <a:pt x="488213" y="249851"/>
                      </a:cubicBezTo>
                      <a:cubicBezTo>
                        <a:pt x="488213" y="241623"/>
                        <a:pt x="488213" y="233395"/>
                        <a:pt x="488213" y="227909"/>
                      </a:cubicBezTo>
                      <a:cubicBezTo>
                        <a:pt x="488213" y="216938"/>
                        <a:pt x="477241" y="205967"/>
                        <a:pt x="463528" y="208710"/>
                      </a:cubicBezTo>
                      <a:cubicBezTo>
                        <a:pt x="452557" y="208710"/>
                        <a:pt x="441586" y="219681"/>
                        <a:pt x="444329" y="233395"/>
                      </a:cubicBezTo>
                      <a:cubicBezTo>
                        <a:pt x="444329" y="238881"/>
                        <a:pt x="444329" y="247109"/>
                        <a:pt x="444329" y="252594"/>
                      </a:cubicBezTo>
                      <a:cubicBezTo>
                        <a:pt x="444329" y="323906"/>
                        <a:pt x="416901" y="362305"/>
                        <a:pt x="386730" y="403446"/>
                      </a:cubicBezTo>
                      <a:cubicBezTo>
                        <a:pt x="364789" y="433616"/>
                        <a:pt x="340103" y="466529"/>
                        <a:pt x="329132" y="513157"/>
                      </a:cubicBezTo>
                      <a:lnTo>
                        <a:pt x="159081" y="513157"/>
                      </a:lnTo>
                      <a:cubicBezTo>
                        <a:pt x="148109" y="466529"/>
                        <a:pt x="123425" y="436359"/>
                        <a:pt x="101483" y="403446"/>
                      </a:cubicBezTo>
                      <a:cubicBezTo>
                        <a:pt x="71312" y="362305"/>
                        <a:pt x="43884" y="323906"/>
                        <a:pt x="43884" y="252594"/>
                      </a:cubicBezTo>
                      <a:cubicBezTo>
                        <a:pt x="43884" y="175797"/>
                        <a:pt x="76798" y="129170"/>
                        <a:pt x="104226" y="101742"/>
                      </a:cubicBezTo>
                      <a:cubicBezTo>
                        <a:pt x="142624" y="66086"/>
                        <a:pt x="191994" y="44144"/>
                        <a:pt x="244106" y="44144"/>
                      </a:cubicBezTo>
                      <a:cubicBezTo>
                        <a:pt x="244106" y="44144"/>
                        <a:pt x="244106" y="44144"/>
                        <a:pt x="244106" y="44144"/>
                      </a:cubicBezTo>
                      <a:cubicBezTo>
                        <a:pt x="285248" y="44144"/>
                        <a:pt x="329132" y="57858"/>
                        <a:pt x="364789" y="82543"/>
                      </a:cubicBezTo>
                      <a:cubicBezTo>
                        <a:pt x="375759" y="90771"/>
                        <a:pt x="389473" y="88029"/>
                        <a:pt x="394958" y="77057"/>
                      </a:cubicBezTo>
                      <a:cubicBezTo>
                        <a:pt x="403187" y="66086"/>
                        <a:pt x="400444" y="52372"/>
                        <a:pt x="389473" y="46887"/>
                      </a:cubicBezTo>
                      <a:cubicBezTo>
                        <a:pt x="348332" y="16717"/>
                        <a:pt x="296219" y="-2483"/>
                        <a:pt x="244106" y="260"/>
                      </a:cubicBezTo>
                      <a:cubicBezTo>
                        <a:pt x="181023" y="260"/>
                        <a:pt x="117940" y="24945"/>
                        <a:pt x="71312" y="68829"/>
                      </a:cubicBezTo>
                      <a:cubicBezTo>
                        <a:pt x="24685" y="115456"/>
                        <a:pt x="0" y="178539"/>
                        <a:pt x="0" y="249851"/>
                      </a:cubicBezTo>
                      <a:cubicBezTo>
                        <a:pt x="0" y="334877"/>
                        <a:pt x="35656" y="384247"/>
                        <a:pt x="65826" y="425388"/>
                      </a:cubicBezTo>
                      <a:cubicBezTo>
                        <a:pt x="95997" y="452816"/>
                        <a:pt x="115197" y="477500"/>
                        <a:pt x="123425" y="513157"/>
                      </a:cubicBezTo>
                      <a:lnTo>
                        <a:pt x="123425" y="513157"/>
                      </a:lnTo>
                      <a:close/>
                      <a:moveTo>
                        <a:pt x="329132" y="677723"/>
                      </a:moveTo>
                      <a:cubicBezTo>
                        <a:pt x="329132" y="694178"/>
                        <a:pt x="315418" y="705150"/>
                        <a:pt x="301704" y="705150"/>
                      </a:cubicBezTo>
                      <a:lnTo>
                        <a:pt x="205708" y="705150"/>
                      </a:lnTo>
                      <a:cubicBezTo>
                        <a:pt x="189251" y="705150"/>
                        <a:pt x="178280" y="691436"/>
                        <a:pt x="178280" y="677723"/>
                      </a:cubicBezTo>
                      <a:lnTo>
                        <a:pt x="178280" y="650295"/>
                      </a:lnTo>
                      <a:lnTo>
                        <a:pt x="331875" y="650295"/>
                      </a:lnTo>
                      <a:lnTo>
                        <a:pt x="331875" y="677723"/>
                      </a:lnTo>
                      <a:close/>
                      <a:moveTo>
                        <a:pt x="153595" y="551555"/>
                      </a:moveTo>
                      <a:lnTo>
                        <a:pt x="348332" y="551555"/>
                      </a:lnTo>
                      <a:cubicBezTo>
                        <a:pt x="362046" y="551555"/>
                        <a:pt x="375759" y="562526"/>
                        <a:pt x="375759" y="578983"/>
                      </a:cubicBezTo>
                      <a:cubicBezTo>
                        <a:pt x="375759" y="592697"/>
                        <a:pt x="364789" y="606411"/>
                        <a:pt x="348332" y="606411"/>
                      </a:cubicBezTo>
                      <a:lnTo>
                        <a:pt x="153595" y="606411"/>
                      </a:lnTo>
                      <a:cubicBezTo>
                        <a:pt x="139881" y="606411"/>
                        <a:pt x="126167" y="595440"/>
                        <a:pt x="126167" y="578983"/>
                      </a:cubicBezTo>
                      <a:cubicBezTo>
                        <a:pt x="126167" y="562526"/>
                        <a:pt x="139881" y="551555"/>
                        <a:pt x="153595" y="551555"/>
                      </a:cubicBezTo>
                      <a:lnTo>
                        <a:pt x="153595" y="551555"/>
                      </a:lnTo>
                      <a:close/>
                    </a:path>
                  </a:pathLst>
                </a:custGeom>
                <a:grpFill/>
                <a:ln w="27426" cap="flat">
                  <a:noFill/>
                  <a:prstDash val="solid"/>
                  <a:miter/>
                </a:ln>
              </p:spPr>
              <p:txBody>
                <a:bodyPr rtlCol="0" anchor="ctr"/>
                <a:lstStyle/>
                <a:p>
                  <a:endParaRPr lang="en-US"/>
                </a:p>
              </p:txBody>
            </p:sp>
          </p:grpSp>
          <p:sp>
            <p:nvSpPr>
              <p:cNvPr id="19" name="Freeform 1261">
                <a:extLst>
                  <a:ext uri="{FF2B5EF4-FFF2-40B4-BE49-F238E27FC236}">
                    <a16:creationId xmlns:a16="http://schemas.microsoft.com/office/drawing/2014/main" id="{4392C6AB-089E-0AA3-7EB4-2242A6289506}"/>
                  </a:ext>
                </a:extLst>
              </p:cNvPr>
              <p:cNvSpPr/>
              <p:nvPr/>
            </p:nvSpPr>
            <p:spPr>
              <a:xfrm>
                <a:off x="9033583" y="5509252"/>
                <a:ext cx="43884" cy="178279"/>
              </a:xfrm>
              <a:custGeom>
                <a:avLst/>
                <a:gdLst>
                  <a:gd name="connsiteX0" fmla="*/ 43884 w 43884"/>
                  <a:gd name="connsiteY0" fmla="*/ 21943 h 178279"/>
                  <a:gd name="connsiteX1" fmla="*/ 21943 w 43884"/>
                  <a:gd name="connsiteY1" fmla="*/ 0 h 178279"/>
                  <a:gd name="connsiteX2" fmla="*/ 0 w 43884"/>
                  <a:gd name="connsiteY2" fmla="*/ 21943 h 178279"/>
                  <a:gd name="connsiteX3" fmla="*/ 0 w 43884"/>
                  <a:gd name="connsiteY3" fmla="*/ 156338 h 178279"/>
                  <a:gd name="connsiteX4" fmla="*/ 21943 w 43884"/>
                  <a:gd name="connsiteY4" fmla="*/ 178280 h 178279"/>
                  <a:gd name="connsiteX5" fmla="*/ 43884 w 43884"/>
                  <a:gd name="connsiteY5" fmla="*/ 156338 h 178279"/>
                  <a:gd name="connsiteX6" fmla="*/ 43884 w 43884"/>
                  <a:gd name="connsiteY6" fmla="*/ 21943 h 17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4" h="178279">
                    <a:moveTo>
                      <a:pt x="43884" y="21943"/>
                    </a:moveTo>
                    <a:cubicBezTo>
                      <a:pt x="43884" y="10971"/>
                      <a:pt x="32914" y="0"/>
                      <a:pt x="21943" y="0"/>
                    </a:cubicBezTo>
                    <a:cubicBezTo>
                      <a:pt x="10972" y="0"/>
                      <a:pt x="0" y="10971"/>
                      <a:pt x="0" y="21943"/>
                    </a:cubicBezTo>
                    <a:lnTo>
                      <a:pt x="0" y="156338"/>
                    </a:lnTo>
                    <a:cubicBezTo>
                      <a:pt x="0" y="167309"/>
                      <a:pt x="10972" y="178280"/>
                      <a:pt x="21943" y="178280"/>
                    </a:cubicBezTo>
                    <a:cubicBezTo>
                      <a:pt x="32914" y="178280"/>
                      <a:pt x="43884" y="167309"/>
                      <a:pt x="43884" y="156338"/>
                    </a:cubicBezTo>
                    <a:lnTo>
                      <a:pt x="43884" y="21943"/>
                    </a:lnTo>
                    <a:close/>
                  </a:path>
                </a:pathLst>
              </a:custGeom>
              <a:grpFill/>
              <a:ln w="27426" cap="flat">
                <a:noFill/>
                <a:prstDash val="solid"/>
                <a:miter/>
              </a:ln>
            </p:spPr>
            <p:txBody>
              <a:bodyPr rtlCol="0" anchor="ctr"/>
              <a:lstStyle/>
              <a:p>
                <a:endParaRPr lang="en-US"/>
              </a:p>
            </p:txBody>
          </p:sp>
          <p:sp>
            <p:nvSpPr>
              <p:cNvPr id="20" name="Freeform 1262">
                <a:extLst>
                  <a:ext uri="{FF2B5EF4-FFF2-40B4-BE49-F238E27FC236}">
                    <a16:creationId xmlns:a16="http://schemas.microsoft.com/office/drawing/2014/main" id="{6BB294B7-0969-8218-7F80-E8FEE8A0F388}"/>
                  </a:ext>
                </a:extLst>
              </p:cNvPr>
              <p:cNvSpPr/>
              <p:nvPr/>
            </p:nvSpPr>
            <p:spPr>
              <a:xfrm>
                <a:off x="9033583" y="5745130"/>
                <a:ext cx="43884" cy="43884"/>
              </a:xfrm>
              <a:custGeom>
                <a:avLst/>
                <a:gdLst>
                  <a:gd name="connsiteX0" fmla="*/ 21943 w 43884"/>
                  <a:gd name="connsiteY0" fmla="*/ 0 h 43884"/>
                  <a:gd name="connsiteX1" fmla="*/ 0 w 43884"/>
                  <a:gd name="connsiteY1" fmla="*/ 21942 h 43884"/>
                  <a:gd name="connsiteX2" fmla="*/ 0 w 43884"/>
                  <a:gd name="connsiteY2" fmla="*/ 21942 h 43884"/>
                  <a:gd name="connsiteX3" fmla="*/ 21943 w 43884"/>
                  <a:gd name="connsiteY3" fmla="*/ 43884 h 43884"/>
                  <a:gd name="connsiteX4" fmla="*/ 43884 w 43884"/>
                  <a:gd name="connsiteY4" fmla="*/ 21942 h 43884"/>
                  <a:gd name="connsiteX5" fmla="*/ 21943 w 43884"/>
                  <a:gd name="connsiteY5" fmla="*/ 0 h 43884"/>
                  <a:gd name="connsiteX6" fmla="*/ 21943 w 43884"/>
                  <a:gd name="connsiteY6" fmla="*/ 0 h 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4" h="43884">
                    <a:moveTo>
                      <a:pt x="21943" y="0"/>
                    </a:moveTo>
                    <a:cubicBezTo>
                      <a:pt x="10972" y="0"/>
                      <a:pt x="0" y="10971"/>
                      <a:pt x="0" y="21942"/>
                    </a:cubicBezTo>
                    <a:lnTo>
                      <a:pt x="0" y="21942"/>
                    </a:lnTo>
                    <a:cubicBezTo>
                      <a:pt x="0" y="32913"/>
                      <a:pt x="10972" y="43884"/>
                      <a:pt x="21943" y="43884"/>
                    </a:cubicBezTo>
                    <a:cubicBezTo>
                      <a:pt x="32914" y="43884"/>
                      <a:pt x="43884" y="32913"/>
                      <a:pt x="43884" y="21942"/>
                    </a:cubicBezTo>
                    <a:cubicBezTo>
                      <a:pt x="43884" y="8228"/>
                      <a:pt x="32914" y="0"/>
                      <a:pt x="21943" y="0"/>
                    </a:cubicBezTo>
                    <a:lnTo>
                      <a:pt x="21943" y="0"/>
                    </a:lnTo>
                    <a:close/>
                  </a:path>
                </a:pathLst>
              </a:custGeom>
              <a:grpFill/>
              <a:ln w="27426" cap="flat">
                <a:noFill/>
                <a:prstDash val="solid"/>
                <a:miter/>
              </a:ln>
            </p:spPr>
            <p:txBody>
              <a:bodyPr rtlCol="0" anchor="ctr"/>
              <a:lstStyle/>
              <a:p>
                <a:endParaRPr lang="en-US"/>
              </a:p>
            </p:txBody>
          </p:sp>
          <p:sp>
            <p:nvSpPr>
              <p:cNvPr id="21" name="Freeform 1263">
                <a:extLst>
                  <a:ext uri="{FF2B5EF4-FFF2-40B4-BE49-F238E27FC236}">
                    <a16:creationId xmlns:a16="http://schemas.microsoft.com/office/drawing/2014/main" id="{296AFC5B-B7B5-BE44-389E-BC18AAA2C6BD}"/>
                  </a:ext>
                </a:extLst>
              </p:cNvPr>
              <p:cNvSpPr/>
              <p:nvPr/>
            </p:nvSpPr>
            <p:spPr>
              <a:xfrm>
                <a:off x="9381914" y="5621705"/>
                <a:ext cx="131652" cy="43884"/>
              </a:xfrm>
              <a:custGeom>
                <a:avLst/>
                <a:gdLst>
                  <a:gd name="connsiteX0" fmla="*/ 109711 w 131652"/>
                  <a:gd name="connsiteY0" fmla="*/ 0 h 43884"/>
                  <a:gd name="connsiteX1" fmla="*/ 21942 w 131652"/>
                  <a:gd name="connsiteY1" fmla="*/ 0 h 43884"/>
                  <a:gd name="connsiteX2" fmla="*/ 0 w 131652"/>
                  <a:gd name="connsiteY2" fmla="*/ 21942 h 43884"/>
                  <a:gd name="connsiteX3" fmla="*/ 21942 w 131652"/>
                  <a:gd name="connsiteY3" fmla="*/ 43884 h 43884"/>
                  <a:gd name="connsiteX4" fmla="*/ 109711 w 131652"/>
                  <a:gd name="connsiteY4" fmla="*/ 43884 h 43884"/>
                  <a:gd name="connsiteX5" fmla="*/ 131653 w 131652"/>
                  <a:gd name="connsiteY5" fmla="*/ 21942 h 43884"/>
                  <a:gd name="connsiteX6" fmla="*/ 109711 w 131652"/>
                  <a:gd name="connsiteY6" fmla="*/ 0 h 43884"/>
                  <a:gd name="connsiteX7" fmla="*/ 109711 w 131652"/>
                  <a:gd name="connsiteY7" fmla="*/ 0 h 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652" h="43884">
                    <a:moveTo>
                      <a:pt x="109711" y="0"/>
                    </a:moveTo>
                    <a:lnTo>
                      <a:pt x="21942" y="0"/>
                    </a:lnTo>
                    <a:cubicBezTo>
                      <a:pt x="10971" y="0"/>
                      <a:pt x="0" y="10971"/>
                      <a:pt x="0" y="21942"/>
                    </a:cubicBezTo>
                    <a:cubicBezTo>
                      <a:pt x="0" y="32913"/>
                      <a:pt x="10971" y="43884"/>
                      <a:pt x="21942" y="43884"/>
                    </a:cubicBezTo>
                    <a:lnTo>
                      <a:pt x="109711" y="43884"/>
                    </a:lnTo>
                    <a:cubicBezTo>
                      <a:pt x="120682" y="43884"/>
                      <a:pt x="131653" y="32913"/>
                      <a:pt x="131653" y="21942"/>
                    </a:cubicBezTo>
                    <a:cubicBezTo>
                      <a:pt x="131653" y="10971"/>
                      <a:pt x="120682" y="0"/>
                      <a:pt x="109711" y="0"/>
                    </a:cubicBezTo>
                    <a:lnTo>
                      <a:pt x="109711" y="0"/>
                    </a:lnTo>
                    <a:close/>
                  </a:path>
                </a:pathLst>
              </a:custGeom>
              <a:grpFill/>
              <a:ln w="27426" cap="flat">
                <a:noFill/>
                <a:prstDash val="solid"/>
                <a:miter/>
              </a:ln>
            </p:spPr>
            <p:txBody>
              <a:bodyPr rtlCol="0" anchor="ctr"/>
              <a:lstStyle/>
              <a:p>
                <a:endParaRPr lang="en-US"/>
              </a:p>
            </p:txBody>
          </p:sp>
          <p:sp>
            <p:nvSpPr>
              <p:cNvPr id="22" name="Freeform 1264">
                <a:extLst>
                  <a:ext uri="{FF2B5EF4-FFF2-40B4-BE49-F238E27FC236}">
                    <a16:creationId xmlns:a16="http://schemas.microsoft.com/office/drawing/2014/main" id="{28463AAF-511A-BAF3-3EE9-9E48738EF956}"/>
                  </a:ext>
                </a:extLst>
              </p:cNvPr>
              <p:cNvSpPr/>
              <p:nvPr/>
            </p:nvSpPr>
            <p:spPr>
              <a:xfrm>
                <a:off x="9341474" y="5389272"/>
                <a:ext cx="119279" cy="92552"/>
              </a:xfrm>
              <a:custGeom>
                <a:avLst/>
                <a:gdLst>
                  <a:gd name="connsiteX0" fmla="*/ 23984 w 119279"/>
                  <a:gd name="connsiteY0" fmla="*/ 92553 h 92552"/>
                  <a:gd name="connsiteX1" fmla="*/ 34954 w 119279"/>
                  <a:gd name="connsiteY1" fmla="*/ 89810 h 92552"/>
                  <a:gd name="connsiteX2" fmla="*/ 109009 w 119279"/>
                  <a:gd name="connsiteY2" fmla="*/ 40440 h 92552"/>
                  <a:gd name="connsiteX3" fmla="*/ 114495 w 119279"/>
                  <a:gd name="connsiteY3" fmla="*/ 10270 h 92552"/>
                  <a:gd name="connsiteX4" fmla="*/ 84325 w 119279"/>
                  <a:gd name="connsiteY4" fmla="*/ 4785 h 92552"/>
                  <a:gd name="connsiteX5" fmla="*/ 10270 w 119279"/>
                  <a:gd name="connsiteY5" fmla="*/ 54154 h 92552"/>
                  <a:gd name="connsiteX6" fmla="*/ 4785 w 119279"/>
                  <a:gd name="connsiteY6" fmla="*/ 84325 h 92552"/>
                  <a:gd name="connsiteX7" fmla="*/ 23984 w 119279"/>
                  <a:gd name="connsiteY7" fmla="*/ 92553 h 92552"/>
                  <a:gd name="connsiteX8" fmla="*/ 23984 w 119279"/>
                  <a:gd name="connsiteY8" fmla="*/ 92553 h 9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79" h="92552">
                    <a:moveTo>
                      <a:pt x="23984" y="92553"/>
                    </a:moveTo>
                    <a:cubicBezTo>
                      <a:pt x="29469" y="92553"/>
                      <a:pt x="32212" y="92553"/>
                      <a:pt x="34954" y="89810"/>
                    </a:cubicBezTo>
                    <a:lnTo>
                      <a:pt x="109009" y="40440"/>
                    </a:lnTo>
                    <a:cubicBezTo>
                      <a:pt x="119980" y="34954"/>
                      <a:pt x="122723" y="21241"/>
                      <a:pt x="114495" y="10270"/>
                    </a:cubicBezTo>
                    <a:cubicBezTo>
                      <a:pt x="109009" y="-701"/>
                      <a:pt x="95296" y="-3444"/>
                      <a:pt x="84325" y="4785"/>
                    </a:cubicBezTo>
                    <a:lnTo>
                      <a:pt x="10270" y="54154"/>
                    </a:lnTo>
                    <a:cubicBezTo>
                      <a:pt x="-701" y="59640"/>
                      <a:pt x="-3444" y="73354"/>
                      <a:pt x="4785" y="84325"/>
                    </a:cubicBezTo>
                    <a:cubicBezTo>
                      <a:pt x="10270" y="89810"/>
                      <a:pt x="18498" y="92553"/>
                      <a:pt x="23984" y="92553"/>
                    </a:cubicBezTo>
                    <a:lnTo>
                      <a:pt x="23984" y="92553"/>
                    </a:lnTo>
                    <a:close/>
                  </a:path>
                </a:pathLst>
              </a:custGeom>
              <a:grpFill/>
              <a:ln w="27426" cap="flat">
                <a:noFill/>
                <a:prstDash val="solid"/>
                <a:miter/>
              </a:ln>
            </p:spPr>
            <p:txBody>
              <a:bodyPr rtlCol="0" anchor="ctr"/>
              <a:lstStyle/>
              <a:p>
                <a:endParaRPr lang="en-US"/>
              </a:p>
            </p:txBody>
          </p:sp>
          <p:sp>
            <p:nvSpPr>
              <p:cNvPr id="23" name="Freeform 1265">
                <a:extLst>
                  <a:ext uri="{FF2B5EF4-FFF2-40B4-BE49-F238E27FC236}">
                    <a16:creationId xmlns:a16="http://schemas.microsoft.com/office/drawing/2014/main" id="{690944DC-33D2-C195-24F7-D42307A62C4C}"/>
                  </a:ext>
                </a:extLst>
              </p:cNvPr>
              <p:cNvSpPr/>
              <p:nvPr/>
            </p:nvSpPr>
            <p:spPr>
              <a:xfrm>
                <a:off x="9343405" y="5808102"/>
                <a:ext cx="117348" cy="90622"/>
              </a:xfrm>
              <a:custGeom>
                <a:avLst/>
                <a:gdLst>
                  <a:gd name="connsiteX0" fmla="*/ 107079 w 117348"/>
                  <a:gd name="connsiteY0" fmla="*/ 52224 h 90622"/>
                  <a:gd name="connsiteX1" fmla="*/ 33024 w 117348"/>
                  <a:gd name="connsiteY1" fmla="*/ 2854 h 90622"/>
                  <a:gd name="connsiteX2" fmla="*/ 2854 w 117348"/>
                  <a:gd name="connsiteY2" fmla="*/ 8340 h 90622"/>
                  <a:gd name="connsiteX3" fmla="*/ 8339 w 117348"/>
                  <a:gd name="connsiteY3" fmla="*/ 38510 h 90622"/>
                  <a:gd name="connsiteX4" fmla="*/ 82394 w 117348"/>
                  <a:gd name="connsiteY4" fmla="*/ 87879 h 90622"/>
                  <a:gd name="connsiteX5" fmla="*/ 93365 w 117348"/>
                  <a:gd name="connsiteY5" fmla="*/ 90622 h 90622"/>
                  <a:gd name="connsiteX6" fmla="*/ 112565 w 117348"/>
                  <a:gd name="connsiteY6" fmla="*/ 79652 h 90622"/>
                  <a:gd name="connsiteX7" fmla="*/ 107079 w 117348"/>
                  <a:gd name="connsiteY7" fmla="*/ 52224 h 90622"/>
                  <a:gd name="connsiteX8" fmla="*/ 107079 w 117348"/>
                  <a:gd name="connsiteY8" fmla="*/ 52224 h 9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 h="90622">
                    <a:moveTo>
                      <a:pt x="107079" y="52224"/>
                    </a:moveTo>
                    <a:lnTo>
                      <a:pt x="33024" y="2854"/>
                    </a:lnTo>
                    <a:cubicBezTo>
                      <a:pt x="22053" y="-2631"/>
                      <a:pt x="8339" y="111"/>
                      <a:pt x="2854" y="8340"/>
                    </a:cubicBezTo>
                    <a:cubicBezTo>
                      <a:pt x="-2632" y="19310"/>
                      <a:pt x="111" y="33024"/>
                      <a:pt x="8339" y="38510"/>
                    </a:cubicBezTo>
                    <a:lnTo>
                      <a:pt x="82394" y="87879"/>
                    </a:lnTo>
                    <a:cubicBezTo>
                      <a:pt x="85137" y="90622"/>
                      <a:pt x="90622" y="90622"/>
                      <a:pt x="93365" y="90622"/>
                    </a:cubicBezTo>
                    <a:cubicBezTo>
                      <a:pt x="101593" y="90622"/>
                      <a:pt x="107079" y="87879"/>
                      <a:pt x="112565" y="79652"/>
                    </a:cubicBezTo>
                    <a:cubicBezTo>
                      <a:pt x="120793" y="71423"/>
                      <a:pt x="118050" y="57709"/>
                      <a:pt x="107079" y="52224"/>
                    </a:cubicBezTo>
                    <a:lnTo>
                      <a:pt x="107079" y="52224"/>
                    </a:lnTo>
                    <a:close/>
                  </a:path>
                </a:pathLst>
              </a:custGeom>
              <a:grpFill/>
              <a:ln w="27426" cap="flat">
                <a:noFill/>
                <a:prstDash val="solid"/>
                <a:miter/>
              </a:ln>
            </p:spPr>
            <p:txBody>
              <a:bodyPr rtlCol="0" anchor="ctr"/>
              <a:lstStyle/>
              <a:p>
                <a:endParaRPr lang="en-US"/>
              </a:p>
            </p:txBody>
          </p:sp>
          <p:sp>
            <p:nvSpPr>
              <p:cNvPr id="24" name="Freeform 1266">
                <a:extLst>
                  <a:ext uri="{FF2B5EF4-FFF2-40B4-BE49-F238E27FC236}">
                    <a16:creationId xmlns:a16="http://schemas.microsoft.com/office/drawing/2014/main" id="{D2973E68-5CBC-EF84-3604-4F6B381B37B3}"/>
                  </a:ext>
                </a:extLst>
              </p:cNvPr>
              <p:cNvSpPr/>
              <p:nvPr/>
            </p:nvSpPr>
            <p:spPr>
              <a:xfrm>
                <a:off x="8597483" y="5621705"/>
                <a:ext cx="131653" cy="43884"/>
              </a:xfrm>
              <a:custGeom>
                <a:avLst/>
                <a:gdLst>
                  <a:gd name="connsiteX0" fmla="*/ 21943 w 131653"/>
                  <a:gd name="connsiteY0" fmla="*/ 43884 h 43884"/>
                  <a:gd name="connsiteX1" fmla="*/ 109711 w 131653"/>
                  <a:gd name="connsiteY1" fmla="*/ 43884 h 43884"/>
                  <a:gd name="connsiteX2" fmla="*/ 131653 w 131653"/>
                  <a:gd name="connsiteY2" fmla="*/ 21942 h 43884"/>
                  <a:gd name="connsiteX3" fmla="*/ 109711 w 131653"/>
                  <a:gd name="connsiteY3" fmla="*/ 0 h 43884"/>
                  <a:gd name="connsiteX4" fmla="*/ 21943 w 131653"/>
                  <a:gd name="connsiteY4" fmla="*/ 0 h 43884"/>
                  <a:gd name="connsiteX5" fmla="*/ 0 w 131653"/>
                  <a:gd name="connsiteY5" fmla="*/ 21942 h 43884"/>
                  <a:gd name="connsiteX6" fmla="*/ 21943 w 131653"/>
                  <a:gd name="connsiteY6" fmla="*/ 43884 h 43884"/>
                  <a:gd name="connsiteX7" fmla="*/ 21943 w 131653"/>
                  <a:gd name="connsiteY7" fmla="*/ 43884 h 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653" h="43884">
                    <a:moveTo>
                      <a:pt x="21943" y="43884"/>
                    </a:moveTo>
                    <a:lnTo>
                      <a:pt x="109711" y="43884"/>
                    </a:lnTo>
                    <a:cubicBezTo>
                      <a:pt x="120682" y="43884"/>
                      <a:pt x="131653" y="32913"/>
                      <a:pt x="131653" y="21942"/>
                    </a:cubicBezTo>
                    <a:cubicBezTo>
                      <a:pt x="131653" y="10971"/>
                      <a:pt x="120682" y="0"/>
                      <a:pt x="109711" y="0"/>
                    </a:cubicBezTo>
                    <a:lnTo>
                      <a:pt x="21943" y="0"/>
                    </a:lnTo>
                    <a:cubicBezTo>
                      <a:pt x="10971" y="0"/>
                      <a:pt x="0" y="10971"/>
                      <a:pt x="0" y="21942"/>
                    </a:cubicBezTo>
                    <a:cubicBezTo>
                      <a:pt x="0" y="35656"/>
                      <a:pt x="8229" y="43884"/>
                      <a:pt x="21943" y="43884"/>
                    </a:cubicBezTo>
                    <a:lnTo>
                      <a:pt x="21943" y="43884"/>
                    </a:lnTo>
                    <a:close/>
                  </a:path>
                </a:pathLst>
              </a:custGeom>
              <a:grpFill/>
              <a:ln w="27426" cap="flat">
                <a:noFill/>
                <a:prstDash val="solid"/>
                <a:miter/>
              </a:ln>
            </p:spPr>
            <p:txBody>
              <a:bodyPr rtlCol="0" anchor="ctr"/>
              <a:lstStyle/>
              <a:p>
                <a:endParaRPr lang="en-US"/>
              </a:p>
            </p:txBody>
          </p:sp>
          <p:sp>
            <p:nvSpPr>
              <p:cNvPr id="25" name="Freeform 1267">
                <a:extLst>
                  <a:ext uri="{FF2B5EF4-FFF2-40B4-BE49-F238E27FC236}">
                    <a16:creationId xmlns:a16="http://schemas.microsoft.com/office/drawing/2014/main" id="{83424836-3CFC-8746-3747-CE6C0FADDDC4}"/>
                  </a:ext>
                </a:extLst>
              </p:cNvPr>
              <p:cNvSpPr/>
              <p:nvPr/>
            </p:nvSpPr>
            <p:spPr>
              <a:xfrm>
                <a:off x="8648735" y="5388459"/>
                <a:ext cx="116167" cy="93364"/>
              </a:xfrm>
              <a:custGeom>
                <a:avLst/>
                <a:gdLst>
                  <a:gd name="connsiteX0" fmla="*/ 9089 w 116167"/>
                  <a:gd name="connsiteY0" fmla="*/ 41253 h 93364"/>
                  <a:gd name="connsiteX1" fmla="*/ 83143 w 116167"/>
                  <a:gd name="connsiteY1" fmla="*/ 90622 h 93364"/>
                  <a:gd name="connsiteX2" fmla="*/ 94115 w 116167"/>
                  <a:gd name="connsiteY2" fmla="*/ 93365 h 93364"/>
                  <a:gd name="connsiteX3" fmla="*/ 113314 w 116167"/>
                  <a:gd name="connsiteY3" fmla="*/ 82394 h 93364"/>
                  <a:gd name="connsiteX4" fmla="*/ 107828 w 116167"/>
                  <a:gd name="connsiteY4" fmla="*/ 52223 h 93364"/>
                  <a:gd name="connsiteX5" fmla="*/ 33773 w 116167"/>
                  <a:gd name="connsiteY5" fmla="*/ 2854 h 93364"/>
                  <a:gd name="connsiteX6" fmla="*/ 3603 w 116167"/>
                  <a:gd name="connsiteY6" fmla="*/ 8339 h 93364"/>
                  <a:gd name="connsiteX7" fmla="*/ 9089 w 116167"/>
                  <a:gd name="connsiteY7" fmla="*/ 41253 h 93364"/>
                  <a:gd name="connsiteX8" fmla="*/ 9089 w 116167"/>
                  <a:gd name="connsiteY8" fmla="*/ 41253 h 9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67" h="93364">
                    <a:moveTo>
                      <a:pt x="9089" y="41253"/>
                    </a:moveTo>
                    <a:lnTo>
                      <a:pt x="83143" y="90622"/>
                    </a:lnTo>
                    <a:cubicBezTo>
                      <a:pt x="85886" y="93365"/>
                      <a:pt x="91372" y="93365"/>
                      <a:pt x="94115" y="93365"/>
                    </a:cubicBezTo>
                    <a:cubicBezTo>
                      <a:pt x="102343" y="93365"/>
                      <a:pt x="107828" y="90622"/>
                      <a:pt x="113314" y="82394"/>
                    </a:cubicBezTo>
                    <a:cubicBezTo>
                      <a:pt x="118799" y="71423"/>
                      <a:pt x="116056" y="57709"/>
                      <a:pt x="107828" y="52223"/>
                    </a:cubicBezTo>
                    <a:lnTo>
                      <a:pt x="33773" y="2854"/>
                    </a:lnTo>
                    <a:cubicBezTo>
                      <a:pt x="22803" y="-2632"/>
                      <a:pt x="9089" y="111"/>
                      <a:pt x="3603" y="8339"/>
                    </a:cubicBezTo>
                    <a:cubicBezTo>
                      <a:pt x="-1882" y="19311"/>
                      <a:pt x="-1882" y="33025"/>
                      <a:pt x="9089" y="41253"/>
                    </a:cubicBezTo>
                    <a:lnTo>
                      <a:pt x="9089" y="41253"/>
                    </a:lnTo>
                    <a:close/>
                  </a:path>
                </a:pathLst>
              </a:custGeom>
              <a:grpFill/>
              <a:ln w="27426" cap="flat">
                <a:noFill/>
                <a:prstDash val="solid"/>
                <a:miter/>
              </a:ln>
            </p:spPr>
            <p:txBody>
              <a:bodyPr rtlCol="0" anchor="ctr"/>
              <a:lstStyle/>
              <a:p>
                <a:endParaRPr lang="en-US"/>
              </a:p>
            </p:txBody>
          </p:sp>
          <p:sp>
            <p:nvSpPr>
              <p:cNvPr id="26" name="Freeform 1268">
                <a:extLst>
                  <a:ext uri="{FF2B5EF4-FFF2-40B4-BE49-F238E27FC236}">
                    <a16:creationId xmlns:a16="http://schemas.microsoft.com/office/drawing/2014/main" id="{00780F78-B4A1-42D9-F5AD-659A973D7896}"/>
                  </a:ext>
                </a:extLst>
              </p:cNvPr>
              <p:cNvSpPr/>
              <p:nvPr/>
            </p:nvSpPr>
            <p:spPr>
              <a:xfrm>
                <a:off x="8647554" y="5806328"/>
                <a:ext cx="119279" cy="95139"/>
              </a:xfrm>
              <a:custGeom>
                <a:avLst/>
                <a:gdLst>
                  <a:gd name="connsiteX0" fmla="*/ 84324 w 119279"/>
                  <a:gd name="connsiteY0" fmla="*/ 4628 h 95139"/>
                  <a:gd name="connsiteX1" fmla="*/ 10270 w 119279"/>
                  <a:gd name="connsiteY1" fmla="*/ 53998 h 95139"/>
                  <a:gd name="connsiteX2" fmla="*/ 4784 w 119279"/>
                  <a:gd name="connsiteY2" fmla="*/ 84168 h 95139"/>
                  <a:gd name="connsiteX3" fmla="*/ 23984 w 119279"/>
                  <a:gd name="connsiteY3" fmla="*/ 95140 h 95139"/>
                  <a:gd name="connsiteX4" fmla="*/ 34955 w 119279"/>
                  <a:gd name="connsiteY4" fmla="*/ 92397 h 95139"/>
                  <a:gd name="connsiteX5" fmla="*/ 109010 w 119279"/>
                  <a:gd name="connsiteY5" fmla="*/ 43027 h 95139"/>
                  <a:gd name="connsiteX6" fmla="*/ 114495 w 119279"/>
                  <a:gd name="connsiteY6" fmla="*/ 12857 h 95139"/>
                  <a:gd name="connsiteX7" fmla="*/ 84324 w 119279"/>
                  <a:gd name="connsiteY7" fmla="*/ 4628 h 95139"/>
                  <a:gd name="connsiteX8" fmla="*/ 84324 w 119279"/>
                  <a:gd name="connsiteY8" fmla="*/ 4628 h 9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79" h="95139">
                    <a:moveTo>
                      <a:pt x="84324" y="4628"/>
                    </a:moveTo>
                    <a:lnTo>
                      <a:pt x="10270" y="53998"/>
                    </a:lnTo>
                    <a:cubicBezTo>
                      <a:pt x="-701" y="59483"/>
                      <a:pt x="-3444" y="73197"/>
                      <a:pt x="4784" y="84168"/>
                    </a:cubicBezTo>
                    <a:cubicBezTo>
                      <a:pt x="10270" y="89654"/>
                      <a:pt x="15755" y="95140"/>
                      <a:pt x="23984" y="95140"/>
                    </a:cubicBezTo>
                    <a:cubicBezTo>
                      <a:pt x="29469" y="95140"/>
                      <a:pt x="32212" y="95140"/>
                      <a:pt x="34955" y="92397"/>
                    </a:cubicBezTo>
                    <a:lnTo>
                      <a:pt x="109010" y="43027"/>
                    </a:lnTo>
                    <a:cubicBezTo>
                      <a:pt x="119981" y="37542"/>
                      <a:pt x="122723" y="23828"/>
                      <a:pt x="114495" y="12857"/>
                    </a:cubicBezTo>
                    <a:cubicBezTo>
                      <a:pt x="109010" y="-857"/>
                      <a:pt x="95296" y="-3600"/>
                      <a:pt x="84324" y="4628"/>
                    </a:cubicBezTo>
                    <a:lnTo>
                      <a:pt x="84324" y="4628"/>
                    </a:lnTo>
                    <a:close/>
                  </a:path>
                </a:pathLst>
              </a:custGeom>
              <a:grpFill/>
              <a:ln w="27426" cap="flat">
                <a:noFill/>
                <a:prstDash val="solid"/>
                <a:miter/>
              </a:ln>
            </p:spPr>
            <p:txBody>
              <a:bodyPr rtlCol="0" anchor="ctr"/>
              <a:lstStyle/>
              <a:p>
                <a:endParaRPr lang="en-US"/>
              </a:p>
            </p:txBody>
          </p:sp>
          <p:sp>
            <p:nvSpPr>
              <p:cNvPr id="27" name="Freeform 1269">
                <a:extLst>
                  <a:ext uri="{FF2B5EF4-FFF2-40B4-BE49-F238E27FC236}">
                    <a16:creationId xmlns:a16="http://schemas.microsoft.com/office/drawing/2014/main" id="{B0577AF9-2EC6-E644-D346-0BBF90016ADB}"/>
                  </a:ext>
                </a:extLst>
              </p:cNvPr>
              <p:cNvSpPr/>
              <p:nvPr/>
            </p:nvSpPr>
            <p:spPr>
              <a:xfrm>
                <a:off x="9227940" y="5486624"/>
                <a:ext cx="44949" cy="41827"/>
              </a:xfrm>
              <a:custGeom>
                <a:avLst/>
                <a:gdLst>
                  <a:gd name="connsiteX0" fmla="*/ 5866 w 44949"/>
                  <a:gd name="connsiteY0" fmla="*/ 36342 h 41827"/>
                  <a:gd name="connsiteX1" fmla="*/ 22322 w 44949"/>
                  <a:gd name="connsiteY1" fmla="*/ 41827 h 41827"/>
                  <a:gd name="connsiteX2" fmla="*/ 38778 w 44949"/>
                  <a:gd name="connsiteY2" fmla="*/ 36342 h 41827"/>
                  <a:gd name="connsiteX3" fmla="*/ 38778 w 44949"/>
                  <a:gd name="connsiteY3" fmla="*/ 6171 h 41827"/>
                  <a:gd name="connsiteX4" fmla="*/ 8609 w 44949"/>
                  <a:gd name="connsiteY4" fmla="*/ 6171 h 41827"/>
                  <a:gd name="connsiteX5" fmla="*/ 5866 w 44949"/>
                  <a:gd name="connsiteY5" fmla="*/ 36342 h 41827"/>
                  <a:gd name="connsiteX6" fmla="*/ 5866 w 44949"/>
                  <a:gd name="connsiteY6" fmla="*/ 36342 h 4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49" h="41827">
                    <a:moveTo>
                      <a:pt x="5866" y="36342"/>
                    </a:moveTo>
                    <a:cubicBezTo>
                      <a:pt x="11351" y="41827"/>
                      <a:pt x="16837" y="41827"/>
                      <a:pt x="22322" y="41827"/>
                    </a:cubicBezTo>
                    <a:cubicBezTo>
                      <a:pt x="27807" y="41827"/>
                      <a:pt x="33293" y="39084"/>
                      <a:pt x="38778" y="36342"/>
                    </a:cubicBezTo>
                    <a:cubicBezTo>
                      <a:pt x="47007" y="28114"/>
                      <a:pt x="47007" y="14400"/>
                      <a:pt x="38778" y="6171"/>
                    </a:cubicBezTo>
                    <a:cubicBezTo>
                      <a:pt x="30550" y="-2057"/>
                      <a:pt x="16837" y="-2057"/>
                      <a:pt x="8609" y="6171"/>
                    </a:cubicBezTo>
                    <a:cubicBezTo>
                      <a:pt x="-2363" y="14400"/>
                      <a:pt x="-2363" y="28114"/>
                      <a:pt x="5866" y="36342"/>
                    </a:cubicBezTo>
                    <a:lnTo>
                      <a:pt x="5866" y="36342"/>
                    </a:lnTo>
                    <a:close/>
                  </a:path>
                </a:pathLst>
              </a:custGeom>
              <a:grpFill/>
              <a:ln w="27426" cap="flat">
                <a:noFill/>
                <a:prstDash val="solid"/>
                <a:miter/>
              </a:ln>
            </p:spPr>
            <p:txBody>
              <a:bodyPr rtlCol="0" anchor="ctr"/>
              <a:lstStyle/>
              <a:p>
                <a:endParaRPr lang="en-US"/>
              </a:p>
            </p:txBody>
          </p:sp>
        </p:grpSp>
      </p:grpSp>
      <p:sp>
        <p:nvSpPr>
          <p:cNvPr id="34" name="Text Placeholder 2">
            <a:extLst>
              <a:ext uri="{FF2B5EF4-FFF2-40B4-BE49-F238E27FC236}">
                <a16:creationId xmlns:a16="http://schemas.microsoft.com/office/drawing/2014/main" id="{A82D606D-93D7-BFA6-343B-24E51EDE7E0D}"/>
              </a:ext>
            </a:extLst>
          </p:cNvPr>
          <p:cNvSpPr txBox="1">
            <a:spLocks/>
          </p:cNvSpPr>
          <p:nvPr/>
        </p:nvSpPr>
        <p:spPr>
          <a:xfrm>
            <a:off x="6086408" y="2197533"/>
            <a:ext cx="5304101" cy="4449383"/>
          </a:xfrm>
          <a:prstGeom prst="rect">
            <a:avLst/>
          </a:prstGeom>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29266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Oefening 2</a:t>
            </a:r>
          </a:p>
          <a:p>
            <a:pPr marL="342900" indent="-342900">
              <a:buFont typeface="Wingdings" panose="05000000000000000000" pitchFamily="2" charset="2"/>
              <a:buChar char="Ø"/>
            </a:pPr>
            <a:r>
              <a:rPr lang="en-US" b="1" dirty="0" err="1">
                <a:ea typeface="Calibri"/>
                <a:cs typeface="Calibri"/>
              </a:rPr>
              <a:t>Analyseren </a:t>
            </a:r>
            <a:r>
              <a:rPr lang="en-US" b="1" dirty="0">
                <a:ea typeface="+mn-lt"/>
                <a:cs typeface="+mn-lt"/>
              </a:rPr>
              <a:t>en uitleggen van voedings- en gezondheidsclaims</a:t>
            </a:r>
            <a:endParaRPr lang="en-US" b="1" dirty="0">
              <a:ea typeface="Calibri"/>
              <a:cs typeface="Calibri"/>
            </a:endParaRPr>
          </a:p>
          <a:p>
            <a:pPr marL="0" indent="0"/>
            <a:endParaRPr lang="en-US" dirty="0">
              <a:ea typeface="Calibri"/>
              <a:cs typeface="Calibri"/>
            </a:endParaRPr>
          </a:p>
          <a:p>
            <a:pPr marL="0" indent="0"/>
            <a:r>
              <a:rPr lang="en-US" b="1" dirty="0">
                <a:ea typeface="+mn-lt"/>
                <a:cs typeface="+mn-lt"/>
              </a:rPr>
              <a:t>Opdracht </a:t>
            </a:r>
          </a:p>
          <a:p>
            <a:pPr marL="0" indent="0"/>
            <a:r>
              <a:rPr lang="en-US" dirty="0" err="1">
                <a:ea typeface="+mn-lt"/>
                <a:cs typeface="+mn-lt"/>
              </a:rPr>
              <a:t>Analyseer</a:t>
            </a:r>
            <a:r>
              <a:rPr lang="en-US" dirty="0">
                <a:ea typeface="+mn-lt"/>
                <a:cs typeface="+mn-lt"/>
              </a:rPr>
              <a:t> op basis van de opgedane kennis over ultraverwerkte voedingsmiddelen dezelfde voedingsmiddelen die in oefening 1 zijn gekozen. Bepaal of ze als ultraverwerkt voedingsmiddel moeten worden geclassificeerd. </a:t>
            </a:r>
            <a:endParaRPr lang="en-US" dirty="0">
              <a:ea typeface="Calibri"/>
              <a:cs typeface="Calibri"/>
            </a:endParaRPr>
          </a:p>
          <a:p>
            <a:endParaRPr lang="en-US" dirty="0">
              <a:ea typeface="Calibri"/>
              <a:cs typeface="Calibri"/>
            </a:endParaRPr>
          </a:p>
        </p:txBody>
      </p:sp>
      <p:cxnSp>
        <p:nvCxnSpPr>
          <p:cNvPr id="30" name="Straight Connector 29">
            <a:extLst>
              <a:ext uri="{FF2B5EF4-FFF2-40B4-BE49-F238E27FC236}">
                <a16:creationId xmlns:a16="http://schemas.microsoft.com/office/drawing/2014/main" id="{2426AAE5-AA91-A200-8D8A-2733F3375B63}"/>
              </a:ext>
            </a:extLst>
          </p:cNvPr>
          <p:cNvCxnSpPr>
            <a:cxnSpLocks/>
          </p:cNvCxnSpPr>
          <p:nvPr/>
        </p:nvCxnSpPr>
        <p:spPr>
          <a:xfrm>
            <a:off x="5679440" y="2621280"/>
            <a:ext cx="0" cy="3515360"/>
          </a:xfrm>
          <a:prstGeom prst="line">
            <a:avLst/>
          </a:prstGeom>
          <a:ln w="19050">
            <a:solidFill>
              <a:srgbClr val="F26F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1317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2CC71-5319-1438-984E-018673794D20}"/>
            </a:ext>
          </a:extLst>
        </p:cNvPr>
        <p:cNvGrpSpPr/>
        <p:nvPr/>
      </p:nvGrpSpPr>
      <p:grpSpPr>
        <a:xfrm>
          <a:off x="0" y="0"/>
          <a:ext cx="0" cy="0"/>
          <a:chOff x="0" y="0"/>
          <a:chExt cx="0" cy="0"/>
        </a:xfrm>
      </p:grpSpPr>
      <p:pic>
        <p:nvPicPr>
          <p:cNvPr id="9" name="Picture Placeholder 3" descr="Hand carrying food meal on plate">
            <a:extLst>
              <a:ext uri="{FF2B5EF4-FFF2-40B4-BE49-F238E27FC236}">
                <a16:creationId xmlns:a16="http://schemas.microsoft.com/office/drawing/2014/main" id="{07ACCBF7-2D88-5CE3-C936-A14F64B375D9}"/>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p:pic>
      <p:sp>
        <p:nvSpPr>
          <p:cNvPr id="5" name="Text Placeholder 4">
            <a:extLst>
              <a:ext uri="{FF2B5EF4-FFF2-40B4-BE49-F238E27FC236}">
                <a16:creationId xmlns:a16="http://schemas.microsoft.com/office/drawing/2014/main" id="{32C20200-6F8C-F556-9EC1-0BD841847FDA}"/>
              </a:ext>
            </a:extLst>
          </p:cNvPr>
          <p:cNvSpPr>
            <a:spLocks noGrp="1"/>
          </p:cNvSpPr>
          <p:nvPr>
            <p:ph type="body" sz="quarter" idx="17"/>
          </p:nvPr>
        </p:nvSpPr>
        <p:spPr/>
        <p:txBody>
          <a:bodyPr/>
          <a:lstStyle/>
          <a:p>
            <a:r>
              <a:rPr lang="en-US"/>
              <a:t>05</a:t>
            </a:r>
          </a:p>
        </p:txBody>
      </p:sp>
      <p:sp>
        <p:nvSpPr>
          <p:cNvPr id="14" name="Rectangle 13">
            <a:extLst>
              <a:ext uri="{FF2B5EF4-FFF2-40B4-BE49-F238E27FC236}">
                <a16:creationId xmlns:a16="http://schemas.microsoft.com/office/drawing/2014/main" id="{94A2FE3F-F4C2-BB91-1F10-E78D3D716B5B}"/>
              </a:ext>
            </a:extLst>
          </p:cNvPr>
          <p:cNvSpPr/>
          <p:nvPr/>
        </p:nvSpPr>
        <p:spPr>
          <a:xfrm>
            <a:off x="6258559" y="3110948"/>
            <a:ext cx="4741953"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5" name="TextBox 14">
            <a:extLst>
              <a:ext uri="{FF2B5EF4-FFF2-40B4-BE49-F238E27FC236}">
                <a16:creationId xmlns:a16="http://schemas.microsoft.com/office/drawing/2014/main" id="{758B15EB-CD57-499F-275A-C495BECB6A17}"/>
              </a:ext>
            </a:extLst>
          </p:cNvPr>
          <p:cNvSpPr txBox="1"/>
          <p:nvPr/>
        </p:nvSpPr>
        <p:spPr>
          <a:xfrm>
            <a:off x="6675119" y="3137096"/>
            <a:ext cx="4311537" cy="646331"/>
          </a:xfrm>
          <a:prstGeom prst="rect">
            <a:avLst/>
          </a:prstGeom>
          <a:noFill/>
        </p:spPr>
        <p:txBody>
          <a:bodyPr wrap="square" rtlCol="0">
            <a:spAutoFit/>
          </a:bodyPr>
          <a:lstStyle/>
          <a:p>
            <a:r>
              <a:rPr lang="en-US" sz="3600" b="1" spc="324" dirty="0">
                <a:solidFill>
                  <a:srgbClr val="F26F46"/>
                </a:solidFill>
                <a:latin typeface="Calibri" panose="020F0502020204030204" pitchFamily="34" charset="0"/>
                <a:cs typeface="Calibri" panose="020F0502020204030204" pitchFamily="34" charset="0"/>
              </a:rPr>
              <a:t> CONCLUSIE</a:t>
            </a:r>
          </a:p>
        </p:txBody>
      </p:sp>
      <p:grpSp>
        <p:nvGrpSpPr>
          <p:cNvPr id="10" name="Group 9">
            <a:extLst>
              <a:ext uri="{FF2B5EF4-FFF2-40B4-BE49-F238E27FC236}">
                <a16:creationId xmlns:a16="http://schemas.microsoft.com/office/drawing/2014/main" id="{6B0BEB2D-0783-80EA-EA7A-A49E24538733}"/>
              </a:ext>
            </a:extLst>
          </p:cNvPr>
          <p:cNvGrpSpPr/>
          <p:nvPr/>
        </p:nvGrpSpPr>
        <p:grpSpPr>
          <a:xfrm>
            <a:off x="9256295" y="-181962"/>
            <a:ext cx="2366621" cy="2933183"/>
            <a:chOff x="2887563" y="4517695"/>
            <a:chExt cx="1145987" cy="1420333"/>
          </a:xfrm>
          <a:solidFill>
            <a:schemeClr val="bg1">
              <a:alpha val="26000"/>
            </a:schemeClr>
          </a:solidFill>
        </p:grpSpPr>
        <p:sp>
          <p:nvSpPr>
            <p:cNvPr id="11" name="Freeform 10">
              <a:extLst>
                <a:ext uri="{FF2B5EF4-FFF2-40B4-BE49-F238E27FC236}">
                  <a16:creationId xmlns:a16="http://schemas.microsoft.com/office/drawing/2014/main" id="{F166D404-8197-B5ED-BDE1-5D02FDB505B1}"/>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12" name="Graphic 10">
              <a:extLst>
                <a:ext uri="{FF2B5EF4-FFF2-40B4-BE49-F238E27FC236}">
                  <a16:creationId xmlns:a16="http://schemas.microsoft.com/office/drawing/2014/main" id="{429954D1-D9EE-769D-C1E3-2CE371B47282}"/>
                </a:ext>
              </a:extLst>
            </p:cNvPr>
            <p:cNvGrpSpPr/>
            <p:nvPr/>
          </p:nvGrpSpPr>
          <p:grpSpPr>
            <a:xfrm>
              <a:off x="3495254" y="4781992"/>
              <a:ext cx="536857" cy="499528"/>
              <a:chOff x="3495254" y="4781992"/>
              <a:chExt cx="536857" cy="499528"/>
            </a:xfrm>
            <a:grpFill/>
          </p:grpSpPr>
          <p:sp>
            <p:nvSpPr>
              <p:cNvPr id="19" name="Freeform 18">
                <a:extLst>
                  <a:ext uri="{FF2B5EF4-FFF2-40B4-BE49-F238E27FC236}">
                    <a16:creationId xmlns:a16="http://schemas.microsoft.com/office/drawing/2014/main" id="{498E75CC-45FD-6FF8-3C8A-AD1ED83758D0}"/>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8EC4D0A-3137-BCDB-A0B2-8F872DA6B0E9}"/>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822CFFF-524F-536B-06B1-2A2FE0B69083}"/>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CE98C41-00DB-AB71-8EEC-285D3FE39E78}"/>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13" name="Freeform 12">
              <a:extLst>
                <a:ext uri="{FF2B5EF4-FFF2-40B4-BE49-F238E27FC236}">
                  <a16:creationId xmlns:a16="http://schemas.microsoft.com/office/drawing/2014/main" id="{205C6B49-B365-1FBC-CF59-C72A5AE37D90}"/>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4991454-B357-5AE5-B92E-E65198F4FEF9}"/>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150ED4B-ABAF-08A1-7A1A-85B05AC65DBF}"/>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3B3045F-460D-6DB1-5605-4178981DAC4D}"/>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24053650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F25E9C6-7DD0-43E1-EC65-58F446833A8F}"/>
              </a:ext>
            </a:extLst>
          </p:cNvPr>
          <p:cNvSpPr>
            <a:spLocks noGrp="1"/>
          </p:cNvSpPr>
          <p:nvPr>
            <p:ph type="body" sz="quarter" idx="16"/>
          </p:nvPr>
        </p:nvSpPr>
        <p:spPr>
          <a:xfrm>
            <a:off x="856391" y="826894"/>
            <a:ext cx="10479218" cy="803654"/>
          </a:xfrm>
        </p:spPr>
        <p:txBody>
          <a:bodyPr/>
          <a:lstStyle/>
          <a:p>
            <a:r>
              <a:rPr lang="en-US"/>
              <a:t>Voedingsgeletterdheid als basis voor welzijn</a:t>
            </a:r>
            <a:endParaRPr lang="en-GB"/>
          </a:p>
        </p:txBody>
      </p:sp>
      <p:sp>
        <p:nvSpPr>
          <p:cNvPr id="5" name="Text Placeholder 4">
            <a:extLst>
              <a:ext uri="{FF2B5EF4-FFF2-40B4-BE49-F238E27FC236}">
                <a16:creationId xmlns:a16="http://schemas.microsoft.com/office/drawing/2014/main" id="{72F984C4-B804-000D-AE74-64CC8927AD35}"/>
              </a:ext>
            </a:extLst>
          </p:cNvPr>
          <p:cNvSpPr>
            <a:spLocks noGrp="1"/>
          </p:cNvSpPr>
          <p:nvPr>
            <p:ph type="body" sz="quarter" idx="19"/>
          </p:nvPr>
        </p:nvSpPr>
        <p:spPr>
          <a:xfrm>
            <a:off x="856391" y="2256867"/>
            <a:ext cx="10738201" cy="4458565"/>
          </a:xfrm>
        </p:spPr>
        <p:txBody>
          <a:bodyPr/>
          <a:lstStyle/>
          <a:p>
            <a:pPr marL="342900" indent="-342900">
              <a:spcAft>
                <a:spcPts val="1200"/>
              </a:spcAft>
              <a:buFont typeface="Arial" panose="020B0604020202020204" pitchFamily="34" charset="0"/>
              <a:buChar char="•"/>
            </a:pPr>
            <a:r>
              <a:rPr lang="en-US" b="1" dirty="0"/>
              <a:t>Voedingsgeletterdheid </a:t>
            </a:r>
            <a:r>
              <a:rPr lang="en-US" dirty="0"/>
              <a:t>is een belangrijke levensvaardigheid die mensen in staat stelt om weloverwogen, bewuste en gezondere voedingskeuzes te maken.</a:t>
            </a:r>
          </a:p>
          <a:p>
            <a:pPr marL="342900" indent="-342900">
              <a:spcAft>
                <a:spcPts val="1200"/>
              </a:spcAft>
              <a:buFont typeface="Arial" panose="020B0604020202020204" pitchFamily="34" charset="0"/>
              <a:buChar char="•"/>
            </a:pPr>
            <a:r>
              <a:rPr lang="en-US" dirty="0"/>
              <a:t>Door inzicht te krijgen in gezonde voedingspatronen, thuis kook- en gezonde kookvaardigheden te ontwikkelen en voedingsetiketten te kunnen interpreteren, zijn leerlingen beter toegerust om hun persoonlijk welzijn te ondersteunen en tegelijkertijd de consumptie van ultraverwerkte voedingsmiddelen te verminderen.</a:t>
            </a:r>
          </a:p>
          <a:p>
            <a:pPr marL="342900" indent="-342900" algn="just">
              <a:spcAft>
                <a:spcPts val="1200"/>
              </a:spcAft>
              <a:buFont typeface="Arial" panose="020B0604020202020204" pitchFamily="34" charset="0"/>
              <a:buChar char="•"/>
            </a:pPr>
            <a:r>
              <a:rPr lang="en-US" dirty="0"/>
              <a:t>Deze module benadrukt dat dagelijkse voedingskeuzes niet alleen individuele handelingen zijn, maar ook bijdragen aan de bredere volksgezondheid, culturele continuïteit en duurzaamheid.</a:t>
            </a:r>
          </a:p>
          <a:p>
            <a:pPr marL="342900" indent="-342900">
              <a:spcAft>
                <a:spcPts val="1200"/>
              </a:spcAft>
              <a:buFont typeface="Arial" panose="020B0604020202020204" pitchFamily="34" charset="0"/>
              <a:buChar char="•"/>
            </a:pPr>
            <a:r>
              <a:rPr lang="en-US" dirty="0"/>
              <a:t>Het versterken van voedselgeletterdheid draagt bij aan gezondere mensen, veerkrachtigere voedselpraktijken en een duurzamere voedseltoekomst.</a:t>
            </a:r>
            <a:endParaRPr lang="en-GB" dirty="0"/>
          </a:p>
        </p:txBody>
      </p:sp>
    </p:spTree>
    <p:extLst>
      <p:ext uri="{BB962C8B-B14F-4D97-AF65-F5344CB8AC3E}">
        <p14:creationId xmlns:p14="http://schemas.microsoft.com/office/powerpoint/2010/main" val="13166649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4C1EF-CEA8-AE5E-819A-E91A538F251B}"/>
            </a:ext>
          </a:extLst>
        </p:cNvPr>
        <p:cNvGrpSpPr/>
        <p:nvPr/>
      </p:nvGrpSpPr>
      <p:grpSpPr>
        <a:xfrm>
          <a:off x="0" y="0"/>
          <a:ext cx="0" cy="0"/>
          <a:chOff x="0" y="0"/>
          <a:chExt cx="0" cy="0"/>
        </a:xfrm>
      </p:grpSpPr>
      <p:sp>
        <p:nvSpPr>
          <p:cNvPr id="6" name="Text Placeholder 1">
            <a:extLst>
              <a:ext uri="{FF2B5EF4-FFF2-40B4-BE49-F238E27FC236}">
                <a16:creationId xmlns:a16="http://schemas.microsoft.com/office/drawing/2014/main" id="{10F3CCD5-8952-E21A-670B-0E7D3138B46F}"/>
              </a:ext>
            </a:extLst>
          </p:cNvPr>
          <p:cNvSpPr txBox="1">
            <a:spLocks/>
          </p:cNvSpPr>
          <p:nvPr/>
        </p:nvSpPr>
        <p:spPr>
          <a:xfrm>
            <a:off x="0" y="650590"/>
            <a:ext cx="5805714" cy="663063"/>
          </a:xfrm>
          <a:prstGeom prst="rect">
            <a:avLst/>
          </a:prstGeom>
          <a:solidFill>
            <a:srgbClr val="F26F46"/>
          </a:solidFill>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2665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0">
              <a:lnSpc>
                <a:spcPct val="100000"/>
              </a:lnSpc>
            </a:pPr>
            <a:r>
              <a:rPr lang="en-US">
                <a:solidFill>
                  <a:schemeClr val="bg1"/>
                </a:solidFill>
              </a:rPr>
              <a:t>WILT U MEER WETEN? </a:t>
            </a:r>
            <a:endParaRPr lang="en-US">
              <a:solidFill>
                <a:schemeClr val="bg1"/>
              </a:solidFill>
              <a:ea typeface="Calibri"/>
              <a:cs typeface="Calibri"/>
            </a:endParaRPr>
          </a:p>
        </p:txBody>
      </p:sp>
      <p:sp>
        <p:nvSpPr>
          <p:cNvPr id="4" name="Text Placeholder 2">
            <a:extLst>
              <a:ext uri="{FF2B5EF4-FFF2-40B4-BE49-F238E27FC236}">
                <a16:creationId xmlns:a16="http://schemas.microsoft.com/office/drawing/2014/main" id="{4C207876-7545-2D8B-6DBE-6BE3B35C7613}"/>
              </a:ext>
            </a:extLst>
          </p:cNvPr>
          <p:cNvSpPr txBox="1">
            <a:spLocks/>
          </p:cNvSpPr>
          <p:nvPr/>
        </p:nvSpPr>
        <p:spPr>
          <a:xfrm>
            <a:off x="744430" y="1939088"/>
            <a:ext cx="6551519" cy="363063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2400" b="1" dirty="0">
                <a:solidFill>
                  <a:srgbClr val="292668"/>
                </a:solidFill>
                <a:ea typeface="+mn-lt"/>
                <a:cs typeface="+mn-lt"/>
              </a:rPr>
              <a:t>Website: </a:t>
            </a:r>
            <a:r>
              <a:rPr lang="en-GB" sz="2400" u="sng" dirty="0">
                <a:hlinkClick r:id="rId2"/>
              </a:rPr>
              <a:t>Seven Countries Study</a:t>
            </a:r>
            <a:endParaRPr lang="en-GB" sz="2400" u="sng" dirty="0"/>
          </a:p>
          <a:p>
            <a:pPr marL="0" indent="0" algn="just">
              <a:buNone/>
            </a:pPr>
            <a:r>
              <a:rPr lang="en-US" sz="2400" b="1" dirty="0">
                <a:solidFill>
                  <a:srgbClr val="292668"/>
                </a:solidFill>
                <a:ea typeface="+mn-lt"/>
                <a:cs typeface="+mn-lt"/>
              </a:rPr>
              <a:t>YouTube: </a:t>
            </a:r>
            <a:r>
              <a:rPr lang="en-US" sz="2400" dirty="0">
                <a:solidFill>
                  <a:srgbClr val="292668"/>
                </a:solidFill>
                <a:ea typeface="+mn-lt"/>
                <a:cs typeface="+mn-lt"/>
                <a:hlinkClick r:id="rId3"/>
              </a:rPr>
              <a:t>Mediterranean Living</a:t>
            </a:r>
            <a:endParaRPr lang="en-US" sz="2400" dirty="0">
              <a:solidFill>
                <a:srgbClr val="292668"/>
              </a:solidFill>
              <a:ea typeface="+mn-lt"/>
              <a:cs typeface="+mn-lt"/>
            </a:endParaRPr>
          </a:p>
          <a:p>
            <a:pPr marL="0" indent="0" algn="just">
              <a:buNone/>
            </a:pPr>
            <a:r>
              <a:rPr lang="en-US" sz="2400" b="1" dirty="0">
                <a:solidFill>
                  <a:srgbClr val="292668"/>
                </a:solidFill>
                <a:ea typeface="+mn-lt"/>
                <a:cs typeface="+mn-lt"/>
              </a:rPr>
              <a:t>YouTube: </a:t>
            </a:r>
            <a:r>
              <a:rPr lang="en-US" sz="2400" u="sng" dirty="0">
                <a:hlinkClick r:id="rId4"/>
              </a:rPr>
              <a:t>America’s Test Kitchen</a:t>
            </a:r>
            <a:endParaRPr lang="en-US" sz="2400" u="sng" dirty="0"/>
          </a:p>
          <a:p>
            <a:pPr marL="0" indent="0" algn="just">
              <a:buNone/>
            </a:pPr>
            <a:endParaRPr lang="en-US" sz="2400" u="sng" dirty="0"/>
          </a:p>
          <a:p>
            <a:pPr marL="0" indent="0" algn="just">
              <a:buNone/>
            </a:pPr>
            <a:r>
              <a:rPr lang="en-US" sz="2400" b="1" dirty="0">
                <a:solidFill>
                  <a:srgbClr val="292668"/>
                </a:solidFill>
                <a:ea typeface="+mn-lt"/>
                <a:cs typeface="+mn-lt"/>
              </a:rPr>
              <a:t>Boek: </a:t>
            </a:r>
            <a:r>
              <a:rPr lang="en-US" sz="2400" dirty="0">
                <a:solidFill>
                  <a:srgbClr val="292668"/>
                </a:solidFill>
                <a:ea typeface="+mn-lt"/>
                <a:cs typeface="+mn-lt"/>
                <a:hlinkClick r:id="rId5"/>
              </a:rPr>
              <a:t>Vegetable Simple: A Cookbook – Eric Ripert</a:t>
            </a:r>
            <a:endParaRPr lang="en-US" sz="2400" dirty="0">
              <a:solidFill>
                <a:srgbClr val="292668"/>
              </a:solidFill>
              <a:ea typeface="+mn-lt"/>
              <a:cs typeface="+mn-lt"/>
            </a:endParaRPr>
          </a:p>
          <a:p>
            <a:pPr marL="0" indent="0" algn="just">
              <a:buNone/>
            </a:pPr>
            <a:r>
              <a:rPr lang="en-US" sz="2400" b="1" dirty="0">
                <a:solidFill>
                  <a:srgbClr val="292668"/>
                </a:solidFill>
                <a:ea typeface="+mn-lt"/>
                <a:cs typeface="+mn-lt"/>
              </a:rPr>
              <a:t>Boek: </a:t>
            </a:r>
            <a:r>
              <a:rPr lang="en-US" sz="2400" dirty="0">
                <a:solidFill>
                  <a:srgbClr val="292668"/>
                </a:solidFill>
                <a:ea typeface="+mn-lt"/>
                <a:cs typeface="+mn-lt"/>
                <a:hlinkClick r:id="rId6"/>
              </a:rPr>
              <a:t>The Science of Nutrition: Debunk the Diet Myths and Learn How to Eat Responsibly for Health and Happiness – Rhiannon Lambert</a:t>
            </a:r>
            <a:endParaRPr lang="en-US" sz="2400" dirty="0">
              <a:solidFill>
                <a:srgbClr val="292668"/>
              </a:solidFill>
              <a:ea typeface="+mn-lt"/>
              <a:cs typeface="+mn-lt"/>
            </a:endParaRPr>
          </a:p>
          <a:p>
            <a:pPr marL="0" indent="0" algn="just">
              <a:buNone/>
            </a:pPr>
            <a:endParaRPr lang="en-US" sz="2400" dirty="0">
              <a:solidFill>
                <a:srgbClr val="292668"/>
              </a:solidFill>
              <a:ea typeface="+mn-lt"/>
              <a:cs typeface="+mn-lt"/>
            </a:endParaRPr>
          </a:p>
        </p:txBody>
      </p:sp>
      <p:pic>
        <p:nvPicPr>
          <p:cNvPr id="8" name="Imagem 7">
            <a:hlinkClick r:id="rId5"/>
            <a:extLst>
              <a:ext uri="{FF2B5EF4-FFF2-40B4-BE49-F238E27FC236}">
                <a16:creationId xmlns:a16="http://schemas.microsoft.com/office/drawing/2014/main" id="{1AEFDBCA-222D-60C5-AB1F-95B97DD00FD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49904" y="4132585"/>
            <a:ext cx="1515627" cy="2052086"/>
          </a:xfrm>
          <a:prstGeom prst="rect">
            <a:avLst/>
          </a:prstGeom>
        </p:spPr>
      </p:pic>
      <p:pic>
        <p:nvPicPr>
          <p:cNvPr id="12" name="Imagem 11">
            <a:hlinkClick r:id="rId2"/>
            <a:extLst>
              <a:ext uri="{FF2B5EF4-FFF2-40B4-BE49-F238E27FC236}">
                <a16:creationId xmlns:a16="http://schemas.microsoft.com/office/drawing/2014/main" id="{40963BA7-F2EA-7372-313A-47D11D07F6C9}"/>
              </a:ext>
            </a:extLst>
          </p:cNvPr>
          <p:cNvPicPr>
            <a:picLocks noChangeAspect="1"/>
          </p:cNvPicPr>
          <p:nvPr/>
        </p:nvPicPr>
        <p:blipFill>
          <a:blip r:embed="rId8"/>
          <a:stretch>
            <a:fillRect/>
          </a:stretch>
        </p:blipFill>
        <p:spPr>
          <a:xfrm>
            <a:off x="7549904" y="650590"/>
            <a:ext cx="1959856" cy="1525151"/>
          </a:xfrm>
          <a:prstGeom prst="rect">
            <a:avLst/>
          </a:prstGeom>
        </p:spPr>
      </p:pic>
      <p:pic>
        <p:nvPicPr>
          <p:cNvPr id="17" name="Imagem 16">
            <a:hlinkClick r:id="rId4"/>
            <a:extLst>
              <a:ext uri="{FF2B5EF4-FFF2-40B4-BE49-F238E27FC236}">
                <a16:creationId xmlns:a16="http://schemas.microsoft.com/office/drawing/2014/main" id="{9C7CCF5C-CBF4-CCB2-4B4C-21DE6A24BE28}"/>
              </a:ext>
            </a:extLst>
          </p:cNvPr>
          <p:cNvPicPr>
            <a:picLocks noChangeAspect="1"/>
          </p:cNvPicPr>
          <p:nvPr/>
        </p:nvPicPr>
        <p:blipFill>
          <a:blip r:embed="rId9"/>
          <a:stretch>
            <a:fillRect/>
          </a:stretch>
        </p:blipFill>
        <p:spPr>
          <a:xfrm>
            <a:off x="8655750" y="2279940"/>
            <a:ext cx="1708020" cy="1748446"/>
          </a:xfrm>
          <a:prstGeom prst="rect">
            <a:avLst/>
          </a:prstGeom>
        </p:spPr>
      </p:pic>
      <p:pic>
        <p:nvPicPr>
          <p:cNvPr id="20" name="Imagem 19">
            <a:hlinkClick r:id="rId3"/>
            <a:extLst>
              <a:ext uri="{FF2B5EF4-FFF2-40B4-BE49-F238E27FC236}">
                <a16:creationId xmlns:a16="http://schemas.microsoft.com/office/drawing/2014/main" id="{E696D182-F26D-1B7C-76BC-B8C86EBB7B01}"/>
              </a:ext>
            </a:extLst>
          </p:cNvPr>
          <p:cNvPicPr>
            <a:picLocks noChangeAspect="1"/>
          </p:cNvPicPr>
          <p:nvPr/>
        </p:nvPicPr>
        <p:blipFill>
          <a:blip r:embed="rId10"/>
          <a:stretch>
            <a:fillRect/>
          </a:stretch>
        </p:blipFill>
        <p:spPr>
          <a:xfrm>
            <a:off x="9613281" y="546390"/>
            <a:ext cx="1676400" cy="1733550"/>
          </a:xfrm>
          <a:prstGeom prst="rect">
            <a:avLst/>
          </a:prstGeom>
        </p:spPr>
      </p:pic>
      <p:pic>
        <p:nvPicPr>
          <p:cNvPr id="22" name="Imagem 21">
            <a:hlinkClick r:id="rId6"/>
            <a:extLst>
              <a:ext uri="{FF2B5EF4-FFF2-40B4-BE49-F238E27FC236}">
                <a16:creationId xmlns:a16="http://schemas.microsoft.com/office/drawing/2014/main" id="{ADDE4DF5-AB4E-8E71-2BB3-AF5E68B443C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393059" y="4132584"/>
            <a:ext cx="1710073" cy="2052087"/>
          </a:xfrm>
          <a:prstGeom prst="rect">
            <a:avLst/>
          </a:prstGeom>
        </p:spPr>
      </p:pic>
    </p:spTree>
    <p:extLst>
      <p:ext uri="{BB962C8B-B14F-4D97-AF65-F5344CB8AC3E}">
        <p14:creationId xmlns:p14="http://schemas.microsoft.com/office/powerpoint/2010/main" val="27778674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8">
            <a:extLst>
              <a:ext uri="{FF2B5EF4-FFF2-40B4-BE49-F238E27FC236}">
                <a16:creationId xmlns:a16="http://schemas.microsoft.com/office/drawing/2014/main" id="{CB49C608-3884-3044-8AB1-E29E2F594319}"/>
              </a:ext>
            </a:extLst>
          </p:cNvPr>
          <p:cNvSpPr txBox="1">
            <a:spLocks noGrp="1"/>
          </p:cNvSpPr>
          <p:nvPr>
            <p:ph type="body" sz="quarter" idx="4294967295"/>
          </p:nvPr>
        </p:nvSpPr>
        <p:spPr>
          <a:xfrm>
            <a:off x="2040612" y="3372170"/>
            <a:ext cx="5881768" cy="634246"/>
          </a:xfrm>
          <a:prstGeom prst="rect">
            <a:avLst/>
          </a:prstGeom>
          <a:noFill/>
          <a:ln>
            <a:noFill/>
          </a:ln>
        </p:spPr>
        <p:txBody>
          <a:bodyPr vert="horz" wrap="square" lIns="91440" tIns="45720" rIns="91440" bIns="45720" anchor="t" anchorCtr="0" compatLnSpc="1">
            <a:noAutofit/>
          </a:bodyPr>
          <a:lstStyle/>
          <a:p>
            <a:pPr marL="0" lvl="0" indent="0">
              <a:buNone/>
            </a:pPr>
            <a:r>
              <a:rPr lang="en-US" sz="3600" b="1" dirty="0">
                <a:solidFill>
                  <a:srgbClr val="FFFFFF"/>
                </a:solidFill>
                <a:latin typeface="Calibri"/>
              </a:rPr>
              <a:t>BEDANKT</a:t>
            </a:r>
          </a:p>
        </p:txBody>
      </p:sp>
      <p:sp>
        <p:nvSpPr>
          <p:cNvPr id="4" name="TextBox 2">
            <a:extLst>
              <a:ext uri="{FF2B5EF4-FFF2-40B4-BE49-F238E27FC236}">
                <a16:creationId xmlns:a16="http://schemas.microsoft.com/office/drawing/2014/main" id="{0C284F1F-7024-29A5-E90B-08255C66D390}"/>
              </a:ext>
            </a:extLst>
          </p:cNvPr>
          <p:cNvSpPr txBox="1"/>
          <p:nvPr/>
        </p:nvSpPr>
        <p:spPr>
          <a:xfrm>
            <a:off x="6504474" y="5941789"/>
            <a:ext cx="5194496" cy="61555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400" b="0" i="0" u="none" strike="noStrike" kern="1200" cap="none" spc="0" baseline="0">
                <a:solidFill>
                  <a:srgbClr val="292668"/>
                </a:solidFill>
                <a:uFillTx/>
                <a:latin typeface="Calibri" pitchFamily="34"/>
                <a:cs typeface="Calibri" pitchFamily="34"/>
              </a:rPr>
              <a:t>www.foodecocultureedu.eu</a:t>
            </a:r>
          </a:p>
        </p:txBody>
      </p:sp>
      <p:grpSp>
        <p:nvGrpSpPr>
          <p:cNvPr id="6" name="Group 4">
            <a:extLst>
              <a:ext uri="{FF2B5EF4-FFF2-40B4-BE49-F238E27FC236}">
                <a16:creationId xmlns:a16="http://schemas.microsoft.com/office/drawing/2014/main" id="{0886B898-073D-CBE1-8D5B-CBE13DD51D35}"/>
              </a:ext>
            </a:extLst>
          </p:cNvPr>
          <p:cNvGrpSpPr/>
          <p:nvPr/>
        </p:nvGrpSpPr>
        <p:grpSpPr>
          <a:xfrm>
            <a:off x="8462196" y="4763109"/>
            <a:ext cx="2602674" cy="579719"/>
            <a:chOff x="8462196" y="4763109"/>
            <a:chExt cx="2602674" cy="579719"/>
          </a:xfrm>
        </p:grpSpPr>
        <p:grpSp>
          <p:nvGrpSpPr>
            <p:cNvPr id="7" name="Graphic 3">
              <a:extLst>
                <a:ext uri="{FF2B5EF4-FFF2-40B4-BE49-F238E27FC236}">
                  <a16:creationId xmlns:a16="http://schemas.microsoft.com/office/drawing/2014/main" id="{E68599FD-1F1A-EEFB-7023-8E6E50FD1F1E}"/>
                </a:ext>
              </a:extLst>
            </p:cNvPr>
            <p:cNvGrpSpPr/>
            <p:nvPr/>
          </p:nvGrpSpPr>
          <p:grpSpPr>
            <a:xfrm>
              <a:off x="9809033" y="4763109"/>
              <a:ext cx="562502" cy="562502"/>
              <a:chOff x="9809033" y="4763109"/>
              <a:chExt cx="562502" cy="562502"/>
            </a:xfrm>
          </p:grpSpPr>
          <p:sp>
            <p:nvSpPr>
              <p:cNvPr id="8" name="Freeform 22">
                <a:extLst>
                  <a:ext uri="{FF2B5EF4-FFF2-40B4-BE49-F238E27FC236}">
                    <a16:creationId xmlns:a16="http://schemas.microsoft.com/office/drawing/2014/main" id="{97E10DDB-5790-05D9-5390-20DE754F0AB5}"/>
                  </a:ext>
                </a:extLst>
              </p:cNvPr>
              <p:cNvSpPr/>
              <p:nvPr/>
            </p:nvSpPr>
            <p:spPr>
              <a:xfrm>
                <a:off x="9809033" y="4763109"/>
                <a:ext cx="562502" cy="562502"/>
              </a:xfrm>
              <a:custGeom>
                <a:avLst/>
                <a:gdLst>
                  <a:gd name="f0" fmla="val 10800000"/>
                  <a:gd name="f1" fmla="val 5400000"/>
                  <a:gd name="f2" fmla="val 180"/>
                  <a:gd name="f3" fmla="val w"/>
                  <a:gd name="f4" fmla="val h"/>
                  <a:gd name="f5" fmla="val 0"/>
                  <a:gd name="f6" fmla="val 850463"/>
                  <a:gd name="f7" fmla="val 850464"/>
                  <a:gd name="f8" fmla="val 425232"/>
                  <a:gd name="f9" fmla="val 660081"/>
                  <a:gd name="f10" fmla="val 190383"/>
                  <a:gd name="f11" fmla="+- 0 0 -90"/>
                  <a:gd name="f12" fmla="*/ f3 1 850463"/>
                  <a:gd name="f13" fmla="*/ f4 1 850463"/>
                  <a:gd name="f14" fmla="+- f6 0 f5"/>
                  <a:gd name="f15" fmla="*/ f11 f0 1"/>
                  <a:gd name="f16" fmla="*/ f14 1 850463"/>
                  <a:gd name="f17" fmla="*/ 850464 f14 1"/>
                  <a:gd name="f18" fmla="*/ 425232 f14 1"/>
                  <a:gd name="f19" fmla="*/ 0 f14 1"/>
                  <a:gd name="f20" fmla="*/ f15 1 f2"/>
                  <a:gd name="f21" fmla="*/ f17 1 850463"/>
                  <a:gd name="f22" fmla="*/ f18 1 850463"/>
                  <a:gd name="f23" fmla="*/ f19 1 850463"/>
                  <a:gd name="f24" fmla="*/ f5 1 f16"/>
                  <a:gd name="f25" fmla="*/ f6 1 f16"/>
                  <a:gd name="f26" fmla="+- f20 0 f1"/>
                  <a:gd name="f27" fmla="*/ f21 1 f16"/>
                  <a:gd name="f28" fmla="*/ f22 1 f16"/>
                  <a:gd name="f29" fmla="*/ f23 1 f16"/>
                  <a:gd name="f30" fmla="*/ f24 f12 1"/>
                  <a:gd name="f31" fmla="*/ f25 f12 1"/>
                  <a:gd name="f32" fmla="*/ f25 f13 1"/>
                  <a:gd name="f33" fmla="*/ f24 f13 1"/>
                  <a:gd name="f34" fmla="*/ f27 f12 1"/>
                  <a:gd name="f35" fmla="*/ f28 f13 1"/>
                  <a:gd name="f36" fmla="*/ f28 f12 1"/>
                  <a:gd name="f37" fmla="*/ f27 f13 1"/>
                  <a:gd name="f38" fmla="*/ f29 f12 1"/>
                  <a:gd name="f39" fmla="*/ f29 f13 1"/>
                </a:gdLst>
                <a:ahLst/>
                <a:cxnLst>
                  <a:cxn ang="3cd4">
                    <a:pos x="hc" y="t"/>
                  </a:cxn>
                  <a:cxn ang="0">
                    <a:pos x="r" y="vc"/>
                  </a:cxn>
                  <a:cxn ang="cd4">
                    <a:pos x="hc" y="b"/>
                  </a:cxn>
                  <a:cxn ang="cd2">
                    <a:pos x="l" y="vc"/>
                  </a:cxn>
                  <a:cxn ang="f26">
                    <a:pos x="f34" y="f35"/>
                  </a:cxn>
                  <a:cxn ang="f26">
                    <a:pos x="f36" y="f37"/>
                  </a:cxn>
                  <a:cxn ang="f26">
                    <a:pos x="f38" y="f35"/>
                  </a:cxn>
                  <a:cxn ang="f26">
                    <a:pos x="f36" y="f39"/>
                  </a:cxn>
                  <a:cxn ang="f26">
                    <a:pos x="f34" y="f35"/>
                  </a:cxn>
                </a:cxnLst>
                <a:rect l="f30" t="f33" r="f31" b="f32"/>
                <a:pathLst>
                  <a:path w="850463" h="850463">
                    <a:moveTo>
                      <a:pt x="f7" y="f8"/>
                    </a:moveTo>
                    <a:cubicBezTo>
                      <a:pt x="f7" y="f9"/>
                      <a:pt x="f9" y="f7"/>
                      <a:pt x="f8" y="f7"/>
                    </a:cubicBezTo>
                    <a:cubicBezTo>
                      <a:pt x="f10" y="f7"/>
                      <a:pt x="f5" y="f9"/>
                      <a:pt x="f5" y="f8"/>
                    </a:cubicBezTo>
                    <a:cubicBezTo>
                      <a:pt x="f5" y="f10"/>
                      <a:pt x="f10" y="f5"/>
                      <a:pt x="f8" y="f5"/>
                    </a:cubicBezTo>
                    <a:cubicBezTo>
                      <a:pt x="f9" y="f5"/>
                      <a:pt x="f7" y="f10"/>
                      <a:pt x="f7" y="f8"/>
                    </a:cubicBezTo>
                    <a:close/>
                  </a:path>
                </a:pathLst>
              </a:custGeom>
              <a:solidFill>
                <a:srgbClr val="F26F46"/>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pitchFamily="34"/>
                  <a:cs typeface="Calibri" pitchFamily="34"/>
                </a:endParaRPr>
              </a:p>
            </p:txBody>
          </p:sp>
          <p:grpSp>
            <p:nvGrpSpPr>
              <p:cNvPr id="9" name="Graphic 3">
                <a:extLst>
                  <a:ext uri="{FF2B5EF4-FFF2-40B4-BE49-F238E27FC236}">
                    <a16:creationId xmlns:a16="http://schemas.microsoft.com/office/drawing/2014/main" id="{955216C4-85B6-905B-A50C-AA621762F134}"/>
                  </a:ext>
                </a:extLst>
              </p:cNvPr>
              <p:cNvGrpSpPr/>
              <p:nvPr/>
            </p:nvGrpSpPr>
            <p:grpSpPr>
              <a:xfrm>
                <a:off x="9913202" y="4867278"/>
                <a:ext cx="354165" cy="354165"/>
                <a:chOff x="9913202" y="4867278"/>
                <a:chExt cx="354165" cy="354165"/>
              </a:xfrm>
            </p:grpSpPr>
            <p:sp>
              <p:nvSpPr>
                <p:cNvPr id="10" name="Freeform 24">
                  <a:extLst>
                    <a:ext uri="{FF2B5EF4-FFF2-40B4-BE49-F238E27FC236}">
                      <a16:creationId xmlns:a16="http://schemas.microsoft.com/office/drawing/2014/main" id="{AB33C42D-94E7-B104-68EB-8011E7B3B8B7}"/>
                    </a:ext>
                  </a:extLst>
                </p:cNvPr>
                <p:cNvSpPr/>
                <p:nvPr/>
              </p:nvSpPr>
              <p:spPr>
                <a:xfrm>
                  <a:off x="9913202" y="4867278"/>
                  <a:ext cx="354165" cy="354165"/>
                </a:xfrm>
                <a:custGeom>
                  <a:avLst/>
                  <a:gdLst>
                    <a:gd name="f0" fmla="val 10800000"/>
                    <a:gd name="f1" fmla="val 5400000"/>
                    <a:gd name="f2" fmla="val 180"/>
                    <a:gd name="f3" fmla="val w"/>
                    <a:gd name="f4" fmla="val h"/>
                    <a:gd name="f5" fmla="val 0"/>
                    <a:gd name="f6" fmla="val 535476"/>
                    <a:gd name="f7" fmla="val 535477"/>
                    <a:gd name="f8" fmla="val 267739"/>
                    <a:gd name="f9" fmla="val 48508"/>
                    <a:gd name="f10" fmla="val 338925"/>
                    <a:gd name="f11" fmla="val 347745"/>
                    <a:gd name="f12" fmla="val 376094"/>
                    <a:gd name="f13" fmla="val 49768"/>
                    <a:gd name="f14" fmla="val 401923"/>
                    <a:gd name="f15" fmla="val 51028"/>
                    <a:gd name="f16" fmla="val 416412"/>
                    <a:gd name="f17" fmla="val 55438"/>
                    <a:gd name="f18" fmla="val 425862"/>
                    <a:gd name="f19" fmla="val 59217"/>
                    <a:gd name="f20" fmla="val 438461"/>
                    <a:gd name="f21" fmla="val 64257"/>
                    <a:gd name="f22" fmla="val 447281"/>
                    <a:gd name="f23" fmla="val 69927"/>
                    <a:gd name="f24" fmla="val 456730"/>
                    <a:gd name="f25" fmla="val 79377"/>
                    <a:gd name="f26" fmla="val 466180"/>
                    <a:gd name="f27" fmla="val 88826"/>
                    <a:gd name="f28" fmla="val 471849"/>
                    <a:gd name="f29" fmla="val 97646"/>
                    <a:gd name="f30" fmla="val 476890"/>
                    <a:gd name="f31" fmla="val 110245"/>
                    <a:gd name="f32" fmla="val 480669"/>
                    <a:gd name="f33" fmla="val 119695"/>
                    <a:gd name="f34" fmla="val 485079"/>
                    <a:gd name="f35" fmla="val 133554"/>
                    <a:gd name="f36" fmla="val 486339"/>
                    <a:gd name="f37" fmla="val 160013"/>
                    <a:gd name="f38" fmla="val 487599"/>
                    <a:gd name="f39" fmla="val 188362"/>
                    <a:gd name="f40" fmla="val 196552"/>
                    <a:gd name="f41" fmla="val 268368"/>
                    <a:gd name="f42" fmla="val 340185"/>
                    <a:gd name="f43" fmla="val 348375"/>
                    <a:gd name="f44" fmla="val 376724"/>
                    <a:gd name="f45" fmla="val 402553"/>
                    <a:gd name="f46" fmla="val 417042"/>
                    <a:gd name="f47" fmla="val 426492"/>
                    <a:gd name="f48" fmla="val 439091"/>
                    <a:gd name="f49" fmla="val 447911"/>
                    <a:gd name="f50" fmla="val 457360"/>
                    <a:gd name="f51" fmla="val 466810"/>
                    <a:gd name="f52" fmla="val 472480"/>
                    <a:gd name="f53" fmla="val 477519"/>
                    <a:gd name="f54" fmla="val 481299"/>
                    <a:gd name="f55" fmla="val 402552"/>
                    <a:gd name="f56" fmla="val 485709"/>
                    <a:gd name="f57" fmla="val 486969"/>
                    <a:gd name="f58" fmla="val 488229"/>
                    <a:gd name="f59" fmla="val 339555"/>
                    <a:gd name="f60" fmla="val 195921"/>
                    <a:gd name="f61" fmla="val 187732"/>
                    <a:gd name="f62" fmla="val 159383"/>
                    <a:gd name="f63" fmla="val 119065"/>
                    <a:gd name="f64" fmla="val 109615"/>
                    <a:gd name="f65" fmla="val 97016"/>
                    <a:gd name="f66" fmla="val 88196"/>
                    <a:gd name="f67" fmla="val 78747"/>
                    <a:gd name="f68" fmla="val 69297"/>
                    <a:gd name="f69" fmla="val 63627"/>
                    <a:gd name="f70" fmla="val 58587"/>
                    <a:gd name="f71" fmla="val 54808"/>
                    <a:gd name="f72" fmla="val 50398"/>
                    <a:gd name="f73" fmla="val 403183"/>
                    <a:gd name="f74" fmla="val 49138"/>
                    <a:gd name="f75" fmla="val 47878"/>
                    <a:gd name="f76" fmla="val 134184"/>
                    <a:gd name="f77" fmla="val 132924"/>
                    <a:gd name="f78" fmla="val 195292"/>
                    <a:gd name="f79" fmla="val 185842"/>
                    <a:gd name="f80" fmla="val 157493"/>
                    <a:gd name="f81" fmla="val 1890"/>
                    <a:gd name="f82" fmla="val 129144"/>
                    <a:gd name="f83" fmla="val 3150"/>
                    <a:gd name="f84" fmla="val 7560"/>
                    <a:gd name="f85" fmla="val 92606"/>
                    <a:gd name="f86" fmla="val 14489"/>
                    <a:gd name="f87" fmla="val 74967"/>
                    <a:gd name="f88" fmla="val 21419"/>
                    <a:gd name="f89" fmla="val 59847"/>
                    <a:gd name="f90" fmla="val 30239"/>
                    <a:gd name="f91" fmla="val 45358"/>
                    <a:gd name="f92" fmla="val 60477"/>
                    <a:gd name="f93" fmla="val 630"/>
                    <a:gd name="f94" fmla="val 349635"/>
                    <a:gd name="f95" fmla="val 377984"/>
                    <a:gd name="f96" fmla="val 406333"/>
                    <a:gd name="f97" fmla="val 442871"/>
                    <a:gd name="f98" fmla="val 460510"/>
                    <a:gd name="f99" fmla="val 475630"/>
                    <a:gd name="f100" fmla="val 490119"/>
                    <a:gd name="f101" fmla="val 505238"/>
                    <a:gd name="f102" fmla="val 514058"/>
                    <a:gd name="f103" fmla="val 520988"/>
                    <a:gd name="f104" fmla="val 527917"/>
                    <a:gd name="f105" fmla="val 532327"/>
                    <a:gd name="f106" fmla="val 533587"/>
                    <a:gd name="f107" fmla="val 534847"/>
                    <a:gd name="f108" fmla="val 475000"/>
                    <a:gd name="f109" fmla="val 474999"/>
                    <a:gd name="f110" fmla="+- 0 0 -90"/>
                    <a:gd name="f111" fmla="*/ f3 1 535476"/>
                    <a:gd name="f112" fmla="*/ f4 1 535477"/>
                    <a:gd name="f113" fmla="+- f7 0 f5"/>
                    <a:gd name="f114" fmla="+- f6 0 f5"/>
                    <a:gd name="f115" fmla="*/ f110 f0 1"/>
                    <a:gd name="f116" fmla="*/ f114 1 535476"/>
                    <a:gd name="f117" fmla="*/ f113 1 535477"/>
                    <a:gd name="f118" fmla="*/ 267739 f114 1"/>
                    <a:gd name="f119" fmla="*/ 48508 f113 1"/>
                    <a:gd name="f120" fmla="*/ 376094 f114 1"/>
                    <a:gd name="f121" fmla="*/ 49768 f113 1"/>
                    <a:gd name="f122" fmla="*/ 425862 f114 1"/>
                    <a:gd name="f123" fmla="*/ 59217 f113 1"/>
                    <a:gd name="f124" fmla="*/ 456730 f114 1"/>
                    <a:gd name="f125" fmla="*/ 79377 f113 1"/>
                    <a:gd name="f126" fmla="*/ 476890 f114 1"/>
                    <a:gd name="f127" fmla="*/ 110245 f113 1"/>
                    <a:gd name="f128" fmla="*/ 486339 f114 1"/>
                    <a:gd name="f129" fmla="*/ 160013 f113 1"/>
                    <a:gd name="f130" fmla="*/ 487599 f114 1"/>
                    <a:gd name="f131" fmla="*/ 268368 f113 1"/>
                    <a:gd name="f132" fmla="*/ 376724 f113 1"/>
                    <a:gd name="f133" fmla="*/ 426492 f113 1"/>
                    <a:gd name="f134" fmla="*/ 457360 f113 1"/>
                    <a:gd name="f135" fmla="*/ 477519 f113 1"/>
                    <a:gd name="f136" fmla="*/ 486969 f113 1"/>
                    <a:gd name="f137" fmla="*/ 488229 f113 1"/>
                    <a:gd name="f138" fmla="*/ 159383 f114 1"/>
                    <a:gd name="f139" fmla="*/ 109615 f114 1"/>
                    <a:gd name="f140" fmla="*/ 78747 f114 1"/>
                    <a:gd name="f141" fmla="*/ 58587 f114 1"/>
                    <a:gd name="f142" fmla="*/ 49138 f114 1"/>
                    <a:gd name="f143" fmla="*/ 47878 f114 1"/>
                    <a:gd name="f144" fmla="*/ 0 f113 1"/>
                    <a:gd name="f145" fmla="*/ 157493 f114 1"/>
                    <a:gd name="f146" fmla="*/ 1890 f113 1"/>
                    <a:gd name="f147" fmla="*/ 92606 f114 1"/>
                    <a:gd name="f148" fmla="*/ 14489 f113 1"/>
                    <a:gd name="f149" fmla="*/ 45358 f114 1"/>
                    <a:gd name="f150" fmla="*/ 45358 f113 1"/>
                    <a:gd name="f151" fmla="*/ 14489 f114 1"/>
                    <a:gd name="f152" fmla="*/ 92606 f113 1"/>
                    <a:gd name="f153" fmla="*/ 1890 f114 1"/>
                    <a:gd name="f154" fmla="*/ 157493 f113 1"/>
                    <a:gd name="f155" fmla="*/ 0 f114 1"/>
                    <a:gd name="f156" fmla="*/ 267739 f113 1"/>
                    <a:gd name="f157" fmla="*/ 377984 f113 1"/>
                    <a:gd name="f158" fmla="*/ 442871 f113 1"/>
                    <a:gd name="f159" fmla="*/ 490119 f113 1"/>
                    <a:gd name="f160" fmla="*/ 520988 f113 1"/>
                    <a:gd name="f161" fmla="*/ 533587 f113 1"/>
                    <a:gd name="f162" fmla="*/ 535477 f113 1"/>
                    <a:gd name="f163" fmla="*/ 377984 f114 1"/>
                    <a:gd name="f164" fmla="*/ 442871 f114 1"/>
                    <a:gd name="f165" fmla="*/ 490119 f114 1"/>
                    <a:gd name="f166" fmla="*/ 520988 f114 1"/>
                    <a:gd name="f167" fmla="*/ 533587 f114 1"/>
                    <a:gd name="f168" fmla="*/ 535477 f114 1"/>
                    <a:gd name="f169" fmla="*/ f115 1 f2"/>
                    <a:gd name="f170" fmla="*/ f118 1 535476"/>
                    <a:gd name="f171" fmla="*/ f119 1 535477"/>
                    <a:gd name="f172" fmla="*/ f120 1 535476"/>
                    <a:gd name="f173" fmla="*/ f121 1 535477"/>
                    <a:gd name="f174" fmla="*/ f122 1 535476"/>
                    <a:gd name="f175" fmla="*/ f123 1 535477"/>
                    <a:gd name="f176" fmla="*/ f124 1 535476"/>
                    <a:gd name="f177" fmla="*/ f125 1 535477"/>
                    <a:gd name="f178" fmla="*/ f126 1 535476"/>
                    <a:gd name="f179" fmla="*/ f127 1 535477"/>
                    <a:gd name="f180" fmla="*/ f128 1 535476"/>
                    <a:gd name="f181" fmla="*/ f129 1 535477"/>
                    <a:gd name="f182" fmla="*/ f130 1 535476"/>
                    <a:gd name="f183" fmla="*/ f131 1 535477"/>
                    <a:gd name="f184" fmla="*/ f132 1 535477"/>
                    <a:gd name="f185" fmla="*/ f133 1 535477"/>
                    <a:gd name="f186" fmla="*/ f134 1 535477"/>
                    <a:gd name="f187" fmla="*/ f135 1 535477"/>
                    <a:gd name="f188" fmla="*/ f136 1 535477"/>
                    <a:gd name="f189" fmla="*/ f137 1 535477"/>
                    <a:gd name="f190" fmla="*/ f138 1 535476"/>
                    <a:gd name="f191" fmla="*/ f139 1 535476"/>
                    <a:gd name="f192" fmla="*/ f140 1 535476"/>
                    <a:gd name="f193" fmla="*/ f141 1 535476"/>
                    <a:gd name="f194" fmla="*/ f142 1 535476"/>
                    <a:gd name="f195" fmla="*/ f143 1 535476"/>
                    <a:gd name="f196" fmla="*/ f144 1 535477"/>
                    <a:gd name="f197" fmla="*/ f145 1 535476"/>
                    <a:gd name="f198" fmla="*/ f146 1 535477"/>
                    <a:gd name="f199" fmla="*/ f147 1 535476"/>
                    <a:gd name="f200" fmla="*/ f148 1 535477"/>
                    <a:gd name="f201" fmla="*/ f149 1 535476"/>
                    <a:gd name="f202" fmla="*/ f150 1 535477"/>
                    <a:gd name="f203" fmla="*/ f151 1 535476"/>
                    <a:gd name="f204" fmla="*/ f152 1 535477"/>
                    <a:gd name="f205" fmla="*/ f153 1 535476"/>
                    <a:gd name="f206" fmla="*/ f154 1 535477"/>
                    <a:gd name="f207" fmla="*/ f155 1 535476"/>
                    <a:gd name="f208" fmla="*/ f156 1 535477"/>
                    <a:gd name="f209" fmla="*/ f157 1 535477"/>
                    <a:gd name="f210" fmla="*/ f158 1 535477"/>
                    <a:gd name="f211" fmla="*/ f159 1 535477"/>
                    <a:gd name="f212" fmla="*/ f160 1 535477"/>
                    <a:gd name="f213" fmla="*/ f161 1 535477"/>
                    <a:gd name="f214" fmla="*/ f162 1 535477"/>
                    <a:gd name="f215" fmla="*/ f163 1 535476"/>
                    <a:gd name="f216" fmla="*/ f164 1 535476"/>
                    <a:gd name="f217" fmla="*/ f165 1 535476"/>
                    <a:gd name="f218" fmla="*/ f166 1 535476"/>
                    <a:gd name="f219" fmla="*/ f167 1 535476"/>
                    <a:gd name="f220" fmla="*/ f168 1 535476"/>
                    <a:gd name="f221" fmla="*/ f5 1 f116"/>
                    <a:gd name="f222" fmla="*/ f6 1 f116"/>
                    <a:gd name="f223" fmla="*/ f5 1 f117"/>
                    <a:gd name="f224" fmla="*/ f7 1 f117"/>
                    <a:gd name="f225" fmla="+- f169 0 f1"/>
                    <a:gd name="f226" fmla="*/ f170 1 f116"/>
                    <a:gd name="f227" fmla="*/ f171 1 f117"/>
                    <a:gd name="f228" fmla="*/ f172 1 f116"/>
                    <a:gd name="f229" fmla="*/ f173 1 f117"/>
                    <a:gd name="f230" fmla="*/ f174 1 f116"/>
                    <a:gd name="f231" fmla="*/ f175 1 f117"/>
                    <a:gd name="f232" fmla="*/ f176 1 f116"/>
                    <a:gd name="f233" fmla="*/ f177 1 f117"/>
                    <a:gd name="f234" fmla="*/ f178 1 f116"/>
                    <a:gd name="f235" fmla="*/ f179 1 f117"/>
                    <a:gd name="f236" fmla="*/ f180 1 f116"/>
                    <a:gd name="f237" fmla="*/ f181 1 f117"/>
                    <a:gd name="f238" fmla="*/ f182 1 f116"/>
                    <a:gd name="f239" fmla="*/ f183 1 f117"/>
                    <a:gd name="f240" fmla="*/ f184 1 f117"/>
                    <a:gd name="f241" fmla="*/ f185 1 f117"/>
                    <a:gd name="f242" fmla="*/ f186 1 f117"/>
                    <a:gd name="f243" fmla="*/ f187 1 f117"/>
                    <a:gd name="f244" fmla="*/ f188 1 f117"/>
                    <a:gd name="f245" fmla="*/ f189 1 f117"/>
                    <a:gd name="f246" fmla="*/ f190 1 f116"/>
                    <a:gd name="f247" fmla="*/ f191 1 f116"/>
                    <a:gd name="f248" fmla="*/ f192 1 f116"/>
                    <a:gd name="f249" fmla="*/ f193 1 f116"/>
                    <a:gd name="f250" fmla="*/ f194 1 f116"/>
                    <a:gd name="f251" fmla="*/ f195 1 f116"/>
                    <a:gd name="f252" fmla="*/ f196 1 f117"/>
                    <a:gd name="f253" fmla="*/ f197 1 f116"/>
                    <a:gd name="f254" fmla="*/ f198 1 f117"/>
                    <a:gd name="f255" fmla="*/ f199 1 f116"/>
                    <a:gd name="f256" fmla="*/ f200 1 f117"/>
                    <a:gd name="f257" fmla="*/ f201 1 f116"/>
                    <a:gd name="f258" fmla="*/ f202 1 f117"/>
                    <a:gd name="f259" fmla="*/ f203 1 f116"/>
                    <a:gd name="f260" fmla="*/ f204 1 f117"/>
                    <a:gd name="f261" fmla="*/ f205 1 f116"/>
                    <a:gd name="f262" fmla="*/ f206 1 f117"/>
                    <a:gd name="f263" fmla="*/ f207 1 f116"/>
                    <a:gd name="f264" fmla="*/ f208 1 f117"/>
                    <a:gd name="f265" fmla="*/ f209 1 f117"/>
                    <a:gd name="f266" fmla="*/ f210 1 f117"/>
                    <a:gd name="f267" fmla="*/ f211 1 f117"/>
                    <a:gd name="f268" fmla="*/ f212 1 f117"/>
                    <a:gd name="f269" fmla="*/ f213 1 f117"/>
                    <a:gd name="f270" fmla="*/ f214 1 f117"/>
                    <a:gd name="f271" fmla="*/ f215 1 f116"/>
                    <a:gd name="f272" fmla="*/ f216 1 f116"/>
                    <a:gd name="f273" fmla="*/ f217 1 f116"/>
                    <a:gd name="f274" fmla="*/ f218 1 f116"/>
                    <a:gd name="f275" fmla="*/ f219 1 f116"/>
                    <a:gd name="f276" fmla="*/ f220 1 f116"/>
                    <a:gd name="f277" fmla="*/ f221 f111 1"/>
                    <a:gd name="f278" fmla="*/ f222 f111 1"/>
                    <a:gd name="f279" fmla="*/ f224 f112 1"/>
                    <a:gd name="f280" fmla="*/ f223 f112 1"/>
                    <a:gd name="f281" fmla="*/ f226 f111 1"/>
                    <a:gd name="f282" fmla="*/ f227 f112 1"/>
                    <a:gd name="f283" fmla="*/ f228 f111 1"/>
                    <a:gd name="f284" fmla="*/ f229 f112 1"/>
                    <a:gd name="f285" fmla="*/ f230 f111 1"/>
                    <a:gd name="f286" fmla="*/ f231 f112 1"/>
                    <a:gd name="f287" fmla="*/ f232 f111 1"/>
                    <a:gd name="f288" fmla="*/ f233 f112 1"/>
                    <a:gd name="f289" fmla="*/ f234 f111 1"/>
                    <a:gd name="f290" fmla="*/ f235 f112 1"/>
                    <a:gd name="f291" fmla="*/ f236 f111 1"/>
                    <a:gd name="f292" fmla="*/ f237 f112 1"/>
                    <a:gd name="f293" fmla="*/ f238 f111 1"/>
                    <a:gd name="f294" fmla="*/ f239 f112 1"/>
                    <a:gd name="f295" fmla="*/ f240 f112 1"/>
                    <a:gd name="f296" fmla="*/ f241 f112 1"/>
                    <a:gd name="f297" fmla="*/ f242 f112 1"/>
                    <a:gd name="f298" fmla="*/ f243 f112 1"/>
                    <a:gd name="f299" fmla="*/ f244 f112 1"/>
                    <a:gd name="f300" fmla="*/ f245 f112 1"/>
                    <a:gd name="f301" fmla="*/ f246 f111 1"/>
                    <a:gd name="f302" fmla="*/ f247 f111 1"/>
                    <a:gd name="f303" fmla="*/ f248 f111 1"/>
                    <a:gd name="f304" fmla="*/ f249 f111 1"/>
                    <a:gd name="f305" fmla="*/ f250 f111 1"/>
                    <a:gd name="f306" fmla="*/ f251 f111 1"/>
                    <a:gd name="f307" fmla="*/ f252 f112 1"/>
                    <a:gd name="f308" fmla="*/ f253 f111 1"/>
                    <a:gd name="f309" fmla="*/ f254 f112 1"/>
                    <a:gd name="f310" fmla="*/ f255 f111 1"/>
                    <a:gd name="f311" fmla="*/ f256 f112 1"/>
                    <a:gd name="f312" fmla="*/ f257 f111 1"/>
                    <a:gd name="f313" fmla="*/ f258 f112 1"/>
                    <a:gd name="f314" fmla="*/ f259 f111 1"/>
                    <a:gd name="f315" fmla="*/ f260 f112 1"/>
                    <a:gd name="f316" fmla="*/ f261 f111 1"/>
                    <a:gd name="f317" fmla="*/ f262 f112 1"/>
                    <a:gd name="f318" fmla="*/ f263 f111 1"/>
                    <a:gd name="f319" fmla="*/ f264 f112 1"/>
                    <a:gd name="f320" fmla="*/ f265 f112 1"/>
                    <a:gd name="f321" fmla="*/ f266 f112 1"/>
                    <a:gd name="f322" fmla="*/ f267 f112 1"/>
                    <a:gd name="f323" fmla="*/ f268 f112 1"/>
                    <a:gd name="f324" fmla="*/ f269 f112 1"/>
                    <a:gd name="f325" fmla="*/ f270 f112 1"/>
                    <a:gd name="f326" fmla="*/ f271 f111 1"/>
                    <a:gd name="f327" fmla="*/ f272 f111 1"/>
                    <a:gd name="f328" fmla="*/ f273 f111 1"/>
                    <a:gd name="f329" fmla="*/ f274 f111 1"/>
                    <a:gd name="f330" fmla="*/ f275 f111 1"/>
                    <a:gd name="f331" fmla="*/ f276 f111 1"/>
                  </a:gdLst>
                  <a:ahLst/>
                  <a:cxnLst>
                    <a:cxn ang="3cd4">
                      <a:pos x="hc" y="t"/>
                    </a:cxn>
                    <a:cxn ang="0">
                      <a:pos x="r" y="vc"/>
                    </a:cxn>
                    <a:cxn ang="cd4">
                      <a:pos x="hc" y="b"/>
                    </a:cxn>
                    <a:cxn ang="cd2">
                      <a:pos x="l" y="vc"/>
                    </a:cxn>
                    <a:cxn ang="f225">
                      <a:pos x="f281" y="f282"/>
                    </a:cxn>
                    <a:cxn ang="f225">
                      <a:pos x="f283" y="f284"/>
                    </a:cxn>
                    <a:cxn ang="f225">
                      <a:pos x="f285" y="f286"/>
                    </a:cxn>
                    <a:cxn ang="f225">
                      <a:pos x="f287" y="f288"/>
                    </a:cxn>
                    <a:cxn ang="f225">
                      <a:pos x="f289" y="f290"/>
                    </a:cxn>
                    <a:cxn ang="f225">
                      <a:pos x="f291" y="f292"/>
                    </a:cxn>
                    <a:cxn ang="f225">
                      <a:pos x="f293" y="f294"/>
                    </a:cxn>
                    <a:cxn ang="f225">
                      <a:pos x="f291" y="f295"/>
                    </a:cxn>
                    <a:cxn ang="f225">
                      <a:pos x="f289" y="f296"/>
                    </a:cxn>
                    <a:cxn ang="f225">
                      <a:pos x="f287" y="f297"/>
                    </a:cxn>
                    <a:cxn ang="f225">
                      <a:pos x="f285" y="f298"/>
                    </a:cxn>
                    <a:cxn ang="f225">
                      <a:pos x="f283" y="f299"/>
                    </a:cxn>
                    <a:cxn ang="f225">
                      <a:pos x="f281" y="f300"/>
                    </a:cxn>
                    <a:cxn ang="f225">
                      <a:pos x="f301" y="f299"/>
                    </a:cxn>
                    <a:cxn ang="f225">
                      <a:pos x="f302" y="f298"/>
                    </a:cxn>
                    <a:cxn ang="f225">
                      <a:pos x="f303" y="f297"/>
                    </a:cxn>
                    <a:cxn ang="f225">
                      <a:pos x="f304" y="f296"/>
                    </a:cxn>
                    <a:cxn ang="f225">
                      <a:pos x="f305" y="f295"/>
                    </a:cxn>
                    <a:cxn ang="f225">
                      <a:pos x="f306" y="f294"/>
                    </a:cxn>
                    <a:cxn ang="f225">
                      <a:pos x="f305" y="f292"/>
                    </a:cxn>
                    <a:cxn ang="f225">
                      <a:pos x="f304" y="f290"/>
                    </a:cxn>
                    <a:cxn ang="f225">
                      <a:pos x="f303" y="f288"/>
                    </a:cxn>
                    <a:cxn ang="f225">
                      <a:pos x="f302" y="f286"/>
                    </a:cxn>
                    <a:cxn ang="f225">
                      <a:pos x="f301" y="f284"/>
                    </a:cxn>
                    <a:cxn ang="f225">
                      <a:pos x="f281" y="f282"/>
                    </a:cxn>
                    <a:cxn ang="f225">
                      <a:pos x="f281" y="f307"/>
                    </a:cxn>
                    <a:cxn ang="f225">
                      <a:pos x="f308" y="f309"/>
                    </a:cxn>
                    <a:cxn ang="f225">
                      <a:pos x="f310" y="f311"/>
                    </a:cxn>
                    <a:cxn ang="f225">
                      <a:pos x="f312" y="f313"/>
                    </a:cxn>
                    <a:cxn ang="f225">
                      <a:pos x="f314" y="f315"/>
                    </a:cxn>
                    <a:cxn ang="f225">
                      <a:pos x="f316" y="f317"/>
                    </a:cxn>
                    <a:cxn ang="f225">
                      <a:pos x="f318" y="f319"/>
                    </a:cxn>
                    <a:cxn ang="f225">
                      <a:pos x="f316" y="f320"/>
                    </a:cxn>
                    <a:cxn ang="f225">
                      <a:pos x="f314" y="f321"/>
                    </a:cxn>
                    <a:cxn ang="f225">
                      <a:pos x="f312" y="f322"/>
                    </a:cxn>
                    <a:cxn ang="f225">
                      <a:pos x="f310" y="f323"/>
                    </a:cxn>
                    <a:cxn ang="f225">
                      <a:pos x="f308" y="f324"/>
                    </a:cxn>
                    <a:cxn ang="f225">
                      <a:pos x="f281" y="f325"/>
                    </a:cxn>
                    <a:cxn ang="f225">
                      <a:pos x="f326" y="f324"/>
                    </a:cxn>
                    <a:cxn ang="f225">
                      <a:pos x="f327" y="f323"/>
                    </a:cxn>
                    <a:cxn ang="f225">
                      <a:pos x="f328" y="f322"/>
                    </a:cxn>
                    <a:cxn ang="f225">
                      <a:pos x="f329" y="f321"/>
                    </a:cxn>
                    <a:cxn ang="f225">
                      <a:pos x="f330" y="f320"/>
                    </a:cxn>
                    <a:cxn ang="f225">
                      <a:pos x="f331" y="f319"/>
                    </a:cxn>
                    <a:cxn ang="f225">
                      <a:pos x="f330" y="f317"/>
                    </a:cxn>
                    <a:cxn ang="f225">
                      <a:pos x="f329" y="f315"/>
                    </a:cxn>
                    <a:cxn ang="f225">
                      <a:pos x="f328" y="f313"/>
                    </a:cxn>
                    <a:cxn ang="f225">
                      <a:pos x="f327" y="f311"/>
                    </a:cxn>
                    <a:cxn ang="f225">
                      <a:pos x="f326" y="f309"/>
                    </a:cxn>
                    <a:cxn ang="f225">
                      <a:pos x="f281" y="f307"/>
                    </a:cxn>
                    <a:cxn ang="f225">
                      <a:pos x="f281" y="f307"/>
                    </a:cxn>
                  </a:cxnLst>
                  <a:rect l="f277" t="f280" r="f278" b="f279"/>
                  <a:pathLst>
                    <a:path w="535476" h="535477">
                      <a:moveTo>
                        <a:pt x="f8" y="f9"/>
                      </a:moveTo>
                      <a:cubicBezTo>
                        <a:pt x="f10" y="f9"/>
                        <a:pt x="f11" y="f9"/>
                        <a:pt x="f12" y="f13"/>
                      </a:cubicBezTo>
                      <a:cubicBezTo>
                        <a:pt x="f14" y="f15"/>
                        <a:pt x="f16" y="f17"/>
                        <a:pt x="f18" y="f19"/>
                      </a:cubicBezTo>
                      <a:cubicBezTo>
                        <a:pt x="f20" y="f21"/>
                        <a:pt x="f22" y="f23"/>
                        <a:pt x="f24" y="f25"/>
                      </a:cubicBezTo>
                      <a:cubicBezTo>
                        <a:pt x="f26" y="f27"/>
                        <a:pt x="f28" y="f29"/>
                        <a:pt x="f30" y="f31"/>
                      </a:cubicBezTo>
                      <a:cubicBezTo>
                        <a:pt x="f32" y="f33"/>
                        <a:pt x="f34" y="f35"/>
                        <a:pt x="f36" y="f37"/>
                      </a:cubicBezTo>
                      <a:cubicBezTo>
                        <a:pt x="f38" y="f39"/>
                        <a:pt x="f38" y="f40"/>
                        <a:pt x="f38" y="f41"/>
                      </a:cubicBezTo>
                      <a:cubicBezTo>
                        <a:pt x="f38" y="f42"/>
                        <a:pt x="f38" y="f43"/>
                        <a:pt x="f36" y="f44"/>
                      </a:cubicBezTo>
                      <a:cubicBezTo>
                        <a:pt x="f34" y="f45"/>
                        <a:pt x="f32" y="f46"/>
                        <a:pt x="f30" y="f47"/>
                      </a:cubicBezTo>
                      <a:cubicBezTo>
                        <a:pt x="f28" y="f48"/>
                        <a:pt x="f26" y="f49"/>
                        <a:pt x="f24" y="f50"/>
                      </a:cubicBezTo>
                      <a:cubicBezTo>
                        <a:pt x="f22" y="f51"/>
                        <a:pt x="f20" y="f52"/>
                        <a:pt x="f18" y="f53"/>
                      </a:cubicBezTo>
                      <a:cubicBezTo>
                        <a:pt x="f16" y="f54"/>
                        <a:pt x="f55" y="f56"/>
                        <a:pt x="f12" y="f57"/>
                      </a:cubicBezTo>
                      <a:cubicBezTo>
                        <a:pt x="f11" y="f58"/>
                        <a:pt x="f59" y="f58"/>
                        <a:pt x="f8" y="f58"/>
                      </a:cubicBezTo>
                      <a:cubicBezTo>
                        <a:pt x="f60" y="f58"/>
                        <a:pt x="f61" y="f58"/>
                        <a:pt x="f62" y="f57"/>
                      </a:cubicBezTo>
                      <a:cubicBezTo>
                        <a:pt x="f35" y="f56"/>
                        <a:pt x="f63" y="f54"/>
                        <a:pt x="f64" y="f53"/>
                      </a:cubicBezTo>
                      <a:cubicBezTo>
                        <a:pt x="f65" y="f52"/>
                        <a:pt x="f66" y="f51"/>
                        <a:pt x="f67" y="f50"/>
                      </a:cubicBezTo>
                      <a:cubicBezTo>
                        <a:pt x="f68" y="f49"/>
                        <a:pt x="f69" y="f48"/>
                        <a:pt x="f70" y="f47"/>
                      </a:cubicBezTo>
                      <a:cubicBezTo>
                        <a:pt x="f71" y="f46"/>
                        <a:pt x="f72" y="f73"/>
                        <a:pt x="f74" y="f44"/>
                      </a:cubicBezTo>
                      <a:cubicBezTo>
                        <a:pt x="f75" y="f43"/>
                        <a:pt x="f75" y="f42"/>
                        <a:pt x="f75" y="f41"/>
                      </a:cubicBezTo>
                      <a:cubicBezTo>
                        <a:pt x="f75" y="f40"/>
                        <a:pt x="f75" y="f39"/>
                        <a:pt x="f74" y="f37"/>
                      </a:cubicBezTo>
                      <a:cubicBezTo>
                        <a:pt x="f72" y="f76"/>
                        <a:pt x="f71" y="f33"/>
                        <a:pt x="f70" y="f31"/>
                      </a:cubicBezTo>
                      <a:cubicBezTo>
                        <a:pt x="f69" y="f29"/>
                        <a:pt x="f68" y="f27"/>
                        <a:pt x="f67" y="f25"/>
                      </a:cubicBezTo>
                      <a:cubicBezTo>
                        <a:pt x="f66" y="f23"/>
                        <a:pt x="f65" y="f21"/>
                        <a:pt x="f64" y="f19"/>
                      </a:cubicBezTo>
                      <a:cubicBezTo>
                        <a:pt x="f63" y="f17"/>
                        <a:pt x="f77" y="f15"/>
                        <a:pt x="f62" y="f13"/>
                      </a:cubicBezTo>
                      <a:cubicBezTo>
                        <a:pt x="f61" y="f9"/>
                        <a:pt x="f60" y="f9"/>
                        <a:pt x="f8" y="f9"/>
                      </a:cubicBezTo>
                      <a:moveTo>
                        <a:pt x="f8" y="f5"/>
                      </a:moveTo>
                      <a:cubicBezTo>
                        <a:pt x="f78" y="f5"/>
                        <a:pt x="f79" y="f5"/>
                        <a:pt x="f80" y="f81"/>
                      </a:cubicBezTo>
                      <a:cubicBezTo>
                        <a:pt x="f82" y="f83"/>
                        <a:pt x="f64" y="f84"/>
                        <a:pt x="f85" y="f86"/>
                      </a:cubicBezTo>
                      <a:cubicBezTo>
                        <a:pt x="f87" y="f88"/>
                        <a:pt x="f89" y="f90"/>
                        <a:pt x="f91" y="f91"/>
                      </a:cubicBezTo>
                      <a:cubicBezTo>
                        <a:pt x="f90" y="f92"/>
                        <a:pt x="f88" y="f87"/>
                        <a:pt x="f86" y="f85"/>
                      </a:cubicBezTo>
                      <a:cubicBezTo>
                        <a:pt x="f84" y="f64"/>
                        <a:pt x="f83" y="f82"/>
                        <a:pt x="f81" y="f80"/>
                      </a:cubicBezTo>
                      <a:cubicBezTo>
                        <a:pt x="f93" y="f79"/>
                        <a:pt x="f5" y="f78"/>
                        <a:pt x="f5" y="f8"/>
                      </a:cubicBezTo>
                      <a:cubicBezTo>
                        <a:pt x="f5" y="f42"/>
                        <a:pt x="f5" y="f94"/>
                        <a:pt x="f81" y="f95"/>
                      </a:cubicBezTo>
                      <a:cubicBezTo>
                        <a:pt x="f83" y="f96"/>
                        <a:pt x="f84" y="f18"/>
                        <a:pt x="f86" y="f97"/>
                      </a:cubicBezTo>
                      <a:cubicBezTo>
                        <a:pt x="f88" y="f98"/>
                        <a:pt x="f90" y="f99"/>
                        <a:pt x="f91" y="f100"/>
                      </a:cubicBezTo>
                      <a:cubicBezTo>
                        <a:pt x="f92" y="f101"/>
                        <a:pt x="f87" y="f102"/>
                        <a:pt x="f85" y="f103"/>
                      </a:cubicBezTo>
                      <a:cubicBezTo>
                        <a:pt x="f64" y="f104"/>
                        <a:pt x="f82" y="f105"/>
                        <a:pt x="f80" y="f106"/>
                      </a:cubicBezTo>
                      <a:cubicBezTo>
                        <a:pt x="f79" y="f107"/>
                        <a:pt x="f78" y="f7"/>
                        <a:pt x="f8" y="f7"/>
                      </a:cubicBezTo>
                      <a:cubicBezTo>
                        <a:pt x="f42" y="f7"/>
                        <a:pt x="f94" y="f7"/>
                        <a:pt x="f95" y="f106"/>
                      </a:cubicBezTo>
                      <a:cubicBezTo>
                        <a:pt x="f96" y="f105"/>
                        <a:pt x="f18" y="f104"/>
                        <a:pt x="f97" y="f103"/>
                      </a:cubicBezTo>
                      <a:cubicBezTo>
                        <a:pt x="f98" y="f102"/>
                        <a:pt x="f99" y="f101"/>
                        <a:pt x="f100" y="f100"/>
                      </a:cubicBezTo>
                      <a:cubicBezTo>
                        <a:pt x="f101" y="f108"/>
                        <a:pt x="f102" y="f98"/>
                        <a:pt x="f103" y="f97"/>
                      </a:cubicBezTo>
                      <a:cubicBezTo>
                        <a:pt x="f104" y="f18"/>
                        <a:pt x="f105" y="f96"/>
                        <a:pt x="f106" y="f95"/>
                      </a:cubicBezTo>
                      <a:cubicBezTo>
                        <a:pt x="f107" y="f94"/>
                        <a:pt x="f7" y="f42"/>
                        <a:pt x="f7" y="f8"/>
                      </a:cubicBezTo>
                      <a:cubicBezTo>
                        <a:pt x="f7" y="f78"/>
                        <a:pt x="f7" y="f79"/>
                        <a:pt x="f106" y="f80"/>
                      </a:cubicBezTo>
                      <a:cubicBezTo>
                        <a:pt x="f105" y="f82"/>
                        <a:pt x="f104" y="f64"/>
                        <a:pt x="f103" y="f85"/>
                      </a:cubicBezTo>
                      <a:cubicBezTo>
                        <a:pt x="f102" y="f87"/>
                        <a:pt x="f101" y="f89"/>
                        <a:pt x="f100" y="f91"/>
                      </a:cubicBezTo>
                      <a:cubicBezTo>
                        <a:pt x="f109" y="f90"/>
                        <a:pt x="f98" y="f88"/>
                        <a:pt x="f97" y="f86"/>
                      </a:cubicBezTo>
                      <a:cubicBezTo>
                        <a:pt x="f18" y="f84"/>
                        <a:pt x="f96" y="f83"/>
                        <a:pt x="f95" y="f81"/>
                      </a:cubicBezTo>
                      <a:cubicBezTo>
                        <a:pt x="f94" y="f93"/>
                        <a:pt x="f42" y="f5"/>
                        <a:pt x="f8" y="f5"/>
                      </a:cubicBezTo>
                      <a:lnTo>
                        <a:pt x="f8" y="f5"/>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pitchFamily="34"/>
                    <a:cs typeface="Calibri" pitchFamily="34"/>
                  </a:endParaRPr>
                </a:p>
              </p:txBody>
            </p:sp>
            <p:sp>
              <p:nvSpPr>
                <p:cNvPr id="11" name="Freeform 25">
                  <a:extLst>
                    <a:ext uri="{FF2B5EF4-FFF2-40B4-BE49-F238E27FC236}">
                      <a16:creationId xmlns:a16="http://schemas.microsoft.com/office/drawing/2014/main" id="{BF47BBBF-2335-13E3-6D76-393331483876}"/>
                    </a:ext>
                  </a:extLst>
                </p:cNvPr>
                <p:cNvSpPr/>
                <p:nvPr/>
              </p:nvSpPr>
              <p:spPr>
                <a:xfrm>
                  <a:off x="9999448" y="4953524"/>
                  <a:ext cx="181663" cy="181663"/>
                </a:xfrm>
                <a:custGeom>
                  <a:avLst/>
                  <a:gdLst>
                    <a:gd name="f0" fmla="val 10800000"/>
                    <a:gd name="f1" fmla="val 5400000"/>
                    <a:gd name="f2" fmla="val 180"/>
                    <a:gd name="f3" fmla="val w"/>
                    <a:gd name="f4" fmla="val h"/>
                    <a:gd name="f5" fmla="val 0"/>
                    <a:gd name="f6" fmla="val 274668"/>
                    <a:gd name="f7" fmla="val 137334"/>
                    <a:gd name="f8" fmla="val 61107"/>
                    <a:gd name="f9" fmla="val 61737"/>
                    <a:gd name="f10" fmla="val 212931"/>
                    <a:gd name="f11" fmla="val 226790"/>
                    <a:gd name="f12" fmla="val 88196"/>
                    <a:gd name="f13" fmla="val 47878"/>
                    <a:gd name="f14" fmla="val 187102"/>
                    <a:gd name="f15" fmla="val 87566"/>
                    <a:gd name="f16" fmla="val 186472"/>
                    <a:gd name="f17" fmla="+- 0 0 -90"/>
                    <a:gd name="f18" fmla="*/ f3 1 274668"/>
                    <a:gd name="f19" fmla="*/ f4 1 274668"/>
                    <a:gd name="f20" fmla="+- f6 0 f5"/>
                    <a:gd name="f21" fmla="*/ f17 f0 1"/>
                    <a:gd name="f22" fmla="*/ f20 1 274668"/>
                    <a:gd name="f23" fmla="*/ 137334 f20 1"/>
                    <a:gd name="f24" fmla="*/ 0 f20 1"/>
                    <a:gd name="f25" fmla="*/ 274668 f20 1"/>
                    <a:gd name="f26" fmla="*/ 226790 f20 1"/>
                    <a:gd name="f27" fmla="*/ 47878 f20 1"/>
                    <a:gd name="f28" fmla="*/ f21 1 f2"/>
                    <a:gd name="f29" fmla="*/ f23 1 274668"/>
                    <a:gd name="f30" fmla="*/ f24 1 274668"/>
                    <a:gd name="f31" fmla="*/ f25 1 274668"/>
                    <a:gd name="f32" fmla="*/ f26 1 274668"/>
                    <a:gd name="f33" fmla="*/ f27 1 274668"/>
                    <a:gd name="f34" fmla="*/ f5 1 f22"/>
                    <a:gd name="f35" fmla="*/ f6 1 f22"/>
                    <a:gd name="f36" fmla="+- f28 0 f1"/>
                    <a:gd name="f37" fmla="*/ f29 1 f22"/>
                    <a:gd name="f38" fmla="*/ f30 1 f22"/>
                    <a:gd name="f39" fmla="*/ f31 1 f22"/>
                    <a:gd name="f40" fmla="*/ f32 1 f22"/>
                    <a:gd name="f41" fmla="*/ f33 1 f22"/>
                    <a:gd name="f42" fmla="*/ f34 f18 1"/>
                    <a:gd name="f43" fmla="*/ f35 f18 1"/>
                    <a:gd name="f44" fmla="*/ f35 f19 1"/>
                    <a:gd name="f45" fmla="*/ f34 f19 1"/>
                    <a:gd name="f46" fmla="*/ f37 f18 1"/>
                    <a:gd name="f47" fmla="*/ f38 f19 1"/>
                    <a:gd name="f48" fmla="*/ f38 f18 1"/>
                    <a:gd name="f49" fmla="*/ f37 f19 1"/>
                    <a:gd name="f50" fmla="*/ f39 f19 1"/>
                    <a:gd name="f51" fmla="*/ f39 f18 1"/>
                    <a:gd name="f52" fmla="*/ f40 f19 1"/>
                    <a:gd name="f53" fmla="*/ f41 f18 1"/>
                    <a:gd name="f54" fmla="*/ f41 f19 1"/>
                    <a:gd name="f55" fmla="*/ f40 f18 1"/>
                  </a:gdLst>
                  <a:ahLst/>
                  <a:cxnLst>
                    <a:cxn ang="3cd4">
                      <a:pos x="hc" y="t"/>
                    </a:cxn>
                    <a:cxn ang="0">
                      <a:pos x="r" y="vc"/>
                    </a:cxn>
                    <a:cxn ang="cd4">
                      <a:pos x="hc" y="b"/>
                    </a:cxn>
                    <a:cxn ang="cd2">
                      <a:pos x="l" y="vc"/>
                    </a:cxn>
                    <a:cxn ang="f36">
                      <a:pos x="f46" y="f47"/>
                    </a:cxn>
                    <a:cxn ang="f36">
                      <a:pos x="f48" y="f49"/>
                    </a:cxn>
                    <a:cxn ang="f36">
                      <a:pos x="f46" y="f50"/>
                    </a:cxn>
                    <a:cxn ang="f36">
                      <a:pos x="f51" y="f49"/>
                    </a:cxn>
                    <a:cxn ang="f36">
                      <a:pos x="f46" y="f47"/>
                    </a:cxn>
                    <a:cxn ang="f36">
                      <a:pos x="f46" y="f52"/>
                    </a:cxn>
                    <a:cxn ang="f36">
                      <a:pos x="f53" y="f49"/>
                    </a:cxn>
                    <a:cxn ang="f36">
                      <a:pos x="f46" y="f54"/>
                    </a:cxn>
                    <a:cxn ang="f36">
                      <a:pos x="f55" y="f49"/>
                    </a:cxn>
                    <a:cxn ang="f36">
                      <a:pos x="f46" y="f52"/>
                    </a:cxn>
                  </a:cxnLst>
                  <a:rect l="f42" t="f45" r="f43" b="f44"/>
                  <a:pathLst>
                    <a:path w="274668" h="274668">
                      <a:moveTo>
                        <a:pt x="f7" y="f5"/>
                      </a:moveTo>
                      <a:cubicBezTo>
                        <a:pt x="f8" y="f5"/>
                        <a:pt x="f5" y="f9"/>
                        <a:pt x="f5" y="f7"/>
                      </a:cubicBezTo>
                      <a:cubicBezTo>
                        <a:pt x="f5" y="f10"/>
                        <a:pt x="f9" y="f6"/>
                        <a:pt x="f7" y="f6"/>
                      </a:cubicBezTo>
                      <a:cubicBezTo>
                        <a:pt x="f10" y="f6"/>
                        <a:pt x="f6" y="f10"/>
                        <a:pt x="f6" y="f7"/>
                      </a:cubicBezTo>
                      <a:cubicBezTo>
                        <a:pt x="f6" y="f9"/>
                        <a:pt x="f10" y="f5"/>
                        <a:pt x="f7" y="f5"/>
                      </a:cubicBezTo>
                      <a:close/>
                      <a:moveTo>
                        <a:pt x="f7" y="f11"/>
                      </a:moveTo>
                      <a:cubicBezTo>
                        <a:pt x="f12" y="f11"/>
                        <a:pt x="f13" y="f14"/>
                        <a:pt x="f13" y="f7"/>
                      </a:cubicBezTo>
                      <a:cubicBezTo>
                        <a:pt x="f13" y="f15"/>
                        <a:pt x="f15" y="f13"/>
                        <a:pt x="f7" y="f13"/>
                      </a:cubicBezTo>
                      <a:cubicBezTo>
                        <a:pt x="f16" y="f13"/>
                        <a:pt x="f11" y="f15"/>
                        <a:pt x="f11" y="f7"/>
                      </a:cubicBezTo>
                      <a:cubicBezTo>
                        <a:pt x="f11" y="f14"/>
                        <a:pt x="f16" y="f11"/>
                        <a:pt x="f7" y="f11"/>
                      </a:cubicBez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pitchFamily="34"/>
                    <a:cs typeface="Calibri" pitchFamily="34"/>
                  </a:endParaRPr>
                </a:p>
              </p:txBody>
            </p:sp>
            <p:sp>
              <p:nvSpPr>
                <p:cNvPr id="12" name="Freeform 26">
                  <a:extLst>
                    <a:ext uri="{FF2B5EF4-FFF2-40B4-BE49-F238E27FC236}">
                      <a16:creationId xmlns:a16="http://schemas.microsoft.com/office/drawing/2014/main" id="{E5BD419F-2336-D563-4FC1-1F5B1DF491F4}"/>
                    </a:ext>
                  </a:extLst>
                </p:cNvPr>
                <p:cNvSpPr/>
                <p:nvPr/>
              </p:nvSpPr>
              <p:spPr>
                <a:xfrm>
                  <a:off x="10163620" y="4928524"/>
                  <a:ext cx="42501" cy="42501"/>
                </a:xfrm>
                <a:custGeom>
                  <a:avLst/>
                  <a:gdLst>
                    <a:gd name="f0" fmla="val 10800000"/>
                    <a:gd name="f1" fmla="val 5400000"/>
                    <a:gd name="f2" fmla="val 180"/>
                    <a:gd name="f3" fmla="val w"/>
                    <a:gd name="f4" fmla="val h"/>
                    <a:gd name="f5" fmla="val 0"/>
                    <a:gd name="f6" fmla="val 64257"/>
                    <a:gd name="f7" fmla="val 32129"/>
                    <a:gd name="f8" fmla="val 49873"/>
                    <a:gd name="f9" fmla="val 14385"/>
                    <a:gd name="f10" fmla="val 14384"/>
                    <a:gd name="f11" fmla="+- 0 0 -90"/>
                    <a:gd name="f12" fmla="*/ f3 1 64257"/>
                    <a:gd name="f13" fmla="*/ f4 1 64257"/>
                    <a:gd name="f14" fmla="+- f6 0 f5"/>
                    <a:gd name="f15" fmla="*/ f11 f0 1"/>
                    <a:gd name="f16" fmla="*/ f14 1 64257"/>
                    <a:gd name="f17" fmla="*/ 64257 f14 1"/>
                    <a:gd name="f18" fmla="*/ 32129 f14 1"/>
                    <a:gd name="f19" fmla="*/ 0 f14 1"/>
                    <a:gd name="f20" fmla="*/ f15 1 f2"/>
                    <a:gd name="f21" fmla="*/ f17 1 64257"/>
                    <a:gd name="f22" fmla="*/ f18 1 64257"/>
                    <a:gd name="f23" fmla="*/ f19 1 64257"/>
                    <a:gd name="f24" fmla="*/ f5 1 f16"/>
                    <a:gd name="f25" fmla="*/ f6 1 f16"/>
                    <a:gd name="f26" fmla="+- f20 0 f1"/>
                    <a:gd name="f27" fmla="*/ f21 1 f16"/>
                    <a:gd name="f28" fmla="*/ f22 1 f16"/>
                    <a:gd name="f29" fmla="*/ f23 1 f16"/>
                    <a:gd name="f30" fmla="*/ f24 f12 1"/>
                    <a:gd name="f31" fmla="*/ f25 f12 1"/>
                    <a:gd name="f32" fmla="*/ f25 f13 1"/>
                    <a:gd name="f33" fmla="*/ f24 f13 1"/>
                    <a:gd name="f34" fmla="*/ f27 f12 1"/>
                    <a:gd name="f35" fmla="*/ f28 f13 1"/>
                    <a:gd name="f36" fmla="*/ f28 f12 1"/>
                    <a:gd name="f37" fmla="*/ f27 f13 1"/>
                    <a:gd name="f38" fmla="*/ f29 f12 1"/>
                    <a:gd name="f39" fmla="*/ f29 f13 1"/>
                  </a:gdLst>
                  <a:ahLst/>
                  <a:cxnLst>
                    <a:cxn ang="3cd4">
                      <a:pos x="hc" y="t"/>
                    </a:cxn>
                    <a:cxn ang="0">
                      <a:pos x="r" y="vc"/>
                    </a:cxn>
                    <a:cxn ang="cd4">
                      <a:pos x="hc" y="b"/>
                    </a:cxn>
                    <a:cxn ang="cd2">
                      <a:pos x="l" y="vc"/>
                    </a:cxn>
                    <a:cxn ang="f26">
                      <a:pos x="f34" y="f35"/>
                    </a:cxn>
                    <a:cxn ang="f26">
                      <a:pos x="f36" y="f37"/>
                    </a:cxn>
                    <a:cxn ang="f26">
                      <a:pos x="f38" y="f35"/>
                    </a:cxn>
                    <a:cxn ang="f26">
                      <a:pos x="f36" y="f39"/>
                    </a:cxn>
                    <a:cxn ang="f26">
                      <a:pos x="f34" y="f35"/>
                    </a:cxn>
                  </a:cxnLst>
                  <a:rect l="f30" t="f33" r="f31" b="f32"/>
                  <a:pathLst>
                    <a:path w="64257" h="64257">
                      <a:moveTo>
                        <a:pt x="f6" y="f7"/>
                      </a:moveTo>
                      <a:cubicBezTo>
                        <a:pt x="f6" y="f8"/>
                        <a:pt x="f8" y="f6"/>
                        <a:pt x="f7" y="f6"/>
                      </a:cubicBezTo>
                      <a:cubicBezTo>
                        <a:pt x="f9" y="f6"/>
                        <a:pt x="f5" y="f8"/>
                        <a:pt x="f5" y="f7"/>
                      </a:cubicBezTo>
                      <a:cubicBezTo>
                        <a:pt x="f5" y="f10"/>
                        <a:pt x="f9" y="f5"/>
                        <a:pt x="f7" y="f5"/>
                      </a:cubicBezTo>
                      <a:cubicBezTo>
                        <a:pt x="f8" y="f5"/>
                        <a:pt x="f6" y="f10"/>
                        <a:pt x="f6" y="f7"/>
                      </a:cubicBez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pitchFamily="34"/>
                    <a:cs typeface="Calibri" pitchFamily="34"/>
                  </a:endParaRPr>
                </a:p>
              </p:txBody>
            </p:sp>
          </p:grpSp>
        </p:grpSp>
        <p:sp>
          <p:nvSpPr>
            <p:cNvPr id="15" name="Freeform 21">
              <a:extLst>
                <a:ext uri="{FF2B5EF4-FFF2-40B4-BE49-F238E27FC236}">
                  <a16:creationId xmlns:a16="http://schemas.microsoft.com/office/drawing/2014/main" id="{EA545EED-B655-76BF-89CC-D219EDD3FE1F}"/>
                </a:ext>
              </a:extLst>
            </p:cNvPr>
            <p:cNvSpPr/>
            <p:nvPr/>
          </p:nvSpPr>
          <p:spPr>
            <a:xfrm>
              <a:off x="8531516" y="4910611"/>
              <a:ext cx="363757" cy="295835"/>
            </a:xfrm>
            <a:custGeom>
              <a:avLst/>
              <a:gdLst>
                <a:gd name="f0" fmla="val 10800000"/>
                <a:gd name="f1" fmla="val 5400000"/>
                <a:gd name="f2" fmla="val 180"/>
                <a:gd name="f3" fmla="val w"/>
                <a:gd name="f4" fmla="val h"/>
                <a:gd name="f5" fmla="val 0"/>
                <a:gd name="f6" fmla="val 549966"/>
                <a:gd name="f7" fmla="val 447280"/>
                <a:gd name="f8" fmla="val 173243"/>
                <a:gd name="f9" fmla="val 447281"/>
                <a:gd name="f10" fmla="val 381134"/>
                <a:gd name="f11" fmla="val 494529"/>
                <a:gd name="f12" fmla="val 275298"/>
                <a:gd name="f13" fmla="val 125995"/>
                <a:gd name="f14" fmla="val 120955"/>
                <a:gd name="f15" fmla="val 116545"/>
                <a:gd name="f16" fmla="val 493899"/>
                <a:gd name="f17" fmla="val 111505"/>
                <a:gd name="f18" fmla="val 515948"/>
                <a:gd name="f19" fmla="val 95756"/>
                <a:gd name="f20" fmla="val 534847"/>
                <a:gd name="f21" fmla="val 75597"/>
                <a:gd name="f22" fmla="val 52918"/>
                <a:gd name="f23" fmla="val 529807"/>
                <a:gd name="f24" fmla="val 61737"/>
                <a:gd name="f25" fmla="val 507758"/>
                <a:gd name="f26" fmla="val 68037"/>
                <a:gd name="f27" fmla="val 485079"/>
                <a:gd name="f28" fmla="val 70557"/>
                <a:gd name="f29" fmla="val 508388"/>
                <a:gd name="f30" fmla="val 56698"/>
                <a:gd name="f31" fmla="val 526027"/>
                <a:gd name="f32" fmla="val 34649"/>
                <a:gd name="f33" fmla="val 8190"/>
                <a:gd name="f34" fmla="val 512798"/>
                <a:gd name="f35" fmla="val 21419"/>
                <a:gd name="f36" fmla="val 488859"/>
                <a:gd name="f37" fmla="val 30239"/>
                <a:gd name="f38" fmla="val 463030"/>
                <a:gd name="f39" fmla="val 35908"/>
                <a:gd name="f40" fmla="val 442241"/>
                <a:gd name="f41" fmla="val 13859"/>
                <a:gd name="f42" fmla="val 413262"/>
                <a:gd name="f43" fmla="val 380504"/>
                <a:gd name="f44" fmla="val 318136"/>
                <a:gd name="f45" fmla="val 267739"/>
                <a:gd name="f46" fmla="val 50398"/>
                <a:gd name="f47" fmla="val 112765"/>
                <a:gd name="f48" fmla="val 121585"/>
                <a:gd name="f49" fmla="val 268998"/>
                <a:gd name="f50" fmla="val 130404"/>
                <a:gd name="f51" fmla="val 270888"/>
                <a:gd name="f52" fmla="val 138594"/>
                <a:gd name="f53" fmla="val 177022"/>
                <a:gd name="f54" fmla="val 134184"/>
                <a:gd name="f55" fmla="val 93866"/>
                <a:gd name="f56" fmla="val 88826"/>
                <a:gd name="f57" fmla="val 38428"/>
                <a:gd name="f58" fmla="val 20789"/>
                <a:gd name="f59" fmla="val 28979"/>
                <a:gd name="f60" fmla="val 37168"/>
                <a:gd name="f61" fmla="val 23309"/>
                <a:gd name="f62" fmla="val 77487"/>
                <a:gd name="f63" fmla="val 43468"/>
                <a:gd name="f64" fmla="val 151194"/>
                <a:gd name="f65" fmla="val 73707"/>
                <a:gd name="f66" fmla="val 171353"/>
                <a:gd name="f67" fmla="val 55438"/>
                <a:gd name="f68" fmla="val 170723"/>
                <a:gd name="f69" fmla="val 37798"/>
                <a:gd name="f70" fmla="val 165683"/>
                <a:gd name="f71" fmla="val 22679"/>
                <a:gd name="f72" fmla="val 157493"/>
                <a:gd name="f73" fmla="val 158123"/>
                <a:gd name="f74" fmla="val 158753"/>
                <a:gd name="f75" fmla="val 213561"/>
                <a:gd name="f76" fmla="val 258919"/>
                <a:gd name="f77" fmla="val 113395"/>
                <a:gd name="f78" fmla="val 269628"/>
                <a:gd name="f79" fmla="val 103946"/>
                <a:gd name="f80" fmla="val 272148"/>
                <a:gd name="f81" fmla="val 273408"/>
                <a:gd name="f82" fmla="val 83786"/>
                <a:gd name="f83" fmla="val 76227"/>
                <a:gd name="f84" fmla="val 69297"/>
                <a:gd name="f85" fmla="val 272778"/>
                <a:gd name="f86" fmla="val 62367"/>
                <a:gd name="f87" fmla="val 271518"/>
                <a:gd name="f88" fmla="val 76857"/>
                <a:gd name="f89" fmla="val 316246"/>
                <a:gd name="f90" fmla="val 118435"/>
                <a:gd name="f91" fmla="val 349005"/>
                <a:gd name="f92" fmla="val 167573"/>
                <a:gd name="f93" fmla="val 349635"/>
                <a:gd name="f94" fmla="val 129144"/>
                <a:gd name="f95" fmla="val 379874"/>
                <a:gd name="f96" fmla="val 80006"/>
                <a:gd name="f97" fmla="val 398143"/>
                <a:gd name="f98" fmla="val 27089"/>
                <a:gd name="f99" fmla="val 18269"/>
                <a:gd name="f100" fmla="val 8820"/>
                <a:gd name="f101" fmla="val 397513"/>
                <a:gd name="f102" fmla="val 396883"/>
                <a:gd name="f103" fmla="val 428382"/>
                <a:gd name="f104" fmla="val 109615"/>
                <a:gd name="f105" fmla="+- 0 0 -90"/>
                <a:gd name="f106" fmla="*/ f3 1 549966"/>
                <a:gd name="f107" fmla="*/ f4 1 447280"/>
                <a:gd name="f108" fmla="+- f7 0 f5"/>
                <a:gd name="f109" fmla="+- f6 0 f5"/>
                <a:gd name="f110" fmla="*/ f105 f0 1"/>
                <a:gd name="f111" fmla="*/ f109 1 549966"/>
                <a:gd name="f112" fmla="*/ f108 1 447280"/>
                <a:gd name="f113" fmla="*/ 173243 f109 1"/>
                <a:gd name="f114" fmla="*/ 447281 f108 1"/>
                <a:gd name="f115" fmla="*/ 494529 f109 1"/>
                <a:gd name="f116" fmla="*/ 125995 f108 1"/>
                <a:gd name="f117" fmla="*/ 493899 f109 1"/>
                <a:gd name="f118" fmla="*/ 111505 f108 1"/>
                <a:gd name="f119" fmla="*/ 549966 f109 1"/>
                <a:gd name="f120" fmla="*/ 52918 f108 1"/>
                <a:gd name="f121" fmla="*/ 485079 f109 1"/>
                <a:gd name="f122" fmla="*/ 70557 f108 1"/>
                <a:gd name="f123" fmla="*/ 534847 f109 1"/>
                <a:gd name="f124" fmla="*/ 8190 f108 1"/>
                <a:gd name="f125" fmla="*/ 463030 f109 1"/>
                <a:gd name="f126" fmla="*/ 35908 f108 1"/>
                <a:gd name="f127" fmla="*/ 380504 f109 1"/>
                <a:gd name="f128" fmla="*/ 0 f108 1"/>
                <a:gd name="f129" fmla="*/ 267739 f109 1"/>
                <a:gd name="f130" fmla="*/ 112765 f108 1"/>
                <a:gd name="f131" fmla="*/ 270888 f109 1"/>
                <a:gd name="f132" fmla="*/ 138594 f108 1"/>
                <a:gd name="f133" fmla="*/ 38428 f109 1"/>
                <a:gd name="f134" fmla="*/ 20789 f108 1"/>
                <a:gd name="f135" fmla="*/ 23309 f109 1"/>
                <a:gd name="f136" fmla="*/ 77487 f108 1"/>
                <a:gd name="f137" fmla="*/ 73707 f109 1"/>
                <a:gd name="f138" fmla="*/ 171353 f108 1"/>
                <a:gd name="f139" fmla="*/ 22679 f109 1"/>
                <a:gd name="f140" fmla="*/ 157493 f108 1"/>
                <a:gd name="f141" fmla="*/ 158753 f108 1"/>
                <a:gd name="f142" fmla="*/ 113395 f109 1"/>
                <a:gd name="f143" fmla="*/ 269628 f108 1"/>
                <a:gd name="f144" fmla="*/ 83786 f109 1"/>
                <a:gd name="f145" fmla="*/ 273408 f108 1"/>
                <a:gd name="f146" fmla="*/ 62367 f109 1"/>
                <a:gd name="f147" fmla="*/ 271518 f108 1"/>
                <a:gd name="f148" fmla="*/ 167573 f109 1"/>
                <a:gd name="f149" fmla="*/ 349635 f108 1"/>
                <a:gd name="f150" fmla="*/ 27089 f109 1"/>
                <a:gd name="f151" fmla="*/ 398143 f108 1"/>
                <a:gd name="f152" fmla="*/ 0 f109 1"/>
                <a:gd name="f153" fmla="*/ 396883 f108 1"/>
                <a:gd name="f154" fmla="*/ f110 1 f2"/>
                <a:gd name="f155" fmla="*/ f113 1 549966"/>
                <a:gd name="f156" fmla="*/ f114 1 447280"/>
                <a:gd name="f157" fmla="*/ f115 1 549966"/>
                <a:gd name="f158" fmla="*/ f116 1 447280"/>
                <a:gd name="f159" fmla="*/ f117 1 549966"/>
                <a:gd name="f160" fmla="*/ f118 1 447280"/>
                <a:gd name="f161" fmla="*/ f119 1 549966"/>
                <a:gd name="f162" fmla="*/ f120 1 447280"/>
                <a:gd name="f163" fmla="*/ f121 1 549966"/>
                <a:gd name="f164" fmla="*/ f122 1 447280"/>
                <a:gd name="f165" fmla="*/ f123 1 549966"/>
                <a:gd name="f166" fmla="*/ f124 1 447280"/>
                <a:gd name="f167" fmla="*/ f125 1 549966"/>
                <a:gd name="f168" fmla="*/ f126 1 447280"/>
                <a:gd name="f169" fmla="*/ f127 1 549966"/>
                <a:gd name="f170" fmla="*/ f128 1 447280"/>
                <a:gd name="f171" fmla="*/ f129 1 549966"/>
                <a:gd name="f172" fmla="*/ f130 1 447280"/>
                <a:gd name="f173" fmla="*/ f131 1 549966"/>
                <a:gd name="f174" fmla="*/ f132 1 447280"/>
                <a:gd name="f175" fmla="*/ f133 1 549966"/>
                <a:gd name="f176" fmla="*/ f134 1 447280"/>
                <a:gd name="f177" fmla="*/ f135 1 549966"/>
                <a:gd name="f178" fmla="*/ f136 1 447280"/>
                <a:gd name="f179" fmla="*/ f137 1 549966"/>
                <a:gd name="f180" fmla="*/ f138 1 447280"/>
                <a:gd name="f181" fmla="*/ f139 1 549966"/>
                <a:gd name="f182" fmla="*/ f140 1 447280"/>
                <a:gd name="f183" fmla="*/ f141 1 447280"/>
                <a:gd name="f184" fmla="*/ f142 1 549966"/>
                <a:gd name="f185" fmla="*/ f143 1 447280"/>
                <a:gd name="f186" fmla="*/ f144 1 549966"/>
                <a:gd name="f187" fmla="*/ f145 1 447280"/>
                <a:gd name="f188" fmla="*/ f146 1 549966"/>
                <a:gd name="f189" fmla="*/ f147 1 447280"/>
                <a:gd name="f190" fmla="*/ f148 1 549966"/>
                <a:gd name="f191" fmla="*/ f149 1 447280"/>
                <a:gd name="f192" fmla="*/ f150 1 549966"/>
                <a:gd name="f193" fmla="*/ f151 1 447280"/>
                <a:gd name="f194" fmla="*/ f152 1 549966"/>
                <a:gd name="f195" fmla="*/ f153 1 447280"/>
                <a:gd name="f196" fmla="*/ f5 1 f111"/>
                <a:gd name="f197" fmla="*/ f6 1 f111"/>
                <a:gd name="f198" fmla="*/ f5 1 f112"/>
                <a:gd name="f199" fmla="*/ f7 1 f112"/>
                <a:gd name="f200" fmla="+- f154 0 f1"/>
                <a:gd name="f201" fmla="*/ f155 1 f111"/>
                <a:gd name="f202" fmla="*/ f156 1 f112"/>
                <a:gd name="f203" fmla="*/ f157 1 f111"/>
                <a:gd name="f204" fmla="*/ f158 1 f112"/>
                <a:gd name="f205" fmla="*/ f159 1 f111"/>
                <a:gd name="f206" fmla="*/ f160 1 f112"/>
                <a:gd name="f207" fmla="*/ f161 1 f111"/>
                <a:gd name="f208" fmla="*/ f162 1 f112"/>
                <a:gd name="f209" fmla="*/ f163 1 f111"/>
                <a:gd name="f210" fmla="*/ f164 1 f112"/>
                <a:gd name="f211" fmla="*/ f165 1 f111"/>
                <a:gd name="f212" fmla="*/ f166 1 f112"/>
                <a:gd name="f213" fmla="*/ f167 1 f111"/>
                <a:gd name="f214" fmla="*/ f168 1 f112"/>
                <a:gd name="f215" fmla="*/ f169 1 f111"/>
                <a:gd name="f216" fmla="*/ f170 1 f112"/>
                <a:gd name="f217" fmla="*/ f171 1 f111"/>
                <a:gd name="f218" fmla="*/ f172 1 f112"/>
                <a:gd name="f219" fmla="*/ f173 1 f111"/>
                <a:gd name="f220" fmla="*/ f174 1 f112"/>
                <a:gd name="f221" fmla="*/ f175 1 f111"/>
                <a:gd name="f222" fmla="*/ f176 1 f112"/>
                <a:gd name="f223" fmla="*/ f177 1 f111"/>
                <a:gd name="f224" fmla="*/ f178 1 f112"/>
                <a:gd name="f225" fmla="*/ f179 1 f111"/>
                <a:gd name="f226" fmla="*/ f180 1 f112"/>
                <a:gd name="f227" fmla="*/ f181 1 f111"/>
                <a:gd name="f228" fmla="*/ f182 1 f112"/>
                <a:gd name="f229" fmla="*/ f183 1 f112"/>
                <a:gd name="f230" fmla="*/ f184 1 f111"/>
                <a:gd name="f231" fmla="*/ f185 1 f112"/>
                <a:gd name="f232" fmla="*/ f186 1 f111"/>
                <a:gd name="f233" fmla="*/ f187 1 f112"/>
                <a:gd name="f234" fmla="*/ f188 1 f111"/>
                <a:gd name="f235" fmla="*/ f189 1 f112"/>
                <a:gd name="f236" fmla="*/ f190 1 f111"/>
                <a:gd name="f237" fmla="*/ f191 1 f112"/>
                <a:gd name="f238" fmla="*/ f192 1 f111"/>
                <a:gd name="f239" fmla="*/ f193 1 f112"/>
                <a:gd name="f240" fmla="*/ f194 1 f111"/>
                <a:gd name="f241" fmla="*/ f195 1 f112"/>
                <a:gd name="f242" fmla="*/ f196 f106 1"/>
                <a:gd name="f243" fmla="*/ f197 f106 1"/>
                <a:gd name="f244" fmla="*/ f199 f107 1"/>
                <a:gd name="f245" fmla="*/ f198 f107 1"/>
                <a:gd name="f246" fmla="*/ f201 f106 1"/>
                <a:gd name="f247" fmla="*/ f202 f107 1"/>
                <a:gd name="f248" fmla="*/ f203 f106 1"/>
                <a:gd name="f249" fmla="*/ f204 f107 1"/>
                <a:gd name="f250" fmla="*/ f205 f106 1"/>
                <a:gd name="f251" fmla="*/ f206 f107 1"/>
                <a:gd name="f252" fmla="*/ f207 f106 1"/>
                <a:gd name="f253" fmla="*/ f208 f107 1"/>
                <a:gd name="f254" fmla="*/ f209 f106 1"/>
                <a:gd name="f255" fmla="*/ f210 f107 1"/>
                <a:gd name="f256" fmla="*/ f211 f106 1"/>
                <a:gd name="f257" fmla="*/ f212 f107 1"/>
                <a:gd name="f258" fmla="*/ f213 f106 1"/>
                <a:gd name="f259" fmla="*/ f214 f107 1"/>
                <a:gd name="f260" fmla="*/ f215 f106 1"/>
                <a:gd name="f261" fmla="*/ f216 f107 1"/>
                <a:gd name="f262" fmla="*/ f217 f106 1"/>
                <a:gd name="f263" fmla="*/ f218 f107 1"/>
                <a:gd name="f264" fmla="*/ f219 f106 1"/>
                <a:gd name="f265" fmla="*/ f220 f107 1"/>
                <a:gd name="f266" fmla="*/ f221 f106 1"/>
                <a:gd name="f267" fmla="*/ f222 f107 1"/>
                <a:gd name="f268" fmla="*/ f223 f106 1"/>
                <a:gd name="f269" fmla="*/ f224 f107 1"/>
                <a:gd name="f270" fmla="*/ f225 f106 1"/>
                <a:gd name="f271" fmla="*/ f226 f107 1"/>
                <a:gd name="f272" fmla="*/ f227 f106 1"/>
                <a:gd name="f273" fmla="*/ f228 f107 1"/>
                <a:gd name="f274" fmla="*/ f229 f107 1"/>
                <a:gd name="f275" fmla="*/ f230 f106 1"/>
                <a:gd name="f276" fmla="*/ f231 f107 1"/>
                <a:gd name="f277" fmla="*/ f232 f106 1"/>
                <a:gd name="f278" fmla="*/ f233 f107 1"/>
                <a:gd name="f279" fmla="*/ f234 f106 1"/>
                <a:gd name="f280" fmla="*/ f235 f107 1"/>
                <a:gd name="f281" fmla="*/ f236 f106 1"/>
                <a:gd name="f282" fmla="*/ f237 f107 1"/>
                <a:gd name="f283" fmla="*/ f238 f106 1"/>
                <a:gd name="f284" fmla="*/ f239 f107 1"/>
                <a:gd name="f285" fmla="*/ f240 f106 1"/>
                <a:gd name="f286" fmla="*/ f241 f107 1"/>
              </a:gdLst>
              <a:ahLst/>
              <a:cxnLst>
                <a:cxn ang="3cd4">
                  <a:pos x="hc" y="t"/>
                </a:cxn>
                <a:cxn ang="0">
                  <a:pos x="r" y="vc"/>
                </a:cxn>
                <a:cxn ang="cd4">
                  <a:pos x="hc" y="b"/>
                </a:cxn>
                <a:cxn ang="cd2">
                  <a:pos x="l" y="vc"/>
                </a:cxn>
                <a:cxn ang="f200">
                  <a:pos x="f246" y="f247"/>
                </a:cxn>
                <a:cxn ang="f200">
                  <a:pos x="f248" y="f249"/>
                </a:cxn>
                <a:cxn ang="f200">
                  <a:pos x="f250" y="f251"/>
                </a:cxn>
                <a:cxn ang="f200">
                  <a:pos x="f252" y="f253"/>
                </a:cxn>
                <a:cxn ang="f200">
                  <a:pos x="f254" y="f255"/>
                </a:cxn>
                <a:cxn ang="f200">
                  <a:pos x="f256" y="f257"/>
                </a:cxn>
                <a:cxn ang="f200">
                  <a:pos x="f258" y="f259"/>
                </a:cxn>
                <a:cxn ang="f200">
                  <a:pos x="f260" y="f261"/>
                </a:cxn>
                <a:cxn ang="f200">
                  <a:pos x="f262" y="f263"/>
                </a:cxn>
                <a:cxn ang="f200">
                  <a:pos x="f264" y="f265"/>
                </a:cxn>
                <a:cxn ang="f200">
                  <a:pos x="f266" y="f267"/>
                </a:cxn>
                <a:cxn ang="f200">
                  <a:pos x="f268" y="f269"/>
                </a:cxn>
                <a:cxn ang="f200">
                  <a:pos x="f270" y="f271"/>
                </a:cxn>
                <a:cxn ang="f200">
                  <a:pos x="f272" y="f273"/>
                </a:cxn>
                <a:cxn ang="f200">
                  <a:pos x="f272" y="f274"/>
                </a:cxn>
                <a:cxn ang="f200">
                  <a:pos x="f275" y="f276"/>
                </a:cxn>
                <a:cxn ang="f200">
                  <a:pos x="f277" y="f278"/>
                </a:cxn>
                <a:cxn ang="f200">
                  <a:pos x="f279" y="f280"/>
                </a:cxn>
                <a:cxn ang="f200">
                  <a:pos x="f281" y="f282"/>
                </a:cxn>
                <a:cxn ang="f200">
                  <a:pos x="f283" y="f284"/>
                </a:cxn>
                <a:cxn ang="f200">
                  <a:pos x="f285" y="f286"/>
                </a:cxn>
                <a:cxn ang="f200">
                  <a:pos x="f246" y="f247"/>
                </a:cxn>
              </a:cxnLst>
              <a:rect l="f242" t="f245" r="f243" b="f244"/>
              <a:pathLst>
                <a:path w="549966" h="447280">
                  <a:moveTo>
                    <a:pt x="f8" y="f9"/>
                  </a:moveTo>
                  <a:cubicBezTo>
                    <a:pt x="f10" y="f9"/>
                    <a:pt x="f11" y="f12"/>
                    <a:pt x="f11" y="f13"/>
                  </a:cubicBezTo>
                  <a:cubicBezTo>
                    <a:pt x="f11" y="f14"/>
                    <a:pt x="f11" y="f15"/>
                    <a:pt x="f16" y="f17"/>
                  </a:cubicBezTo>
                  <a:cubicBezTo>
                    <a:pt x="f18" y="f19"/>
                    <a:pt x="f20" y="f21"/>
                    <a:pt x="f6" y="f22"/>
                  </a:cubicBezTo>
                  <a:cubicBezTo>
                    <a:pt x="f23" y="f24"/>
                    <a:pt x="f25" y="f26"/>
                    <a:pt x="f27" y="f28"/>
                  </a:cubicBezTo>
                  <a:cubicBezTo>
                    <a:pt x="f29" y="f30"/>
                    <a:pt x="f31" y="f32"/>
                    <a:pt x="f20" y="f33"/>
                  </a:cubicBezTo>
                  <a:cubicBezTo>
                    <a:pt x="f34" y="f35"/>
                    <a:pt x="f36" y="f37"/>
                    <a:pt x="f38" y="f39"/>
                  </a:cubicBezTo>
                  <a:cubicBezTo>
                    <a:pt x="f40" y="f41"/>
                    <a:pt x="f42" y="f5"/>
                    <a:pt x="f43" y="f5"/>
                  </a:cubicBezTo>
                  <a:cubicBezTo>
                    <a:pt x="f44" y="f5"/>
                    <a:pt x="f45" y="f46"/>
                    <a:pt x="f45" y="f47"/>
                  </a:cubicBezTo>
                  <a:cubicBezTo>
                    <a:pt x="f45" y="f48"/>
                    <a:pt x="f49" y="f50"/>
                    <a:pt x="f51" y="f52"/>
                  </a:cubicBezTo>
                  <a:cubicBezTo>
                    <a:pt x="f53" y="f54"/>
                    <a:pt x="f55" y="f56"/>
                    <a:pt x="f57" y="f58"/>
                  </a:cubicBezTo>
                  <a:cubicBezTo>
                    <a:pt x="f59" y="f60"/>
                    <a:pt x="f61" y="f30"/>
                    <a:pt x="f61" y="f62"/>
                  </a:cubicBezTo>
                  <a:cubicBezTo>
                    <a:pt x="f61" y="f15"/>
                    <a:pt x="f63" y="f64"/>
                    <a:pt x="f65" y="f66"/>
                  </a:cubicBezTo>
                  <a:cubicBezTo>
                    <a:pt x="f67" y="f68"/>
                    <a:pt x="f69" y="f70"/>
                    <a:pt x="f71" y="f72"/>
                  </a:cubicBezTo>
                  <a:cubicBezTo>
                    <a:pt x="f71" y="f73"/>
                    <a:pt x="f71" y="f73"/>
                    <a:pt x="f71" y="f74"/>
                  </a:cubicBezTo>
                  <a:cubicBezTo>
                    <a:pt x="f71" y="f75"/>
                    <a:pt x="f24" y="f76"/>
                    <a:pt x="f77" y="f78"/>
                  </a:cubicBezTo>
                  <a:cubicBezTo>
                    <a:pt x="f79" y="f80"/>
                    <a:pt x="f55" y="f81"/>
                    <a:pt x="f82" y="f81"/>
                  </a:cubicBezTo>
                  <a:cubicBezTo>
                    <a:pt x="f83" y="f81"/>
                    <a:pt x="f84" y="f85"/>
                    <a:pt x="f86" y="f87"/>
                  </a:cubicBezTo>
                  <a:cubicBezTo>
                    <a:pt x="f88" y="f89"/>
                    <a:pt x="f90" y="f91"/>
                    <a:pt x="f92" y="f93"/>
                  </a:cubicBezTo>
                  <a:cubicBezTo>
                    <a:pt x="f94" y="f95"/>
                    <a:pt x="f96" y="f97"/>
                    <a:pt x="f98" y="f97"/>
                  </a:cubicBezTo>
                  <a:cubicBezTo>
                    <a:pt x="f99" y="f97"/>
                    <a:pt x="f100" y="f101"/>
                    <a:pt x="f5" y="f102"/>
                  </a:cubicBezTo>
                  <a:cubicBezTo>
                    <a:pt x="f46" y="f103"/>
                    <a:pt x="f104" y="f9"/>
                    <a:pt x="f8" y="f9"/>
                  </a:cubicBezTo>
                </a:path>
              </a:pathLst>
            </a:custGeom>
            <a:no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pitchFamily="34"/>
                <a:cs typeface="Calibri" pitchFamily="34"/>
              </a:endParaRPr>
            </a:p>
          </p:txBody>
        </p:sp>
        <p:sp>
          <p:nvSpPr>
            <p:cNvPr id="17" name="Freeform 16">
              <a:extLst>
                <a:ext uri="{FF2B5EF4-FFF2-40B4-BE49-F238E27FC236}">
                  <a16:creationId xmlns:a16="http://schemas.microsoft.com/office/drawing/2014/main" id="{3E705037-32C2-16DD-6502-E08454F75B15}"/>
                </a:ext>
              </a:extLst>
            </p:cNvPr>
            <p:cNvSpPr/>
            <p:nvPr/>
          </p:nvSpPr>
          <p:spPr>
            <a:xfrm>
              <a:off x="10502368" y="4763109"/>
              <a:ext cx="562502" cy="562502"/>
            </a:xfrm>
            <a:custGeom>
              <a:avLst/>
              <a:gdLst>
                <a:gd name="f0" fmla="val 10800000"/>
                <a:gd name="f1" fmla="val 5400000"/>
                <a:gd name="f2" fmla="val 180"/>
                <a:gd name="f3" fmla="val w"/>
                <a:gd name="f4" fmla="val h"/>
                <a:gd name="f5" fmla="val 0"/>
                <a:gd name="f6" fmla="val 850463"/>
                <a:gd name="f7" fmla="val 425232"/>
                <a:gd name="f8" fmla="val 660081"/>
                <a:gd name="f9" fmla="val 850464"/>
                <a:gd name="f10" fmla="val 190382"/>
                <a:gd name="f11" fmla="val 190383"/>
                <a:gd name="f12" fmla="+- 0 0 -90"/>
                <a:gd name="f13" fmla="*/ f3 1 850463"/>
                <a:gd name="f14" fmla="*/ f4 1 850463"/>
                <a:gd name="f15" fmla="+- f6 0 f5"/>
                <a:gd name="f16" fmla="*/ f12 f0 1"/>
                <a:gd name="f17" fmla="*/ f15 1 850463"/>
                <a:gd name="f18" fmla="*/ 850463 f15 1"/>
                <a:gd name="f19" fmla="*/ 425232 f15 1"/>
                <a:gd name="f20" fmla="*/ 850464 f15 1"/>
                <a:gd name="f21" fmla="*/ 0 f15 1"/>
                <a:gd name="f22" fmla="*/ f16 1 f2"/>
                <a:gd name="f23" fmla="*/ f18 1 850463"/>
                <a:gd name="f24" fmla="*/ f19 1 850463"/>
                <a:gd name="f25" fmla="*/ f20 1 850463"/>
                <a:gd name="f26" fmla="*/ f21 1 850463"/>
                <a:gd name="f27" fmla="*/ f5 1 f17"/>
                <a:gd name="f28" fmla="*/ f6 1 f17"/>
                <a:gd name="f29" fmla="+- f22 0 f1"/>
                <a:gd name="f30" fmla="*/ f23 1 f17"/>
                <a:gd name="f31" fmla="*/ f24 1 f17"/>
                <a:gd name="f32" fmla="*/ f25 1 f17"/>
                <a:gd name="f33" fmla="*/ f26 1 f17"/>
                <a:gd name="f34" fmla="*/ f27 f13 1"/>
                <a:gd name="f35" fmla="*/ f28 f13 1"/>
                <a:gd name="f36" fmla="*/ f28 f14 1"/>
                <a:gd name="f37" fmla="*/ f27 f14 1"/>
                <a:gd name="f38" fmla="*/ f30 f13 1"/>
                <a:gd name="f39" fmla="*/ f31 f14 1"/>
                <a:gd name="f40" fmla="*/ f31 f13 1"/>
                <a:gd name="f41" fmla="*/ f32 f14 1"/>
                <a:gd name="f42" fmla="*/ f33 f13 1"/>
                <a:gd name="f43" fmla="*/ f33 f14 1"/>
              </a:gdLst>
              <a:ahLst/>
              <a:cxnLst>
                <a:cxn ang="3cd4">
                  <a:pos x="hc" y="t"/>
                </a:cxn>
                <a:cxn ang="0">
                  <a:pos x="r" y="vc"/>
                </a:cxn>
                <a:cxn ang="cd4">
                  <a:pos x="hc" y="b"/>
                </a:cxn>
                <a:cxn ang="cd2">
                  <a:pos x="l" y="vc"/>
                </a:cxn>
                <a:cxn ang="f29">
                  <a:pos x="f38" y="f39"/>
                </a:cxn>
                <a:cxn ang="f29">
                  <a:pos x="f40" y="f41"/>
                </a:cxn>
                <a:cxn ang="f29">
                  <a:pos x="f42" y="f39"/>
                </a:cxn>
                <a:cxn ang="f29">
                  <a:pos x="f40" y="f43"/>
                </a:cxn>
                <a:cxn ang="f29">
                  <a:pos x="f38" y="f39"/>
                </a:cxn>
              </a:cxnLst>
              <a:rect l="f34" t="f37" r="f35" b="f36"/>
              <a:pathLst>
                <a:path w="850463" h="850463">
                  <a:moveTo>
                    <a:pt x="f6" y="f7"/>
                  </a:moveTo>
                  <a:cubicBezTo>
                    <a:pt x="f6" y="f8"/>
                    <a:pt x="f8" y="f9"/>
                    <a:pt x="f7" y="f9"/>
                  </a:cubicBezTo>
                  <a:cubicBezTo>
                    <a:pt x="f10" y="f9"/>
                    <a:pt x="f5" y="f8"/>
                    <a:pt x="f5" y="f7"/>
                  </a:cubicBezTo>
                  <a:cubicBezTo>
                    <a:pt x="f5" y="f11"/>
                    <a:pt x="f10" y="f5"/>
                    <a:pt x="f7" y="f5"/>
                  </a:cubicBezTo>
                  <a:cubicBezTo>
                    <a:pt x="f8" y="f5"/>
                    <a:pt x="f6" y="f11"/>
                    <a:pt x="f6" y="f7"/>
                  </a:cubicBezTo>
                  <a:close/>
                </a:path>
              </a:pathLst>
            </a:custGeom>
            <a:solidFill>
              <a:srgbClr val="F26F46"/>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pitchFamily="34"/>
                <a:cs typeface="Calibri" pitchFamily="34"/>
              </a:endParaRPr>
            </a:p>
          </p:txBody>
        </p:sp>
        <p:grpSp>
          <p:nvGrpSpPr>
            <p:cNvPr id="19" name="Graphic 3">
              <a:extLst>
                <a:ext uri="{FF2B5EF4-FFF2-40B4-BE49-F238E27FC236}">
                  <a16:creationId xmlns:a16="http://schemas.microsoft.com/office/drawing/2014/main" id="{16A0953B-2A24-E8D6-DAEA-8CD356435CC1}"/>
                </a:ext>
              </a:extLst>
            </p:cNvPr>
            <p:cNvGrpSpPr/>
            <p:nvPr/>
          </p:nvGrpSpPr>
          <p:grpSpPr>
            <a:xfrm>
              <a:off x="8462196" y="4766438"/>
              <a:ext cx="562502" cy="576390"/>
              <a:chOff x="8462196" y="4766438"/>
              <a:chExt cx="562502" cy="576390"/>
            </a:xfrm>
          </p:grpSpPr>
          <p:sp>
            <p:nvSpPr>
              <p:cNvPr id="20" name="Freeform 14">
                <a:extLst>
                  <a:ext uri="{FF2B5EF4-FFF2-40B4-BE49-F238E27FC236}">
                    <a16:creationId xmlns:a16="http://schemas.microsoft.com/office/drawing/2014/main" id="{BA87AB08-1431-F1EF-A10D-F4AA9A97BF2F}"/>
                  </a:ext>
                </a:extLst>
              </p:cNvPr>
              <p:cNvSpPr/>
              <p:nvPr/>
            </p:nvSpPr>
            <p:spPr>
              <a:xfrm>
                <a:off x="8462196" y="4766438"/>
                <a:ext cx="562502" cy="559173"/>
              </a:xfrm>
              <a:custGeom>
                <a:avLst/>
                <a:gdLst>
                  <a:gd name="f0" fmla="val 10800000"/>
                  <a:gd name="f1" fmla="val 5400000"/>
                  <a:gd name="f2" fmla="val 180"/>
                  <a:gd name="f3" fmla="val w"/>
                  <a:gd name="f4" fmla="val h"/>
                  <a:gd name="f5" fmla="val 0"/>
                  <a:gd name="f6" fmla="val 850463"/>
                  <a:gd name="f7" fmla="val 845423"/>
                  <a:gd name="f8" fmla="val 425232"/>
                  <a:gd name="f9" fmla="val 190252"/>
                  <a:gd name="f10" fmla="val 660212"/>
                  <a:gd name="f11" fmla="val 637533"/>
                  <a:gd name="f12" fmla="val 155603"/>
                  <a:gd name="f13" fmla="val 813295"/>
                  <a:gd name="f14" fmla="val 359085"/>
                  <a:gd name="f15" fmla="val 845424"/>
                  <a:gd name="f16" fmla="val 548076"/>
                  <a:gd name="f17" fmla="val 251359"/>
                  <a:gd name="f18" fmla="val 331996"/>
                  <a:gd name="f19" fmla="val 225530"/>
                  <a:gd name="f20" fmla="val 422712"/>
                  <a:gd name="f21" fmla="val 166313"/>
                  <a:gd name="f22" fmla="val 519728"/>
                  <a:gd name="f23" fmla="val 566346"/>
                  <a:gd name="f24" fmla="val 614854"/>
                  <a:gd name="f25" fmla="val 174503"/>
                  <a:gd name="f26" fmla="val 279078"/>
                  <a:gd name="f27" fmla="val 561306"/>
                  <a:gd name="f28" fmla="val 508388"/>
                  <a:gd name="f29" fmla="val 492009"/>
                  <a:gd name="f30" fmla="val 311837"/>
                  <a:gd name="f31" fmla="val 345225"/>
                  <a:gd name="f32" fmla="val 609184"/>
                  <a:gd name="f33" fmla="val 590285"/>
                  <a:gd name="f34" fmla="val 491379"/>
                  <a:gd name="f35" fmla="val 694860"/>
                  <a:gd name="f36" fmla="val 813925"/>
                  <a:gd name="f37" fmla="+- 0 0 -90"/>
                  <a:gd name="f38" fmla="*/ f3 1 850463"/>
                  <a:gd name="f39" fmla="*/ f4 1 845423"/>
                  <a:gd name="f40" fmla="+- f7 0 f5"/>
                  <a:gd name="f41" fmla="+- f6 0 f5"/>
                  <a:gd name="f42" fmla="*/ f37 f0 1"/>
                  <a:gd name="f43" fmla="*/ f41 1 850463"/>
                  <a:gd name="f44" fmla="*/ f40 1 845423"/>
                  <a:gd name="f45" fmla="*/ 850463 f41 1"/>
                  <a:gd name="f46" fmla="*/ 425232 f40 1"/>
                  <a:gd name="f47" fmla="*/ 425232 f41 1"/>
                  <a:gd name="f48" fmla="*/ 0 f40 1"/>
                  <a:gd name="f49" fmla="*/ 0 f41 1"/>
                  <a:gd name="f50" fmla="*/ 359085 f41 1"/>
                  <a:gd name="f51" fmla="*/ 845424 f40 1"/>
                  <a:gd name="f52" fmla="*/ 548076 f40 1"/>
                  <a:gd name="f53" fmla="*/ 251359 f41 1"/>
                  <a:gd name="f54" fmla="*/ 331996 f40 1"/>
                  <a:gd name="f55" fmla="*/ 519728 f41 1"/>
                  <a:gd name="f56" fmla="*/ 166313 f40 1"/>
                  <a:gd name="f57" fmla="*/ 614854 f41 1"/>
                  <a:gd name="f58" fmla="*/ 174503 f40 1"/>
                  <a:gd name="f59" fmla="*/ 279078 f40 1"/>
                  <a:gd name="f60" fmla="*/ 561306 f41 1"/>
                  <a:gd name="f61" fmla="*/ 492009 f41 1"/>
                  <a:gd name="f62" fmla="*/ 345225 f40 1"/>
                  <a:gd name="f63" fmla="*/ 609184 f41 1"/>
                  <a:gd name="f64" fmla="*/ 590285 f41 1"/>
                  <a:gd name="f65" fmla="*/ 491379 f41 1"/>
                  <a:gd name="f66" fmla="*/ f42 1 f2"/>
                  <a:gd name="f67" fmla="*/ f45 1 850463"/>
                  <a:gd name="f68" fmla="*/ f46 1 845423"/>
                  <a:gd name="f69" fmla="*/ f47 1 850463"/>
                  <a:gd name="f70" fmla="*/ f48 1 845423"/>
                  <a:gd name="f71" fmla="*/ f49 1 850463"/>
                  <a:gd name="f72" fmla="*/ f50 1 850463"/>
                  <a:gd name="f73" fmla="*/ f51 1 845423"/>
                  <a:gd name="f74" fmla="*/ f52 1 845423"/>
                  <a:gd name="f75" fmla="*/ f53 1 850463"/>
                  <a:gd name="f76" fmla="*/ f54 1 845423"/>
                  <a:gd name="f77" fmla="*/ f55 1 850463"/>
                  <a:gd name="f78" fmla="*/ f56 1 845423"/>
                  <a:gd name="f79" fmla="*/ f57 1 850463"/>
                  <a:gd name="f80" fmla="*/ f58 1 845423"/>
                  <a:gd name="f81" fmla="*/ f59 1 845423"/>
                  <a:gd name="f82" fmla="*/ f60 1 850463"/>
                  <a:gd name="f83" fmla="*/ f61 1 850463"/>
                  <a:gd name="f84" fmla="*/ f62 1 845423"/>
                  <a:gd name="f85" fmla="*/ f63 1 850463"/>
                  <a:gd name="f86" fmla="*/ f64 1 850463"/>
                  <a:gd name="f87" fmla="*/ f65 1 850463"/>
                  <a:gd name="f88" fmla="*/ f5 1 f43"/>
                  <a:gd name="f89" fmla="*/ f6 1 f43"/>
                  <a:gd name="f90" fmla="*/ f5 1 f44"/>
                  <a:gd name="f91" fmla="*/ f7 1 f44"/>
                  <a:gd name="f92" fmla="+- f66 0 f1"/>
                  <a:gd name="f93" fmla="*/ f67 1 f43"/>
                  <a:gd name="f94" fmla="*/ f68 1 f44"/>
                  <a:gd name="f95" fmla="*/ f69 1 f43"/>
                  <a:gd name="f96" fmla="*/ f70 1 f44"/>
                  <a:gd name="f97" fmla="*/ f71 1 f43"/>
                  <a:gd name="f98" fmla="*/ f72 1 f43"/>
                  <a:gd name="f99" fmla="*/ f73 1 f44"/>
                  <a:gd name="f100" fmla="*/ f74 1 f44"/>
                  <a:gd name="f101" fmla="*/ f75 1 f43"/>
                  <a:gd name="f102" fmla="*/ f76 1 f44"/>
                  <a:gd name="f103" fmla="*/ f77 1 f43"/>
                  <a:gd name="f104" fmla="*/ f78 1 f44"/>
                  <a:gd name="f105" fmla="*/ f79 1 f43"/>
                  <a:gd name="f106" fmla="*/ f80 1 f44"/>
                  <a:gd name="f107" fmla="*/ f81 1 f44"/>
                  <a:gd name="f108" fmla="*/ f82 1 f43"/>
                  <a:gd name="f109" fmla="*/ f83 1 f43"/>
                  <a:gd name="f110" fmla="*/ f84 1 f44"/>
                  <a:gd name="f111" fmla="*/ f85 1 f43"/>
                  <a:gd name="f112" fmla="*/ f86 1 f43"/>
                  <a:gd name="f113" fmla="*/ f87 1 f43"/>
                  <a:gd name="f114" fmla="*/ f88 f38 1"/>
                  <a:gd name="f115" fmla="*/ f89 f38 1"/>
                  <a:gd name="f116" fmla="*/ f91 f39 1"/>
                  <a:gd name="f117" fmla="*/ f90 f39 1"/>
                  <a:gd name="f118" fmla="*/ f93 f38 1"/>
                  <a:gd name="f119" fmla="*/ f94 f39 1"/>
                  <a:gd name="f120" fmla="*/ f95 f38 1"/>
                  <a:gd name="f121" fmla="*/ f96 f39 1"/>
                  <a:gd name="f122" fmla="*/ f97 f38 1"/>
                  <a:gd name="f123" fmla="*/ f98 f38 1"/>
                  <a:gd name="f124" fmla="*/ f99 f39 1"/>
                  <a:gd name="f125" fmla="*/ f100 f39 1"/>
                  <a:gd name="f126" fmla="*/ f101 f38 1"/>
                  <a:gd name="f127" fmla="*/ f102 f39 1"/>
                  <a:gd name="f128" fmla="*/ f103 f38 1"/>
                  <a:gd name="f129" fmla="*/ f104 f39 1"/>
                  <a:gd name="f130" fmla="*/ f105 f38 1"/>
                  <a:gd name="f131" fmla="*/ f106 f39 1"/>
                  <a:gd name="f132" fmla="*/ f107 f39 1"/>
                  <a:gd name="f133" fmla="*/ f108 f38 1"/>
                  <a:gd name="f134" fmla="*/ f109 f38 1"/>
                  <a:gd name="f135" fmla="*/ f110 f39 1"/>
                  <a:gd name="f136" fmla="*/ f111 f38 1"/>
                  <a:gd name="f137" fmla="*/ f112 f38 1"/>
                  <a:gd name="f138" fmla="*/ f113 f38 1"/>
                </a:gdLst>
                <a:ahLst/>
                <a:cxnLst>
                  <a:cxn ang="3cd4">
                    <a:pos x="hc" y="t"/>
                  </a:cxn>
                  <a:cxn ang="0">
                    <a:pos x="r" y="vc"/>
                  </a:cxn>
                  <a:cxn ang="cd4">
                    <a:pos x="hc" y="b"/>
                  </a:cxn>
                  <a:cxn ang="cd2">
                    <a:pos x="l" y="vc"/>
                  </a:cxn>
                  <a:cxn ang="f92">
                    <a:pos x="f118" y="f119"/>
                  </a:cxn>
                  <a:cxn ang="f92">
                    <a:pos x="f120" y="f121"/>
                  </a:cxn>
                  <a:cxn ang="f92">
                    <a:pos x="f122" y="f119"/>
                  </a:cxn>
                  <a:cxn ang="f92">
                    <a:pos x="f123" y="f124"/>
                  </a:cxn>
                  <a:cxn ang="f92">
                    <a:pos x="f123" y="f125"/>
                  </a:cxn>
                  <a:cxn ang="f92">
                    <a:pos x="f126" y="f125"/>
                  </a:cxn>
                  <a:cxn ang="f92">
                    <a:pos x="f126" y="f119"/>
                  </a:cxn>
                  <a:cxn ang="f92">
                    <a:pos x="f123" y="f119"/>
                  </a:cxn>
                  <a:cxn ang="f92">
                    <a:pos x="f123" y="f127"/>
                  </a:cxn>
                  <a:cxn ang="f92">
                    <a:pos x="f128" y="f129"/>
                  </a:cxn>
                  <a:cxn ang="f92">
                    <a:pos x="f130" y="f131"/>
                  </a:cxn>
                  <a:cxn ang="f92">
                    <a:pos x="f130" y="f132"/>
                  </a:cxn>
                  <a:cxn ang="f92">
                    <a:pos x="f133" y="f132"/>
                  </a:cxn>
                  <a:cxn ang="f92">
                    <a:pos x="f134" y="f135"/>
                  </a:cxn>
                  <a:cxn ang="f92">
                    <a:pos x="f134" y="f119"/>
                  </a:cxn>
                  <a:cxn ang="f92">
                    <a:pos x="f136" y="f119"/>
                  </a:cxn>
                  <a:cxn ang="f92">
                    <a:pos x="f137" y="f125"/>
                  </a:cxn>
                  <a:cxn ang="f92">
                    <a:pos x="f138" y="f125"/>
                  </a:cxn>
                  <a:cxn ang="f92">
                    <a:pos x="f138" y="f124"/>
                  </a:cxn>
                  <a:cxn ang="f92">
                    <a:pos x="f118" y="f119"/>
                  </a:cxn>
                </a:cxnLst>
                <a:rect l="f114" t="f117" r="f115" b="f116"/>
                <a:pathLst>
                  <a:path w="850463" h="845423">
                    <a:moveTo>
                      <a:pt x="f6" y="f8"/>
                    </a:moveTo>
                    <a:cubicBezTo>
                      <a:pt x="f6" y="f9"/>
                      <a:pt x="f10" y="f5"/>
                      <a:pt x="f8" y="f5"/>
                    </a:cubicBezTo>
                    <a:cubicBezTo>
                      <a:pt x="f9" y="f5"/>
                      <a:pt x="f5" y="f9"/>
                      <a:pt x="f5" y="f8"/>
                    </a:cubicBezTo>
                    <a:cubicBezTo>
                      <a:pt x="f5" y="f11"/>
                      <a:pt x="f12" y="f13"/>
                      <a:pt x="f14" y="f15"/>
                    </a:cubicBezTo>
                    <a:lnTo>
                      <a:pt x="f14" y="f16"/>
                    </a:lnTo>
                    <a:lnTo>
                      <a:pt x="f17" y="f16"/>
                    </a:lnTo>
                    <a:lnTo>
                      <a:pt x="f17" y="f8"/>
                    </a:lnTo>
                    <a:lnTo>
                      <a:pt x="f14" y="f8"/>
                    </a:lnTo>
                    <a:lnTo>
                      <a:pt x="f14" y="f18"/>
                    </a:lnTo>
                    <a:cubicBezTo>
                      <a:pt x="f14" y="f19"/>
                      <a:pt x="f20" y="f21"/>
                      <a:pt x="f22" y="f21"/>
                    </a:cubicBezTo>
                    <a:cubicBezTo>
                      <a:pt x="f23" y="f21"/>
                      <a:pt x="f24" y="f25"/>
                      <a:pt x="f24" y="f25"/>
                    </a:cubicBezTo>
                    <a:lnTo>
                      <a:pt x="f24" y="f26"/>
                    </a:lnTo>
                    <a:lnTo>
                      <a:pt x="f27" y="f26"/>
                    </a:lnTo>
                    <a:cubicBezTo>
                      <a:pt x="f28" y="f26"/>
                      <a:pt x="f29" y="f30"/>
                      <a:pt x="f29" y="f31"/>
                    </a:cubicBezTo>
                    <a:lnTo>
                      <a:pt x="f29" y="f8"/>
                    </a:lnTo>
                    <a:lnTo>
                      <a:pt x="f32" y="f8"/>
                    </a:lnTo>
                    <a:lnTo>
                      <a:pt x="f33" y="f16"/>
                    </a:lnTo>
                    <a:lnTo>
                      <a:pt x="f34" y="f16"/>
                    </a:lnTo>
                    <a:lnTo>
                      <a:pt x="f34" y="f15"/>
                    </a:lnTo>
                    <a:cubicBezTo>
                      <a:pt x="f35" y="f36"/>
                      <a:pt x="f6" y="f11"/>
                      <a:pt x="f6" y="f8"/>
                    </a:cubicBezTo>
                    <a:close/>
                  </a:path>
                </a:pathLst>
              </a:custGeom>
              <a:solidFill>
                <a:srgbClr val="F26F46"/>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Calibri" pitchFamily="34"/>
                  <a:cs typeface="Calibri" pitchFamily="34"/>
                </a:endParaRPr>
              </a:p>
            </p:txBody>
          </p:sp>
          <p:sp>
            <p:nvSpPr>
              <p:cNvPr id="21" name="Freeform 15">
                <a:extLst>
                  <a:ext uri="{FF2B5EF4-FFF2-40B4-BE49-F238E27FC236}">
                    <a16:creationId xmlns:a16="http://schemas.microsoft.com/office/drawing/2014/main" id="{1E0708EF-8462-1940-FDED-C71D3D1C3198}"/>
                  </a:ext>
                </a:extLst>
              </p:cNvPr>
              <p:cNvSpPr/>
              <p:nvPr/>
            </p:nvSpPr>
            <p:spPr>
              <a:xfrm>
                <a:off x="8629448" y="4867278"/>
                <a:ext cx="240414" cy="475550"/>
              </a:xfrm>
              <a:custGeom>
                <a:avLst/>
                <a:gdLst>
                  <a:gd name="f0" fmla="val 10800000"/>
                  <a:gd name="f1" fmla="val 5400000"/>
                  <a:gd name="f2" fmla="val 180"/>
                  <a:gd name="f3" fmla="val w"/>
                  <a:gd name="f4" fmla="val h"/>
                  <a:gd name="f5" fmla="val 0"/>
                  <a:gd name="f6" fmla="val 363494"/>
                  <a:gd name="f7" fmla="val 684780"/>
                  <a:gd name="f8" fmla="val 339555"/>
                  <a:gd name="f9" fmla="val 381764"/>
                  <a:gd name="f10" fmla="val 358455"/>
                  <a:gd name="f11" fmla="val 258919"/>
                  <a:gd name="f12" fmla="val 240650"/>
                  <a:gd name="f13" fmla="val 179542"/>
                  <a:gd name="f14" fmla="val 146154"/>
                  <a:gd name="f15" fmla="val 257029"/>
                  <a:gd name="f16" fmla="val 113395"/>
                  <a:gd name="f17" fmla="val 309947"/>
                  <a:gd name="f18" fmla="val 8190"/>
                  <a:gd name="f19" fmla="val 314987"/>
                  <a:gd name="f20" fmla="val 268368"/>
                  <a:gd name="f21" fmla="val 171353"/>
                  <a:gd name="f22" fmla="val 107725"/>
                  <a:gd name="f23" fmla="val 58588"/>
                  <a:gd name="f24" fmla="val 165683"/>
                  <a:gd name="f25" fmla="val 259549"/>
                  <a:gd name="f26" fmla="val 382394"/>
                  <a:gd name="f27" fmla="val 679741"/>
                  <a:gd name="f28" fmla="val 129144"/>
                  <a:gd name="f29" fmla="val 682891"/>
                  <a:gd name="f30" fmla="val 151823"/>
                  <a:gd name="f31" fmla="val 684781"/>
                  <a:gd name="f32" fmla="val 173873"/>
                  <a:gd name="f33" fmla="val 195922"/>
                  <a:gd name="f34" fmla="val 218601"/>
                  <a:gd name="f35" fmla="val 240020"/>
                  <a:gd name="f36" fmla="+- 0 0 -90"/>
                  <a:gd name="f37" fmla="*/ f3 1 363494"/>
                  <a:gd name="f38" fmla="*/ f4 1 684780"/>
                  <a:gd name="f39" fmla="+- f7 0 f5"/>
                  <a:gd name="f40" fmla="+- f6 0 f5"/>
                  <a:gd name="f41" fmla="*/ f36 f0 1"/>
                  <a:gd name="f42" fmla="*/ f40 1 363494"/>
                  <a:gd name="f43" fmla="*/ f39 1 684780"/>
                  <a:gd name="f44" fmla="*/ 339555 f40 1"/>
                  <a:gd name="f45" fmla="*/ 381764 f39 1"/>
                  <a:gd name="f46" fmla="*/ 358455 f40 1"/>
                  <a:gd name="f47" fmla="*/ 258919 f39 1"/>
                  <a:gd name="f48" fmla="*/ 240650 f40 1"/>
                  <a:gd name="f49" fmla="*/ 179542 f39 1"/>
                  <a:gd name="f50" fmla="*/ 309947 f40 1"/>
                  <a:gd name="f51" fmla="*/ 113395 f39 1"/>
                  <a:gd name="f52" fmla="*/ 363494 f40 1"/>
                  <a:gd name="f53" fmla="*/ 8190 f39 1"/>
                  <a:gd name="f54" fmla="*/ 268368 f40 1"/>
                  <a:gd name="f55" fmla="*/ 0 f39 1"/>
                  <a:gd name="f56" fmla="*/ 107725 f40 1"/>
                  <a:gd name="f57" fmla="*/ 165683 f39 1"/>
                  <a:gd name="f58" fmla="*/ 259549 f39 1"/>
                  <a:gd name="f59" fmla="*/ 0 f40 1"/>
                  <a:gd name="f60" fmla="*/ 382394 f39 1"/>
                  <a:gd name="f61" fmla="*/ 679741 f39 1"/>
                  <a:gd name="f62" fmla="*/ 173873 f40 1"/>
                  <a:gd name="f63" fmla="*/ 684781 f39 1"/>
                  <a:gd name="f64" fmla="*/ 240020 f40 1"/>
                  <a:gd name="f65" fmla="*/ f41 1 f2"/>
                  <a:gd name="f66" fmla="*/ f44 1 363494"/>
                  <a:gd name="f67" fmla="*/ f45 1 684780"/>
                  <a:gd name="f68" fmla="*/ f46 1 363494"/>
                  <a:gd name="f69" fmla="*/ f47 1 684780"/>
                  <a:gd name="f70" fmla="*/ f48 1 363494"/>
                  <a:gd name="f71" fmla="*/ f49 1 684780"/>
                  <a:gd name="f72" fmla="*/ f50 1 363494"/>
                  <a:gd name="f73" fmla="*/ f51 1 684780"/>
                  <a:gd name="f74" fmla="*/ f52 1 363494"/>
                  <a:gd name="f75" fmla="*/ f53 1 684780"/>
                  <a:gd name="f76" fmla="*/ f54 1 363494"/>
                  <a:gd name="f77" fmla="*/ f55 1 684780"/>
                  <a:gd name="f78" fmla="*/ f56 1 363494"/>
                  <a:gd name="f79" fmla="*/ f57 1 684780"/>
                  <a:gd name="f80" fmla="*/ f58 1 684780"/>
                  <a:gd name="f81" fmla="*/ f59 1 363494"/>
                  <a:gd name="f82" fmla="*/ f60 1 684780"/>
                  <a:gd name="f83" fmla="*/ f61 1 684780"/>
                  <a:gd name="f84" fmla="*/ f62 1 363494"/>
                  <a:gd name="f85" fmla="*/ f63 1 684780"/>
                  <a:gd name="f86" fmla="*/ f64 1 363494"/>
                  <a:gd name="f87" fmla="*/ f5 1 f42"/>
                  <a:gd name="f88" fmla="*/ f6 1 f42"/>
                  <a:gd name="f89" fmla="*/ f5 1 f43"/>
                  <a:gd name="f90" fmla="*/ f7 1 f43"/>
                  <a:gd name="f91" fmla="+- f65 0 f1"/>
                  <a:gd name="f92" fmla="*/ f66 1 f42"/>
                  <a:gd name="f93" fmla="*/ f67 1 f43"/>
                  <a:gd name="f94" fmla="*/ f68 1 f42"/>
                  <a:gd name="f95" fmla="*/ f69 1 f43"/>
                  <a:gd name="f96" fmla="*/ f70 1 f42"/>
                  <a:gd name="f97" fmla="*/ f71 1 f43"/>
                  <a:gd name="f98" fmla="*/ f72 1 f42"/>
                  <a:gd name="f99" fmla="*/ f73 1 f43"/>
                  <a:gd name="f100" fmla="*/ f74 1 f42"/>
                  <a:gd name="f101" fmla="*/ f75 1 f43"/>
                  <a:gd name="f102" fmla="*/ f76 1 f42"/>
                  <a:gd name="f103" fmla="*/ f77 1 f43"/>
                  <a:gd name="f104" fmla="*/ f78 1 f42"/>
                  <a:gd name="f105" fmla="*/ f79 1 f43"/>
                  <a:gd name="f106" fmla="*/ f80 1 f43"/>
                  <a:gd name="f107" fmla="*/ f81 1 f42"/>
                  <a:gd name="f108" fmla="*/ f82 1 f43"/>
                  <a:gd name="f109" fmla="*/ f83 1 f43"/>
                  <a:gd name="f110" fmla="*/ f84 1 f42"/>
                  <a:gd name="f111" fmla="*/ f85 1 f43"/>
                  <a:gd name="f112" fmla="*/ f86 1 f42"/>
                  <a:gd name="f113" fmla="*/ f87 f37 1"/>
                  <a:gd name="f114" fmla="*/ f88 f37 1"/>
                  <a:gd name="f115" fmla="*/ f90 f38 1"/>
                  <a:gd name="f116" fmla="*/ f89 f38 1"/>
                  <a:gd name="f117" fmla="*/ f92 f37 1"/>
                  <a:gd name="f118" fmla="*/ f93 f38 1"/>
                  <a:gd name="f119" fmla="*/ f94 f37 1"/>
                  <a:gd name="f120" fmla="*/ f95 f38 1"/>
                  <a:gd name="f121" fmla="*/ f96 f37 1"/>
                  <a:gd name="f122" fmla="*/ f97 f38 1"/>
                  <a:gd name="f123" fmla="*/ f98 f37 1"/>
                  <a:gd name="f124" fmla="*/ f99 f38 1"/>
                  <a:gd name="f125" fmla="*/ f100 f37 1"/>
                  <a:gd name="f126" fmla="*/ f101 f38 1"/>
                  <a:gd name="f127" fmla="*/ f102 f37 1"/>
                  <a:gd name="f128" fmla="*/ f103 f38 1"/>
                  <a:gd name="f129" fmla="*/ f104 f37 1"/>
                  <a:gd name="f130" fmla="*/ f105 f38 1"/>
                  <a:gd name="f131" fmla="*/ f106 f38 1"/>
                  <a:gd name="f132" fmla="*/ f107 f37 1"/>
                  <a:gd name="f133" fmla="*/ f108 f38 1"/>
                  <a:gd name="f134" fmla="*/ f109 f38 1"/>
                  <a:gd name="f135" fmla="*/ f110 f37 1"/>
                  <a:gd name="f136" fmla="*/ f111 f38 1"/>
                  <a:gd name="f137" fmla="*/ f112 f37 1"/>
                </a:gdLst>
                <a:ahLst/>
                <a:cxnLst>
                  <a:cxn ang="3cd4">
                    <a:pos x="hc" y="t"/>
                  </a:cxn>
                  <a:cxn ang="0">
                    <a:pos x="r" y="vc"/>
                  </a:cxn>
                  <a:cxn ang="cd4">
                    <a:pos x="hc" y="b"/>
                  </a:cxn>
                  <a:cxn ang="cd2">
                    <a:pos x="l" y="vc"/>
                  </a:cxn>
                  <a:cxn ang="f91">
                    <a:pos x="f117" y="f118"/>
                  </a:cxn>
                  <a:cxn ang="f91">
                    <a:pos x="f119" y="f120"/>
                  </a:cxn>
                  <a:cxn ang="f91">
                    <a:pos x="f121" y="f120"/>
                  </a:cxn>
                  <a:cxn ang="f91">
                    <a:pos x="f121" y="f122"/>
                  </a:cxn>
                  <a:cxn ang="f91">
                    <a:pos x="f123" y="f124"/>
                  </a:cxn>
                  <a:cxn ang="f91">
                    <a:pos x="f125" y="f124"/>
                  </a:cxn>
                  <a:cxn ang="f91">
                    <a:pos x="f125" y="f126"/>
                  </a:cxn>
                  <a:cxn ang="f91">
                    <a:pos x="f127" y="f128"/>
                  </a:cxn>
                  <a:cxn ang="f91">
                    <a:pos x="f129" y="f130"/>
                  </a:cxn>
                  <a:cxn ang="f91">
                    <a:pos x="f129" y="f131"/>
                  </a:cxn>
                  <a:cxn ang="f91">
                    <a:pos x="f132" y="f131"/>
                  </a:cxn>
                  <a:cxn ang="f91">
                    <a:pos x="f132" y="f133"/>
                  </a:cxn>
                  <a:cxn ang="f91">
                    <a:pos x="f129" y="f133"/>
                  </a:cxn>
                  <a:cxn ang="f91">
                    <a:pos x="f129" y="f134"/>
                  </a:cxn>
                  <a:cxn ang="f91">
                    <a:pos x="f135" y="f136"/>
                  </a:cxn>
                  <a:cxn ang="f91">
                    <a:pos x="f137" y="f134"/>
                  </a:cxn>
                  <a:cxn ang="f91">
                    <a:pos x="f137" y="f133"/>
                  </a:cxn>
                  <a:cxn ang="f91">
                    <a:pos x="f117" y="f133"/>
                  </a:cxn>
                </a:cxnLst>
                <a:rect l="f113" t="f116" r="f114" b="f115"/>
                <a:pathLst>
                  <a:path w="363494" h="684780">
                    <a:moveTo>
                      <a:pt x="f8" y="f9"/>
                    </a:moveTo>
                    <a:lnTo>
                      <a:pt x="f10" y="f11"/>
                    </a:lnTo>
                    <a:lnTo>
                      <a:pt x="f12" y="f11"/>
                    </a:lnTo>
                    <a:lnTo>
                      <a:pt x="f12" y="f13"/>
                    </a:lnTo>
                    <a:cubicBezTo>
                      <a:pt x="f12" y="f14"/>
                      <a:pt x="f15" y="f16"/>
                      <a:pt x="f17" y="f16"/>
                    </a:cubicBezTo>
                    <a:lnTo>
                      <a:pt x="f6" y="f16"/>
                    </a:lnTo>
                    <a:lnTo>
                      <a:pt x="f6" y="f18"/>
                    </a:lnTo>
                    <a:cubicBezTo>
                      <a:pt x="f6" y="f18"/>
                      <a:pt x="f19" y="f5"/>
                      <a:pt x="f20" y="f5"/>
                    </a:cubicBezTo>
                    <a:cubicBezTo>
                      <a:pt x="f21" y="f5"/>
                      <a:pt x="f22" y="f23"/>
                      <a:pt x="f22" y="f24"/>
                    </a:cubicBezTo>
                    <a:lnTo>
                      <a:pt x="f22" y="f25"/>
                    </a:lnTo>
                    <a:lnTo>
                      <a:pt x="f5" y="f25"/>
                    </a:lnTo>
                    <a:lnTo>
                      <a:pt x="f5" y="f26"/>
                    </a:lnTo>
                    <a:lnTo>
                      <a:pt x="f22" y="f26"/>
                    </a:lnTo>
                    <a:lnTo>
                      <a:pt x="f22" y="f27"/>
                    </a:lnTo>
                    <a:cubicBezTo>
                      <a:pt x="f28" y="f29"/>
                      <a:pt x="f30" y="f31"/>
                      <a:pt x="f32" y="f31"/>
                    </a:cubicBezTo>
                    <a:cubicBezTo>
                      <a:pt x="f33" y="f31"/>
                      <a:pt x="f34" y="f29"/>
                      <a:pt x="f35" y="f27"/>
                    </a:cubicBezTo>
                    <a:lnTo>
                      <a:pt x="f35" y="f26"/>
                    </a:lnTo>
                    <a:lnTo>
                      <a:pt x="f8" y="f26"/>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pitchFamily="34"/>
                  <a:cs typeface="Calibri" pitchFamily="34"/>
                </a:endParaRPr>
              </a:p>
            </p:txBody>
          </p:sp>
        </p:grpSp>
        <p:sp>
          <p:nvSpPr>
            <p:cNvPr id="22" name="Freeform 12">
              <a:extLst>
                <a:ext uri="{FF2B5EF4-FFF2-40B4-BE49-F238E27FC236}">
                  <a16:creationId xmlns:a16="http://schemas.microsoft.com/office/drawing/2014/main" id="{FC903C24-7BCA-6F7C-4DD0-4114A8242C6B}"/>
                </a:ext>
              </a:extLst>
            </p:cNvPr>
            <p:cNvSpPr/>
            <p:nvPr/>
          </p:nvSpPr>
          <p:spPr>
            <a:xfrm>
              <a:off x="9115278" y="4763109"/>
              <a:ext cx="562502" cy="562502"/>
            </a:xfrm>
            <a:custGeom>
              <a:avLst/>
              <a:gdLst>
                <a:gd name="f0" fmla="val 10800000"/>
                <a:gd name="f1" fmla="val 5400000"/>
                <a:gd name="f2" fmla="val 180"/>
                <a:gd name="f3" fmla="val w"/>
                <a:gd name="f4" fmla="val h"/>
                <a:gd name="f5" fmla="val 0"/>
                <a:gd name="f6" fmla="val 850463"/>
                <a:gd name="f7" fmla="val 850464"/>
                <a:gd name="f8" fmla="val 425232"/>
                <a:gd name="f9" fmla="val 660081"/>
                <a:gd name="f10" fmla="val 190383"/>
                <a:gd name="f11" fmla="+- 0 0 -90"/>
                <a:gd name="f12" fmla="*/ f3 1 850463"/>
                <a:gd name="f13" fmla="*/ f4 1 850463"/>
                <a:gd name="f14" fmla="+- f6 0 f5"/>
                <a:gd name="f15" fmla="*/ f11 f0 1"/>
                <a:gd name="f16" fmla="*/ f14 1 850463"/>
                <a:gd name="f17" fmla="*/ 850464 f14 1"/>
                <a:gd name="f18" fmla="*/ 425232 f14 1"/>
                <a:gd name="f19" fmla="*/ 0 f14 1"/>
                <a:gd name="f20" fmla="*/ f15 1 f2"/>
                <a:gd name="f21" fmla="*/ f17 1 850463"/>
                <a:gd name="f22" fmla="*/ f18 1 850463"/>
                <a:gd name="f23" fmla="*/ f19 1 850463"/>
                <a:gd name="f24" fmla="*/ f5 1 f16"/>
                <a:gd name="f25" fmla="*/ f6 1 f16"/>
                <a:gd name="f26" fmla="+- f20 0 f1"/>
                <a:gd name="f27" fmla="*/ f21 1 f16"/>
                <a:gd name="f28" fmla="*/ f22 1 f16"/>
                <a:gd name="f29" fmla="*/ f23 1 f16"/>
                <a:gd name="f30" fmla="*/ f24 f12 1"/>
                <a:gd name="f31" fmla="*/ f25 f12 1"/>
                <a:gd name="f32" fmla="*/ f25 f13 1"/>
                <a:gd name="f33" fmla="*/ f24 f13 1"/>
                <a:gd name="f34" fmla="*/ f27 f12 1"/>
                <a:gd name="f35" fmla="*/ f28 f13 1"/>
                <a:gd name="f36" fmla="*/ f28 f12 1"/>
                <a:gd name="f37" fmla="*/ f27 f13 1"/>
                <a:gd name="f38" fmla="*/ f29 f12 1"/>
                <a:gd name="f39" fmla="*/ f29 f13 1"/>
              </a:gdLst>
              <a:ahLst/>
              <a:cxnLst>
                <a:cxn ang="3cd4">
                  <a:pos x="hc" y="t"/>
                </a:cxn>
                <a:cxn ang="0">
                  <a:pos x="r" y="vc"/>
                </a:cxn>
                <a:cxn ang="cd4">
                  <a:pos x="hc" y="b"/>
                </a:cxn>
                <a:cxn ang="cd2">
                  <a:pos x="l" y="vc"/>
                </a:cxn>
                <a:cxn ang="f26">
                  <a:pos x="f34" y="f35"/>
                </a:cxn>
                <a:cxn ang="f26">
                  <a:pos x="f36" y="f37"/>
                </a:cxn>
                <a:cxn ang="f26">
                  <a:pos x="f38" y="f35"/>
                </a:cxn>
                <a:cxn ang="f26">
                  <a:pos x="f36" y="f39"/>
                </a:cxn>
                <a:cxn ang="f26">
                  <a:pos x="f34" y="f35"/>
                </a:cxn>
              </a:cxnLst>
              <a:rect l="f30" t="f33" r="f31" b="f32"/>
              <a:pathLst>
                <a:path w="850463" h="850463">
                  <a:moveTo>
                    <a:pt x="f7" y="f8"/>
                  </a:moveTo>
                  <a:cubicBezTo>
                    <a:pt x="f7" y="f9"/>
                    <a:pt x="f9" y="f7"/>
                    <a:pt x="f8" y="f7"/>
                  </a:cubicBezTo>
                  <a:cubicBezTo>
                    <a:pt x="f10" y="f7"/>
                    <a:pt x="f5" y="f9"/>
                    <a:pt x="f5" y="f8"/>
                  </a:cubicBezTo>
                  <a:cubicBezTo>
                    <a:pt x="f5" y="f10"/>
                    <a:pt x="f10" y="f5"/>
                    <a:pt x="f8" y="f5"/>
                  </a:cubicBezTo>
                  <a:cubicBezTo>
                    <a:pt x="f9" y="f5"/>
                    <a:pt x="f7" y="f10"/>
                    <a:pt x="f7" y="f8"/>
                  </a:cubicBezTo>
                  <a:close/>
                </a:path>
              </a:pathLst>
            </a:custGeom>
            <a:solidFill>
              <a:srgbClr val="F26F46"/>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pitchFamily="34"/>
                <a:cs typeface="Calibri" pitchFamily="34"/>
              </a:endParaRPr>
            </a:p>
          </p:txBody>
        </p:sp>
        <p:pic>
          <p:nvPicPr>
            <p:cNvPr id="23" name="Graphic 13" descr="World with solid fill">
              <a:extLst>
                <a:ext uri="{FF2B5EF4-FFF2-40B4-BE49-F238E27FC236}">
                  <a16:creationId xmlns:a16="http://schemas.microsoft.com/office/drawing/2014/main" id="{254527F2-EF1E-0998-3C7E-82A1F5C659F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149907" y="4797747"/>
              <a:ext cx="493236" cy="493236"/>
            </a:xfrm>
            <a:prstGeom prst="rect">
              <a:avLst/>
            </a:prstGeom>
            <a:noFill/>
            <a:ln cap="flat">
              <a:noFill/>
            </a:ln>
          </p:spPr>
        </p:pic>
      </p:grpSp>
      <p:sp>
        <p:nvSpPr>
          <p:cNvPr id="27" name="Text Placeholder 18">
            <a:extLst>
              <a:ext uri="{FF2B5EF4-FFF2-40B4-BE49-F238E27FC236}">
                <a16:creationId xmlns:a16="http://schemas.microsoft.com/office/drawing/2014/main" id="{1876E1BA-51E4-096D-4C71-16A43A85170F}"/>
              </a:ext>
            </a:extLst>
          </p:cNvPr>
          <p:cNvSpPr txBox="1"/>
          <p:nvPr/>
        </p:nvSpPr>
        <p:spPr>
          <a:xfrm>
            <a:off x="5876217" y="3943148"/>
            <a:ext cx="5881768" cy="634246"/>
          </a:xfrm>
          <a:prstGeom prst="rect">
            <a:avLst/>
          </a:prstGeom>
          <a:noFill/>
          <a:ln cap="flat">
            <a:noFill/>
          </a:ln>
        </p:spPr>
        <p:txBody>
          <a:bodyPr vert="horz" wrap="square" lIns="91440" tIns="45720" rIns="91440" bIns="45720" anchor="t" anchorCtr="0" compatLnSpc="1">
            <a:normAutofit/>
          </a:bodyPr>
          <a:lstStyle/>
          <a:p>
            <a:pPr marL="0" marR="0" lvl="0" indent="0" algn="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2800" b="1" i="0" u="none" strike="noStrike" kern="1200" cap="none" spc="0" baseline="0">
                <a:solidFill>
                  <a:srgbClr val="FFFFFF"/>
                </a:solidFill>
                <a:uFillTx/>
                <a:latin typeface="Calibri"/>
              </a:rPr>
              <a:t>Volg onze reis</a:t>
            </a:r>
          </a:p>
        </p:txBody>
      </p:sp>
      <p:grpSp>
        <p:nvGrpSpPr>
          <p:cNvPr id="28" name="Group 70">
            <a:extLst>
              <a:ext uri="{FF2B5EF4-FFF2-40B4-BE49-F238E27FC236}">
                <a16:creationId xmlns:a16="http://schemas.microsoft.com/office/drawing/2014/main" id="{6D0D594D-9C22-7AD1-6640-9A9BC8A3CA2C}"/>
              </a:ext>
            </a:extLst>
          </p:cNvPr>
          <p:cNvGrpSpPr/>
          <p:nvPr/>
        </p:nvGrpSpPr>
        <p:grpSpPr>
          <a:xfrm>
            <a:off x="-971903" y="3429000"/>
            <a:ext cx="2003943" cy="2483674"/>
            <a:chOff x="3356305" y="3018434"/>
            <a:chExt cx="2003943" cy="2483674"/>
          </a:xfrm>
        </p:grpSpPr>
        <p:sp>
          <p:nvSpPr>
            <p:cNvPr id="29" name="Freeform 71">
              <a:extLst>
                <a:ext uri="{FF2B5EF4-FFF2-40B4-BE49-F238E27FC236}">
                  <a16:creationId xmlns:a16="http://schemas.microsoft.com/office/drawing/2014/main" id="{F0B5F4EC-3BB7-0014-6D54-C67D704B607B}"/>
                </a:ext>
              </a:extLst>
            </p:cNvPr>
            <p:cNvSpPr/>
            <p:nvPr/>
          </p:nvSpPr>
          <p:spPr>
            <a:xfrm>
              <a:off x="3357969" y="4499981"/>
              <a:ext cx="2002279" cy="1002127"/>
            </a:xfrm>
            <a:custGeom>
              <a:avLst/>
              <a:gdLst>
                <a:gd name="f0" fmla="val 10800000"/>
                <a:gd name="f1" fmla="val 5400000"/>
                <a:gd name="f2" fmla="val 180"/>
                <a:gd name="f3" fmla="val w"/>
                <a:gd name="f4" fmla="val h"/>
                <a:gd name="f5" fmla="val 0"/>
                <a:gd name="f6" fmla="val 1145036"/>
                <a:gd name="f7" fmla="val 573083"/>
                <a:gd name="f8" fmla="val 1144086"/>
                <a:gd name="f9" fmla="val 317005"/>
                <a:gd name="f10" fmla="val 887522"/>
                <a:gd name="f11" fmla="val 573084"/>
                <a:gd name="f12" fmla="val 572043"/>
                <a:gd name="f13" fmla="val 256564"/>
                <a:gd name="f14" fmla="val 316053"/>
                <a:gd name="f15" fmla="+- 0 0 -90"/>
                <a:gd name="f16" fmla="*/ f3 1 1145036"/>
                <a:gd name="f17" fmla="*/ f4 1 573083"/>
                <a:gd name="f18" fmla="+- f7 0 f5"/>
                <a:gd name="f19" fmla="+- f6 0 f5"/>
                <a:gd name="f20" fmla="*/ f15 f0 1"/>
                <a:gd name="f21" fmla="*/ f19 1 1145036"/>
                <a:gd name="f22" fmla="*/ f18 1 573083"/>
                <a:gd name="f23" fmla="*/ 1144086 f19 1"/>
                <a:gd name="f24" fmla="*/ 0 f18 1"/>
                <a:gd name="f25" fmla="*/ 572043 f19 1"/>
                <a:gd name="f26" fmla="*/ 573084 f18 1"/>
                <a:gd name="f27" fmla="*/ 0 f19 1"/>
                <a:gd name="f28" fmla="*/ 1145036 f19 1"/>
                <a:gd name="f29" fmla="*/ f20 1 f2"/>
                <a:gd name="f30" fmla="*/ f23 1 1145036"/>
                <a:gd name="f31" fmla="*/ f24 1 573083"/>
                <a:gd name="f32" fmla="*/ f25 1 1145036"/>
                <a:gd name="f33" fmla="*/ f26 1 573083"/>
                <a:gd name="f34" fmla="*/ f27 1 1145036"/>
                <a:gd name="f35" fmla="*/ f28 1 1145036"/>
                <a:gd name="f36" fmla="*/ f5 1 f21"/>
                <a:gd name="f37" fmla="*/ f6 1 f21"/>
                <a:gd name="f38" fmla="*/ f5 1 f22"/>
                <a:gd name="f39" fmla="*/ f7 1 f22"/>
                <a:gd name="f40" fmla="+- f29 0 f1"/>
                <a:gd name="f41" fmla="*/ f30 1 f21"/>
                <a:gd name="f42" fmla="*/ f31 1 f22"/>
                <a:gd name="f43" fmla="*/ f32 1 f21"/>
                <a:gd name="f44" fmla="*/ f33 1 f22"/>
                <a:gd name="f45" fmla="*/ f34 1 f21"/>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6 1"/>
              </a:gdLst>
              <a:ahLst/>
              <a:cxnLst>
                <a:cxn ang="3cd4">
                  <a:pos x="hc" y="t"/>
                </a:cxn>
                <a:cxn ang="0">
                  <a:pos x="r" y="vc"/>
                </a:cxn>
                <a:cxn ang="cd4">
                  <a:pos x="hc" y="b"/>
                </a:cxn>
                <a:cxn ang="cd2">
                  <a:pos x="l" y="vc"/>
                </a:cxn>
                <a:cxn ang="f40">
                  <a:pos x="f51" y="f52"/>
                </a:cxn>
                <a:cxn ang="f40">
                  <a:pos x="f53" y="f54"/>
                </a:cxn>
                <a:cxn ang="f40">
                  <a:pos x="f55" y="f52"/>
                </a:cxn>
                <a:cxn ang="f40">
                  <a:pos x="f56" y="f52"/>
                </a:cxn>
              </a:cxnLst>
              <a:rect l="f47" t="f50" r="f48" b="f49"/>
              <a:pathLst>
                <a:path w="1145036" h="573083">
                  <a:moveTo>
                    <a:pt x="f8" y="f5"/>
                  </a:moveTo>
                  <a:cubicBezTo>
                    <a:pt x="f8" y="f9"/>
                    <a:pt x="f10" y="f11"/>
                    <a:pt x="f12" y="f11"/>
                  </a:cubicBezTo>
                  <a:cubicBezTo>
                    <a:pt x="f13" y="f11"/>
                    <a:pt x="f5" y="f14"/>
                    <a:pt x="f5" y="f5"/>
                  </a:cubicBezTo>
                  <a:lnTo>
                    <a:pt x="f6" y="f5"/>
                  </a:lnTo>
                  <a:close/>
                </a:path>
              </a:pathLst>
            </a:custGeom>
            <a:solidFill>
              <a:srgbClr val="F26F46"/>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nvGrpSpPr>
            <p:cNvPr id="30" name="Graphic 10">
              <a:extLst>
                <a:ext uri="{FF2B5EF4-FFF2-40B4-BE49-F238E27FC236}">
                  <a16:creationId xmlns:a16="http://schemas.microsoft.com/office/drawing/2014/main" id="{78027E32-25C7-95A1-EF68-A925044B43F7}"/>
                </a:ext>
              </a:extLst>
            </p:cNvPr>
            <p:cNvGrpSpPr/>
            <p:nvPr/>
          </p:nvGrpSpPr>
          <p:grpSpPr>
            <a:xfrm>
              <a:off x="4418947" y="3480599"/>
              <a:ext cx="938778" cy="873499"/>
              <a:chOff x="4418947" y="3480599"/>
              <a:chExt cx="938778" cy="873499"/>
            </a:xfrm>
          </p:grpSpPr>
          <p:sp>
            <p:nvSpPr>
              <p:cNvPr id="31" name="Freeform 77">
                <a:extLst>
                  <a:ext uri="{FF2B5EF4-FFF2-40B4-BE49-F238E27FC236}">
                    <a16:creationId xmlns:a16="http://schemas.microsoft.com/office/drawing/2014/main" id="{03E7697D-6C8D-B372-7DB3-AD33746C44DA}"/>
                  </a:ext>
                </a:extLst>
              </p:cNvPr>
              <p:cNvSpPr/>
              <p:nvPr/>
            </p:nvSpPr>
            <p:spPr>
              <a:xfrm>
                <a:off x="4418947" y="3928390"/>
                <a:ext cx="425333" cy="425708"/>
              </a:xfrm>
              <a:custGeom>
                <a:avLst/>
                <a:gdLst>
                  <a:gd name="f0" fmla="val 10800000"/>
                  <a:gd name="f1" fmla="val 5400000"/>
                  <a:gd name="f2" fmla="val 180"/>
                  <a:gd name="f3" fmla="val w"/>
                  <a:gd name="f4" fmla="val h"/>
                  <a:gd name="f5" fmla="val 0"/>
                  <a:gd name="f6" fmla="val 243233"/>
                  <a:gd name="f7" fmla="val 243449"/>
                  <a:gd name="f8" fmla="val 59376"/>
                  <a:gd name="f9" fmla="val 184079"/>
                  <a:gd name="f10" fmla="val 8063"/>
                  <a:gd name="f11" fmla="val 132672"/>
                  <a:gd name="f12" fmla="+- 0 0 9991"/>
                  <a:gd name="f13" fmla="val 63179"/>
                  <a:gd name="f14" fmla="val 5213"/>
                  <a:gd name="f15" fmla="val 5109"/>
                  <a:gd name="f16" fmla="val 64127"/>
                  <a:gd name="f17" fmla="+- 0 0 10123"/>
                  <a:gd name="f18" fmla="val 133495"/>
                  <a:gd name="f19" fmla="val 8917"/>
                  <a:gd name="f20" fmla="val 183857"/>
                  <a:gd name="f21" fmla="val 59371"/>
                  <a:gd name="f22" fmla="val 235170"/>
                  <a:gd name="f23" fmla="val 110777"/>
                  <a:gd name="f24" fmla="val 253225"/>
                  <a:gd name="f25" fmla="val 180271"/>
                  <a:gd name="f26" fmla="val 238021"/>
                  <a:gd name="f27" fmla="val 238341"/>
                  <a:gd name="f28" fmla="val 179106"/>
                  <a:gd name="f29" fmla="val 253572"/>
                  <a:gd name="f30" fmla="val 109739"/>
                  <a:gd name="f31" fmla="val 234533"/>
                  <a:gd name="f32" fmla="+- 0 0 -90"/>
                  <a:gd name="f33" fmla="*/ f3 1 243233"/>
                  <a:gd name="f34" fmla="*/ f4 1 243449"/>
                  <a:gd name="f35" fmla="+- f7 0 f5"/>
                  <a:gd name="f36" fmla="+- f6 0 f5"/>
                  <a:gd name="f37" fmla="*/ f32 f0 1"/>
                  <a:gd name="f38" fmla="*/ f36 1 243233"/>
                  <a:gd name="f39" fmla="*/ f35 1 243449"/>
                  <a:gd name="f40" fmla="*/ 59376 f36 1"/>
                  <a:gd name="f41" fmla="*/ 184079 f35 1"/>
                  <a:gd name="f42" fmla="*/ 5213 f36 1"/>
                  <a:gd name="f43" fmla="*/ 5109 f35 1"/>
                  <a:gd name="f44" fmla="*/ 183857 f36 1"/>
                  <a:gd name="f45" fmla="*/ 59371 f35 1"/>
                  <a:gd name="f46" fmla="*/ 238021 f36 1"/>
                  <a:gd name="f47" fmla="*/ 238341 f35 1"/>
                  <a:gd name="f48" fmla="*/ f37 1 f2"/>
                  <a:gd name="f49" fmla="*/ f40 1 243233"/>
                  <a:gd name="f50" fmla="*/ f41 1 243449"/>
                  <a:gd name="f51" fmla="*/ f42 1 243233"/>
                  <a:gd name="f52" fmla="*/ f43 1 243449"/>
                  <a:gd name="f53" fmla="*/ f44 1 243233"/>
                  <a:gd name="f54" fmla="*/ f45 1 243449"/>
                  <a:gd name="f55" fmla="*/ f46 1 243233"/>
                  <a:gd name="f56" fmla="*/ f47 1 243449"/>
                  <a:gd name="f57" fmla="*/ f5 1 f38"/>
                  <a:gd name="f58" fmla="*/ f6 1 f38"/>
                  <a:gd name="f59" fmla="*/ f5 1 f39"/>
                  <a:gd name="f60" fmla="*/ f7 1 f39"/>
                  <a:gd name="f61" fmla="+- f48 0 f1"/>
                  <a:gd name="f62" fmla="*/ f49 1 f38"/>
                  <a:gd name="f63" fmla="*/ f50 1 f39"/>
                  <a:gd name="f64" fmla="*/ f51 1 f38"/>
                  <a:gd name="f65" fmla="*/ f52 1 f39"/>
                  <a:gd name="f66" fmla="*/ f53 1 f38"/>
                  <a:gd name="f67" fmla="*/ f54 1 f39"/>
                  <a:gd name="f68" fmla="*/ f55 1 f38"/>
                  <a:gd name="f69" fmla="*/ f56 1 f39"/>
                  <a:gd name="f70" fmla="*/ f57 f33 1"/>
                  <a:gd name="f71" fmla="*/ f58 f33 1"/>
                  <a:gd name="f72" fmla="*/ f60 f34 1"/>
                  <a:gd name="f73" fmla="*/ f59 f34 1"/>
                  <a:gd name="f74" fmla="*/ f62 f33 1"/>
                  <a:gd name="f75" fmla="*/ f63 f34 1"/>
                  <a:gd name="f76" fmla="*/ f64 f33 1"/>
                  <a:gd name="f77" fmla="*/ f65 f34 1"/>
                  <a:gd name="f78" fmla="*/ f66 f33 1"/>
                  <a:gd name="f79" fmla="*/ f67 f34 1"/>
                  <a:gd name="f80" fmla="*/ f68 f33 1"/>
                  <a:gd name="f81" fmla="*/ f69 f34 1"/>
                </a:gdLst>
                <a:ahLst/>
                <a:cxnLst>
                  <a:cxn ang="3cd4">
                    <a:pos x="hc" y="t"/>
                  </a:cxn>
                  <a:cxn ang="0">
                    <a:pos x="r" y="vc"/>
                  </a:cxn>
                  <a:cxn ang="cd4">
                    <a:pos x="hc" y="b"/>
                  </a:cxn>
                  <a:cxn ang="cd2">
                    <a:pos x="l" y="vc"/>
                  </a:cxn>
                  <a:cxn ang="f61">
                    <a:pos x="f74" y="f75"/>
                  </a:cxn>
                  <a:cxn ang="f61">
                    <a:pos x="f76" y="f77"/>
                  </a:cxn>
                  <a:cxn ang="f61">
                    <a:pos x="f78" y="f79"/>
                  </a:cxn>
                  <a:cxn ang="f61">
                    <a:pos x="f80" y="f81"/>
                  </a:cxn>
                  <a:cxn ang="f61">
                    <a:pos x="f74" y="f75"/>
                  </a:cxn>
                </a:cxnLst>
                <a:rect l="f70" t="f73" r="f71" b="f72"/>
                <a:pathLst>
                  <a:path w="243233" h="243449">
                    <a:moveTo>
                      <a:pt x="f8" y="f9"/>
                    </a:moveTo>
                    <a:cubicBezTo>
                      <a:pt x="f10" y="f11"/>
                      <a:pt x="f12" y="f13"/>
                      <a:pt x="f14" y="f15"/>
                    </a:cubicBezTo>
                    <a:cubicBezTo>
                      <a:pt x="f16" y="f17"/>
                      <a:pt x="f18" y="f19"/>
                      <a:pt x="f20" y="f21"/>
                    </a:cubicBezTo>
                    <a:cubicBezTo>
                      <a:pt x="f22" y="f23"/>
                      <a:pt x="f24" y="f25"/>
                      <a:pt x="f26" y="f27"/>
                    </a:cubicBezTo>
                    <a:cubicBezTo>
                      <a:pt x="f28" y="f29"/>
                      <a:pt x="f30" y="f31"/>
                      <a:pt x="f8" y="f9"/>
                    </a:cubicBezTo>
                    <a:close/>
                  </a:path>
                </a:pathLst>
              </a:custGeom>
              <a:solidFill>
                <a:srgbClr val="55854D"/>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2" name="Freeform 78">
                <a:extLst>
                  <a:ext uri="{FF2B5EF4-FFF2-40B4-BE49-F238E27FC236}">
                    <a16:creationId xmlns:a16="http://schemas.microsoft.com/office/drawing/2014/main" id="{90827E39-5515-5321-EE23-21A489B171C4}"/>
                  </a:ext>
                </a:extLst>
              </p:cNvPr>
              <p:cNvSpPr/>
              <p:nvPr/>
            </p:nvSpPr>
            <p:spPr>
              <a:xfrm>
                <a:off x="4932392" y="3928390"/>
                <a:ext cx="425333" cy="425708"/>
              </a:xfrm>
              <a:custGeom>
                <a:avLst/>
                <a:gdLst>
                  <a:gd name="f0" fmla="val 10800000"/>
                  <a:gd name="f1" fmla="val 5400000"/>
                  <a:gd name="f2" fmla="val 180"/>
                  <a:gd name="f3" fmla="val w"/>
                  <a:gd name="f4" fmla="val h"/>
                  <a:gd name="f5" fmla="val 0"/>
                  <a:gd name="f6" fmla="val 243233"/>
                  <a:gd name="f7" fmla="val 243449"/>
                  <a:gd name="f8" fmla="val 183857"/>
                  <a:gd name="f9" fmla="val 184079"/>
                  <a:gd name="f10" fmla="val 235170"/>
                  <a:gd name="f11" fmla="val 132672"/>
                  <a:gd name="f12" fmla="val 253225"/>
                  <a:gd name="f13" fmla="val 63179"/>
                  <a:gd name="f14" fmla="val 238021"/>
                  <a:gd name="f15" fmla="val 5109"/>
                  <a:gd name="f16" fmla="val 179106"/>
                  <a:gd name="f17" fmla="+- 0 0 10123"/>
                  <a:gd name="f18" fmla="val 109739"/>
                  <a:gd name="f19" fmla="val 8917"/>
                  <a:gd name="f20" fmla="val 59376"/>
                  <a:gd name="f21" fmla="val 59371"/>
                  <a:gd name="f22" fmla="val 8063"/>
                  <a:gd name="f23" fmla="val 110777"/>
                  <a:gd name="f24" fmla="+- 0 0 9991"/>
                  <a:gd name="f25" fmla="val 180271"/>
                  <a:gd name="f26" fmla="val 5213"/>
                  <a:gd name="f27" fmla="val 238341"/>
                  <a:gd name="f28" fmla="val 64127"/>
                  <a:gd name="f29" fmla="val 253572"/>
                  <a:gd name="f30" fmla="val 133495"/>
                  <a:gd name="f31" fmla="val 234533"/>
                  <a:gd name="f32" fmla="+- 0 0 -90"/>
                  <a:gd name="f33" fmla="*/ f3 1 243233"/>
                  <a:gd name="f34" fmla="*/ f4 1 243449"/>
                  <a:gd name="f35" fmla="+- f7 0 f5"/>
                  <a:gd name="f36" fmla="+- f6 0 f5"/>
                  <a:gd name="f37" fmla="*/ f32 f0 1"/>
                  <a:gd name="f38" fmla="*/ f36 1 243233"/>
                  <a:gd name="f39" fmla="*/ f35 1 243449"/>
                  <a:gd name="f40" fmla="*/ 183857 f36 1"/>
                  <a:gd name="f41" fmla="*/ 184079 f35 1"/>
                  <a:gd name="f42" fmla="*/ 238021 f36 1"/>
                  <a:gd name="f43" fmla="*/ 5109 f35 1"/>
                  <a:gd name="f44" fmla="*/ 59376 f36 1"/>
                  <a:gd name="f45" fmla="*/ 59371 f35 1"/>
                  <a:gd name="f46" fmla="*/ 5213 f36 1"/>
                  <a:gd name="f47" fmla="*/ 238341 f35 1"/>
                  <a:gd name="f48" fmla="*/ f37 1 f2"/>
                  <a:gd name="f49" fmla="*/ f40 1 243233"/>
                  <a:gd name="f50" fmla="*/ f41 1 243449"/>
                  <a:gd name="f51" fmla="*/ f42 1 243233"/>
                  <a:gd name="f52" fmla="*/ f43 1 243449"/>
                  <a:gd name="f53" fmla="*/ f44 1 243233"/>
                  <a:gd name="f54" fmla="*/ f45 1 243449"/>
                  <a:gd name="f55" fmla="*/ f46 1 243233"/>
                  <a:gd name="f56" fmla="*/ f47 1 243449"/>
                  <a:gd name="f57" fmla="*/ f5 1 f38"/>
                  <a:gd name="f58" fmla="*/ f6 1 f38"/>
                  <a:gd name="f59" fmla="*/ f5 1 f39"/>
                  <a:gd name="f60" fmla="*/ f7 1 f39"/>
                  <a:gd name="f61" fmla="+- f48 0 f1"/>
                  <a:gd name="f62" fmla="*/ f49 1 f38"/>
                  <a:gd name="f63" fmla="*/ f50 1 f39"/>
                  <a:gd name="f64" fmla="*/ f51 1 f38"/>
                  <a:gd name="f65" fmla="*/ f52 1 f39"/>
                  <a:gd name="f66" fmla="*/ f53 1 f38"/>
                  <a:gd name="f67" fmla="*/ f54 1 f39"/>
                  <a:gd name="f68" fmla="*/ f55 1 f38"/>
                  <a:gd name="f69" fmla="*/ f56 1 f39"/>
                  <a:gd name="f70" fmla="*/ f57 f33 1"/>
                  <a:gd name="f71" fmla="*/ f58 f33 1"/>
                  <a:gd name="f72" fmla="*/ f60 f34 1"/>
                  <a:gd name="f73" fmla="*/ f59 f34 1"/>
                  <a:gd name="f74" fmla="*/ f62 f33 1"/>
                  <a:gd name="f75" fmla="*/ f63 f34 1"/>
                  <a:gd name="f76" fmla="*/ f64 f33 1"/>
                  <a:gd name="f77" fmla="*/ f65 f34 1"/>
                  <a:gd name="f78" fmla="*/ f66 f33 1"/>
                  <a:gd name="f79" fmla="*/ f67 f34 1"/>
                  <a:gd name="f80" fmla="*/ f68 f33 1"/>
                  <a:gd name="f81" fmla="*/ f69 f34 1"/>
                </a:gdLst>
                <a:ahLst/>
                <a:cxnLst>
                  <a:cxn ang="3cd4">
                    <a:pos x="hc" y="t"/>
                  </a:cxn>
                  <a:cxn ang="0">
                    <a:pos x="r" y="vc"/>
                  </a:cxn>
                  <a:cxn ang="cd4">
                    <a:pos x="hc" y="b"/>
                  </a:cxn>
                  <a:cxn ang="cd2">
                    <a:pos x="l" y="vc"/>
                  </a:cxn>
                  <a:cxn ang="f61">
                    <a:pos x="f74" y="f75"/>
                  </a:cxn>
                  <a:cxn ang="f61">
                    <a:pos x="f76" y="f77"/>
                  </a:cxn>
                  <a:cxn ang="f61">
                    <a:pos x="f78" y="f79"/>
                  </a:cxn>
                  <a:cxn ang="f61">
                    <a:pos x="f80" y="f81"/>
                  </a:cxn>
                  <a:cxn ang="f61">
                    <a:pos x="f74" y="f75"/>
                  </a:cxn>
                </a:cxnLst>
                <a:rect l="f70" t="f73" r="f71" b="f72"/>
                <a:pathLst>
                  <a:path w="243233" h="243449">
                    <a:moveTo>
                      <a:pt x="f8" y="f9"/>
                    </a:moveTo>
                    <a:cubicBezTo>
                      <a:pt x="f10" y="f11"/>
                      <a:pt x="f12" y="f13"/>
                      <a:pt x="f14" y="f15"/>
                    </a:cubicBezTo>
                    <a:cubicBezTo>
                      <a:pt x="f16" y="f17"/>
                      <a:pt x="f18" y="f19"/>
                      <a:pt x="f20" y="f21"/>
                    </a:cubicBezTo>
                    <a:cubicBezTo>
                      <a:pt x="f22" y="f23"/>
                      <a:pt x="f24" y="f25"/>
                      <a:pt x="f26" y="f27"/>
                    </a:cubicBezTo>
                    <a:cubicBezTo>
                      <a:pt x="f28" y="f29"/>
                      <a:pt x="f30" y="f31"/>
                      <a:pt x="f8" y="f9"/>
                    </a:cubicBezTo>
                    <a:close/>
                  </a:path>
                </a:pathLst>
              </a:custGeom>
              <a:solidFill>
                <a:srgbClr val="55854D"/>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3" name="Freeform 79">
                <a:extLst>
                  <a:ext uri="{FF2B5EF4-FFF2-40B4-BE49-F238E27FC236}">
                    <a16:creationId xmlns:a16="http://schemas.microsoft.com/office/drawing/2014/main" id="{C4E4B2D3-FB29-B429-EAA6-8D42FFDE5760}"/>
                  </a:ext>
                </a:extLst>
              </p:cNvPr>
              <p:cNvSpPr/>
              <p:nvPr/>
            </p:nvSpPr>
            <p:spPr>
              <a:xfrm>
                <a:off x="4418947" y="3480599"/>
                <a:ext cx="425333" cy="425708"/>
              </a:xfrm>
              <a:custGeom>
                <a:avLst/>
                <a:gdLst>
                  <a:gd name="f0" fmla="val 10800000"/>
                  <a:gd name="f1" fmla="val 5400000"/>
                  <a:gd name="f2" fmla="val 180"/>
                  <a:gd name="f3" fmla="val w"/>
                  <a:gd name="f4" fmla="val h"/>
                  <a:gd name="f5" fmla="val 0"/>
                  <a:gd name="f6" fmla="val 243233"/>
                  <a:gd name="f7" fmla="val 243449"/>
                  <a:gd name="f8" fmla="val 59376"/>
                  <a:gd name="f9" fmla="val 184079"/>
                  <a:gd name="f10" fmla="val 8063"/>
                  <a:gd name="f11" fmla="val 132672"/>
                  <a:gd name="f12" fmla="+- 0 0 9991"/>
                  <a:gd name="f13" fmla="val 63179"/>
                  <a:gd name="f14" fmla="val 5213"/>
                  <a:gd name="f15" fmla="val 5109"/>
                  <a:gd name="f16" fmla="val 64127"/>
                  <a:gd name="f17" fmla="+- 0 0 10123"/>
                  <a:gd name="f18" fmla="val 133495"/>
                  <a:gd name="f19" fmla="val 8917"/>
                  <a:gd name="f20" fmla="val 183857"/>
                  <a:gd name="f21" fmla="val 59371"/>
                  <a:gd name="f22" fmla="val 235170"/>
                  <a:gd name="f23" fmla="val 110777"/>
                  <a:gd name="f24" fmla="val 253225"/>
                  <a:gd name="f25" fmla="val 180271"/>
                  <a:gd name="f26" fmla="val 238021"/>
                  <a:gd name="f27" fmla="val 238341"/>
                  <a:gd name="f28" fmla="val 179106"/>
                  <a:gd name="f29" fmla="val 253572"/>
                  <a:gd name="f30" fmla="val 109739"/>
                  <a:gd name="f31" fmla="val 234533"/>
                  <a:gd name="f32" fmla="+- 0 0 -90"/>
                  <a:gd name="f33" fmla="*/ f3 1 243233"/>
                  <a:gd name="f34" fmla="*/ f4 1 243449"/>
                  <a:gd name="f35" fmla="+- f7 0 f5"/>
                  <a:gd name="f36" fmla="+- f6 0 f5"/>
                  <a:gd name="f37" fmla="*/ f32 f0 1"/>
                  <a:gd name="f38" fmla="*/ f36 1 243233"/>
                  <a:gd name="f39" fmla="*/ f35 1 243449"/>
                  <a:gd name="f40" fmla="*/ 59376 f36 1"/>
                  <a:gd name="f41" fmla="*/ 184079 f35 1"/>
                  <a:gd name="f42" fmla="*/ 5213 f36 1"/>
                  <a:gd name="f43" fmla="*/ 5109 f35 1"/>
                  <a:gd name="f44" fmla="*/ 183857 f36 1"/>
                  <a:gd name="f45" fmla="*/ 59371 f35 1"/>
                  <a:gd name="f46" fmla="*/ 238021 f36 1"/>
                  <a:gd name="f47" fmla="*/ 238341 f35 1"/>
                  <a:gd name="f48" fmla="*/ f37 1 f2"/>
                  <a:gd name="f49" fmla="*/ f40 1 243233"/>
                  <a:gd name="f50" fmla="*/ f41 1 243449"/>
                  <a:gd name="f51" fmla="*/ f42 1 243233"/>
                  <a:gd name="f52" fmla="*/ f43 1 243449"/>
                  <a:gd name="f53" fmla="*/ f44 1 243233"/>
                  <a:gd name="f54" fmla="*/ f45 1 243449"/>
                  <a:gd name="f55" fmla="*/ f46 1 243233"/>
                  <a:gd name="f56" fmla="*/ f47 1 243449"/>
                  <a:gd name="f57" fmla="*/ f5 1 f38"/>
                  <a:gd name="f58" fmla="*/ f6 1 f38"/>
                  <a:gd name="f59" fmla="*/ f5 1 f39"/>
                  <a:gd name="f60" fmla="*/ f7 1 f39"/>
                  <a:gd name="f61" fmla="+- f48 0 f1"/>
                  <a:gd name="f62" fmla="*/ f49 1 f38"/>
                  <a:gd name="f63" fmla="*/ f50 1 f39"/>
                  <a:gd name="f64" fmla="*/ f51 1 f38"/>
                  <a:gd name="f65" fmla="*/ f52 1 f39"/>
                  <a:gd name="f66" fmla="*/ f53 1 f38"/>
                  <a:gd name="f67" fmla="*/ f54 1 f39"/>
                  <a:gd name="f68" fmla="*/ f55 1 f38"/>
                  <a:gd name="f69" fmla="*/ f56 1 f39"/>
                  <a:gd name="f70" fmla="*/ f57 f33 1"/>
                  <a:gd name="f71" fmla="*/ f58 f33 1"/>
                  <a:gd name="f72" fmla="*/ f60 f34 1"/>
                  <a:gd name="f73" fmla="*/ f59 f34 1"/>
                  <a:gd name="f74" fmla="*/ f62 f33 1"/>
                  <a:gd name="f75" fmla="*/ f63 f34 1"/>
                  <a:gd name="f76" fmla="*/ f64 f33 1"/>
                  <a:gd name="f77" fmla="*/ f65 f34 1"/>
                  <a:gd name="f78" fmla="*/ f66 f33 1"/>
                  <a:gd name="f79" fmla="*/ f67 f34 1"/>
                  <a:gd name="f80" fmla="*/ f68 f33 1"/>
                  <a:gd name="f81" fmla="*/ f69 f34 1"/>
                </a:gdLst>
                <a:ahLst/>
                <a:cxnLst>
                  <a:cxn ang="3cd4">
                    <a:pos x="hc" y="t"/>
                  </a:cxn>
                  <a:cxn ang="0">
                    <a:pos x="r" y="vc"/>
                  </a:cxn>
                  <a:cxn ang="cd4">
                    <a:pos x="hc" y="b"/>
                  </a:cxn>
                  <a:cxn ang="cd2">
                    <a:pos x="l" y="vc"/>
                  </a:cxn>
                  <a:cxn ang="f61">
                    <a:pos x="f74" y="f75"/>
                  </a:cxn>
                  <a:cxn ang="f61">
                    <a:pos x="f76" y="f77"/>
                  </a:cxn>
                  <a:cxn ang="f61">
                    <a:pos x="f78" y="f79"/>
                  </a:cxn>
                  <a:cxn ang="f61">
                    <a:pos x="f80" y="f81"/>
                  </a:cxn>
                  <a:cxn ang="f61">
                    <a:pos x="f74" y="f75"/>
                  </a:cxn>
                </a:cxnLst>
                <a:rect l="f70" t="f73" r="f71" b="f72"/>
                <a:pathLst>
                  <a:path w="243233" h="243449">
                    <a:moveTo>
                      <a:pt x="f8" y="f9"/>
                    </a:moveTo>
                    <a:cubicBezTo>
                      <a:pt x="f10" y="f11"/>
                      <a:pt x="f12" y="f13"/>
                      <a:pt x="f14" y="f15"/>
                    </a:cubicBezTo>
                    <a:cubicBezTo>
                      <a:pt x="f16" y="f17"/>
                      <a:pt x="f18" y="f19"/>
                      <a:pt x="f20" y="f21"/>
                    </a:cubicBezTo>
                    <a:cubicBezTo>
                      <a:pt x="f22" y="f23"/>
                      <a:pt x="f24" y="f25"/>
                      <a:pt x="f26" y="f27"/>
                    </a:cubicBezTo>
                    <a:cubicBezTo>
                      <a:pt x="f28" y="f29"/>
                      <a:pt x="f30" y="f31"/>
                      <a:pt x="f8" y="f9"/>
                    </a:cubicBezTo>
                    <a:close/>
                  </a:path>
                </a:pathLst>
              </a:custGeom>
              <a:solidFill>
                <a:srgbClr val="55854D"/>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4" name="Freeform 80">
                <a:extLst>
                  <a:ext uri="{FF2B5EF4-FFF2-40B4-BE49-F238E27FC236}">
                    <a16:creationId xmlns:a16="http://schemas.microsoft.com/office/drawing/2014/main" id="{77A922E7-313B-B5CA-A89D-DB65D6F1CD24}"/>
                  </a:ext>
                </a:extLst>
              </p:cNvPr>
              <p:cNvSpPr/>
              <p:nvPr/>
            </p:nvSpPr>
            <p:spPr>
              <a:xfrm>
                <a:off x="4932392" y="3480599"/>
                <a:ext cx="425333" cy="425708"/>
              </a:xfrm>
              <a:custGeom>
                <a:avLst/>
                <a:gdLst>
                  <a:gd name="f0" fmla="val 10800000"/>
                  <a:gd name="f1" fmla="val 5400000"/>
                  <a:gd name="f2" fmla="val 180"/>
                  <a:gd name="f3" fmla="val w"/>
                  <a:gd name="f4" fmla="val h"/>
                  <a:gd name="f5" fmla="val 0"/>
                  <a:gd name="f6" fmla="val 243233"/>
                  <a:gd name="f7" fmla="val 243449"/>
                  <a:gd name="f8" fmla="val 183857"/>
                  <a:gd name="f9" fmla="val 184079"/>
                  <a:gd name="f10" fmla="val 235170"/>
                  <a:gd name="f11" fmla="val 132672"/>
                  <a:gd name="f12" fmla="val 253225"/>
                  <a:gd name="f13" fmla="val 63179"/>
                  <a:gd name="f14" fmla="val 238021"/>
                  <a:gd name="f15" fmla="val 5109"/>
                  <a:gd name="f16" fmla="val 179106"/>
                  <a:gd name="f17" fmla="+- 0 0 10123"/>
                  <a:gd name="f18" fmla="val 109739"/>
                  <a:gd name="f19" fmla="val 8917"/>
                  <a:gd name="f20" fmla="val 59376"/>
                  <a:gd name="f21" fmla="val 59371"/>
                  <a:gd name="f22" fmla="val 8063"/>
                  <a:gd name="f23" fmla="val 110777"/>
                  <a:gd name="f24" fmla="+- 0 0 9991"/>
                  <a:gd name="f25" fmla="val 180271"/>
                  <a:gd name="f26" fmla="val 5213"/>
                  <a:gd name="f27" fmla="val 238341"/>
                  <a:gd name="f28" fmla="val 64127"/>
                  <a:gd name="f29" fmla="val 253572"/>
                  <a:gd name="f30" fmla="val 133495"/>
                  <a:gd name="f31" fmla="val 234533"/>
                  <a:gd name="f32" fmla="+- 0 0 -90"/>
                  <a:gd name="f33" fmla="*/ f3 1 243233"/>
                  <a:gd name="f34" fmla="*/ f4 1 243449"/>
                  <a:gd name="f35" fmla="+- f7 0 f5"/>
                  <a:gd name="f36" fmla="+- f6 0 f5"/>
                  <a:gd name="f37" fmla="*/ f32 f0 1"/>
                  <a:gd name="f38" fmla="*/ f36 1 243233"/>
                  <a:gd name="f39" fmla="*/ f35 1 243449"/>
                  <a:gd name="f40" fmla="*/ 183857 f36 1"/>
                  <a:gd name="f41" fmla="*/ 184079 f35 1"/>
                  <a:gd name="f42" fmla="*/ 238021 f36 1"/>
                  <a:gd name="f43" fmla="*/ 5109 f35 1"/>
                  <a:gd name="f44" fmla="*/ 59376 f36 1"/>
                  <a:gd name="f45" fmla="*/ 59371 f35 1"/>
                  <a:gd name="f46" fmla="*/ 5213 f36 1"/>
                  <a:gd name="f47" fmla="*/ 238341 f35 1"/>
                  <a:gd name="f48" fmla="*/ f37 1 f2"/>
                  <a:gd name="f49" fmla="*/ f40 1 243233"/>
                  <a:gd name="f50" fmla="*/ f41 1 243449"/>
                  <a:gd name="f51" fmla="*/ f42 1 243233"/>
                  <a:gd name="f52" fmla="*/ f43 1 243449"/>
                  <a:gd name="f53" fmla="*/ f44 1 243233"/>
                  <a:gd name="f54" fmla="*/ f45 1 243449"/>
                  <a:gd name="f55" fmla="*/ f46 1 243233"/>
                  <a:gd name="f56" fmla="*/ f47 1 243449"/>
                  <a:gd name="f57" fmla="*/ f5 1 f38"/>
                  <a:gd name="f58" fmla="*/ f6 1 f38"/>
                  <a:gd name="f59" fmla="*/ f5 1 f39"/>
                  <a:gd name="f60" fmla="*/ f7 1 f39"/>
                  <a:gd name="f61" fmla="+- f48 0 f1"/>
                  <a:gd name="f62" fmla="*/ f49 1 f38"/>
                  <a:gd name="f63" fmla="*/ f50 1 f39"/>
                  <a:gd name="f64" fmla="*/ f51 1 f38"/>
                  <a:gd name="f65" fmla="*/ f52 1 f39"/>
                  <a:gd name="f66" fmla="*/ f53 1 f38"/>
                  <a:gd name="f67" fmla="*/ f54 1 f39"/>
                  <a:gd name="f68" fmla="*/ f55 1 f38"/>
                  <a:gd name="f69" fmla="*/ f56 1 f39"/>
                  <a:gd name="f70" fmla="*/ f57 f33 1"/>
                  <a:gd name="f71" fmla="*/ f58 f33 1"/>
                  <a:gd name="f72" fmla="*/ f60 f34 1"/>
                  <a:gd name="f73" fmla="*/ f59 f34 1"/>
                  <a:gd name="f74" fmla="*/ f62 f33 1"/>
                  <a:gd name="f75" fmla="*/ f63 f34 1"/>
                  <a:gd name="f76" fmla="*/ f64 f33 1"/>
                  <a:gd name="f77" fmla="*/ f65 f34 1"/>
                  <a:gd name="f78" fmla="*/ f66 f33 1"/>
                  <a:gd name="f79" fmla="*/ f67 f34 1"/>
                  <a:gd name="f80" fmla="*/ f68 f33 1"/>
                  <a:gd name="f81" fmla="*/ f69 f34 1"/>
                </a:gdLst>
                <a:ahLst/>
                <a:cxnLst>
                  <a:cxn ang="3cd4">
                    <a:pos x="hc" y="t"/>
                  </a:cxn>
                  <a:cxn ang="0">
                    <a:pos x="r" y="vc"/>
                  </a:cxn>
                  <a:cxn ang="cd4">
                    <a:pos x="hc" y="b"/>
                  </a:cxn>
                  <a:cxn ang="cd2">
                    <a:pos x="l" y="vc"/>
                  </a:cxn>
                  <a:cxn ang="f61">
                    <a:pos x="f74" y="f75"/>
                  </a:cxn>
                  <a:cxn ang="f61">
                    <a:pos x="f76" y="f77"/>
                  </a:cxn>
                  <a:cxn ang="f61">
                    <a:pos x="f78" y="f79"/>
                  </a:cxn>
                  <a:cxn ang="f61">
                    <a:pos x="f80" y="f81"/>
                  </a:cxn>
                  <a:cxn ang="f61">
                    <a:pos x="f74" y="f75"/>
                  </a:cxn>
                </a:cxnLst>
                <a:rect l="f70" t="f73" r="f71" b="f72"/>
                <a:pathLst>
                  <a:path w="243233" h="243449">
                    <a:moveTo>
                      <a:pt x="f8" y="f9"/>
                    </a:moveTo>
                    <a:cubicBezTo>
                      <a:pt x="f10" y="f11"/>
                      <a:pt x="f12" y="f13"/>
                      <a:pt x="f14" y="f15"/>
                    </a:cubicBezTo>
                    <a:cubicBezTo>
                      <a:pt x="f16" y="f17"/>
                      <a:pt x="f18" y="f19"/>
                      <a:pt x="f20" y="f21"/>
                    </a:cubicBezTo>
                    <a:cubicBezTo>
                      <a:pt x="f22" y="f23"/>
                      <a:pt x="f24" y="f25"/>
                      <a:pt x="f26" y="f27"/>
                    </a:cubicBezTo>
                    <a:cubicBezTo>
                      <a:pt x="f28" y="f29"/>
                      <a:pt x="f30" y="f31"/>
                      <a:pt x="f8" y="f9"/>
                    </a:cubicBezTo>
                    <a:close/>
                  </a:path>
                </a:pathLst>
              </a:custGeom>
              <a:solidFill>
                <a:srgbClr val="55854D"/>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35" name="Freeform 73">
              <a:extLst>
                <a:ext uri="{FF2B5EF4-FFF2-40B4-BE49-F238E27FC236}">
                  <a16:creationId xmlns:a16="http://schemas.microsoft.com/office/drawing/2014/main" id="{5833228C-14EE-FA5E-0B9D-59762BBBD45C}"/>
                </a:ext>
              </a:extLst>
            </p:cNvPr>
            <p:cNvSpPr/>
            <p:nvPr/>
          </p:nvSpPr>
          <p:spPr>
            <a:xfrm>
              <a:off x="3356305" y="3023427"/>
              <a:ext cx="196074" cy="1331732"/>
            </a:xfrm>
            <a:custGeom>
              <a:avLst/>
              <a:gdLst>
                <a:gd name="f0" fmla="val 10800000"/>
                <a:gd name="f1" fmla="val 5400000"/>
                <a:gd name="f2" fmla="val 180"/>
                <a:gd name="f3" fmla="val w"/>
                <a:gd name="f4" fmla="val h"/>
                <a:gd name="f5" fmla="val 0"/>
                <a:gd name="f6" fmla="val 112127"/>
                <a:gd name="f7" fmla="val 761572"/>
                <a:gd name="f8" fmla="val 79820"/>
                <a:gd name="f9" fmla="val 761573"/>
                <a:gd name="f10" fmla="val 714927"/>
                <a:gd name="f11" fmla="val 10453"/>
                <a:gd name="f12" fmla="val 690176"/>
                <a:gd name="f13" fmla="val 19005"/>
                <a:gd name="f14" fmla="val 670184"/>
                <a:gd name="f15" fmla="val 26607"/>
                <a:gd name="f16" fmla="val 653049"/>
                <a:gd name="f17" fmla="val 32308"/>
                <a:gd name="f18" fmla="val 639721"/>
                <a:gd name="f19" fmla="val 609258"/>
                <a:gd name="f20" fmla="val 578796"/>
                <a:gd name="f21" fmla="val 565468"/>
                <a:gd name="f22" fmla="val 548333"/>
                <a:gd name="f23" fmla="val 528341"/>
                <a:gd name="f24" fmla="val 502638"/>
                <a:gd name="f25" fmla="val 456944"/>
                <a:gd name="f26" fmla="val 411249"/>
                <a:gd name="f27" fmla="val 385546"/>
                <a:gd name="f28" fmla="val 365555"/>
                <a:gd name="f29" fmla="val 348420"/>
                <a:gd name="f30" fmla="val 335092"/>
                <a:gd name="f31" fmla="val 304629"/>
                <a:gd name="f32" fmla="val 274166"/>
                <a:gd name="f33" fmla="val 260839"/>
                <a:gd name="f34" fmla="val 243703"/>
                <a:gd name="f35" fmla="val 223712"/>
                <a:gd name="f36" fmla="val 198009"/>
                <a:gd name="f37" fmla="val 152315"/>
                <a:gd name="f38" fmla="val 106620"/>
                <a:gd name="f39" fmla="val 80917"/>
                <a:gd name="f40" fmla="val 60926"/>
                <a:gd name="f41" fmla="val 43790"/>
                <a:gd name="f42" fmla="val 30463"/>
                <a:gd name="f43" fmla="val 112128"/>
                <a:gd name="f44" fmla="val 46646"/>
                <a:gd name="f45" fmla="val 101675"/>
                <a:gd name="f46" fmla="val 71397"/>
                <a:gd name="f47" fmla="val 93123"/>
                <a:gd name="f48" fmla="val 91389"/>
                <a:gd name="f49" fmla="val 85521"/>
                <a:gd name="f50" fmla="val 108524"/>
                <a:gd name="f51" fmla="val 121852"/>
                <a:gd name="f52" fmla="val 182778"/>
                <a:gd name="f53" fmla="val 196105"/>
                <a:gd name="f54" fmla="val 213240"/>
                <a:gd name="f55" fmla="val 233232"/>
                <a:gd name="f56" fmla="val 258935"/>
                <a:gd name="f57" fmla="val 350324"/>
                <a:gd name="f58" fmla="val 376027"/>
                <a:gd name="f59" fmla="val 396018"/>
                <a:gd name="f60" fmla="val 413153"/>
                <a:gd name="f61" fmla="val 426481"/>
                <a:gd name="f62" fmla="val 487407"/>
                <a:gd name="f63" fmla="val 500734"/>
                <a:gd name="f64" fmla="val 517870"/>
                <a:gd name="f65" fmla="val 537861"/>
                <a:gd name="f66" fmla="val 563564"/>
                <a:gd name="f67" fmla="val 654953"/>
                <a:gd name="f68" fmla="val 680656"/>
                <a:gd name="f69" fmla="val 700647"/>
                <a:gd name="f70" fmla="val 717783"/>
                <a:gd name="f71" fmla="val 731110"/>
                <a:gd name="f72" fmla="+- 0 0 -90"/>
                <a:gd name="f73" fmla="*/ f3 1 112127"/>
                <a:gd name="f74" fmla="*/ f4 1 761572"/>
                <a:gd name="f75" fmla="+- f7 0 f5"/>
                <a:gd name="f76" fmla="+- f6 0 f5"/>
                <a:gd name="f77" fmla="*/ f72 f0 1"/>
                <a:gd name="f78" fmla="*/ f76 1 112127"/>
                <a:gd name="f79" fmla="*/ f75 1 761572"/>
                <a:gd name="f80" fmla="*/ 79820 f76 1"/>
                <a:gd name="f81" fmla="*/ 761573 f75 1"/>
                <a:gd name="f82" fmla="*/ 0 f76 1"/>
                <a:gd name="f83" fmla="*/ 19005 f76 1"/>
                <a:gd name="f84" fmla="*/ 670184 f75 1"/>
                <a:gd name="f85" fmla="*/ 32308 f76 1"/>
                <a:gd name="f86" fmla="*/ 609258 f75 1"/>
                <a:gd name="f87" fmla="*/ 548333 f75 1"/>
                <a:gd name="f88" fmla="*/ 456944 f75 1"/>
                <a:gd name="f89" fmla="*/ 365555 f75 1"/>
                <a:gd name="f90" fmla="*/ 304629 f75 1"/>
                <a:gd name="f91" fmla="*/ 243703 f75 1"/>
                <a:gd name="f92" fmla="*/ 152315 f75 1"/>
                <a:gd name="f93" fmla="*/ 60926 f75 1"/>
                <a:gd name="f94" fmla="*/ 0 f75 1"/>
                <a:gd name="f95" fmla="*/ 112128 f76 1"/>
                <a:gd name="f96" fmla="*/ 93123 f76 1"/>
                <a:gd name="f97" fmla="*/ 91389 f75 1"/>
                <a:gd name="f98" fmla="*/ 213240 f75 1"/>
                <a:gd name="f99" fmla="*/ 396018 f75 1"/>
                <a:gd name="f100" fmla="*/ 517870 f75 1"/>
                <a:gd name="f101" fmla="*/ 700647 f75 1"/>
                <a:gd name="f102" fmla="*/ f77 1 f2"/>
                <a:gd name="f103" fmla="*/ f80 1 112127"/>
                <a:gd name="f104" fmla="*/ f81 1 761572"/>
                <a:gd name="f105" fmla="*/ f82 1 112127"/>
                <a:gd name="f106" fmla="*/ f83 1 112127"/>
                <a:gd name="f107" fmla="*/ f84 1 761572"/>
                <a:gd name="f108" fmla="*/ f85 1 112127"/>
                <a:gd name="f109" fmla="*/ f86 1 761572"/>
                <a:gd name="f110" fmla="*/ f87 1 761572"/>
                <a:gd name="f111" fmla="*/ f88 1 761572"/>
                <a:gd name="f112" fmla="*/ f89 1 761572"/>
                <a:gd name="f113" fmla="*/ f90 1 761572"/>
                <a:gd name="f114" fmla="*/ f91 1 761572"/>
                <a:gd name="f115" fmla="*/ f92 1 761572"/>
                <a:gd name="f116" fmla="*/ f93 1 761572"/>
                <a:gd name="f117" fmla="*/ f94 1 761572"/>
                <a:gd name="f118" fmla="*/ f95 1 112127"/>
                <a:gd name="f119" fmla="*/ f96 1 112127"/>
                <a:gd name="f120" fmla="*/ f97 1 761572"/>
                <a:gd name="f121" fmla="*/ f98 1 761572"/>
                <a:gd name="f122" fmla="*/ f99 1 761572"/>
                <a:gd name="f123" fmla="*/ f100 1 761572"/>
                <a:gd name="f124" fmla="*/ f101 1 761572"/>
                <a:gd name="f125" fmla="*/ f5 1 f78"/>
                <a:gd name="f126" fmla="*/ f6 1 f78"/>
                <a:gd name="f127" fmla="*/ f5 1 f79"/>
                <a:gd name="f128" fmla="*/ f7 1 f79"/>
                <a:gd name="f129" fmla="+- f102 0 f1"/>
                <a:gd name="f130" fmla="*/ f103 1 f78"/>
                <a:gd name="f131" fmla="*/ f104 1 f79"/>
                <a:gd name="f132" fmla="*/ f105 1 f78"/>
                <a:gd name="f133" fmla="*/ f106 1 f78"/>
                <a:gd name="f134" fmla="*/ f107 1 f79"/>
                <a:gd name="f135" fmla="*/ f108 1 f78"/>
                <a:gd name="f136" fmla="*/ f109 1 f79"/>
                <a:gd name="f137" fmla="*/ f110 1 f79"/>
                <a:gd name="f138" fmla="*/ f111 1 f79"/>
                <a:gd name="f139" fmla="*/ f112 1 f79"/>
                <a:gd name="f140" fmla="*/ f113 1 f79"/>
                <a:gd name="f141" fmla="*/ f114 1 f79"/>
                <a:gd name="f142" fmla="*/ f115 1 f79"/>
                <a:gd name="f143" fmla="*/ f116 1 f79"/>
                <a:gd name="f144" fmla="*/ f117 1 f79"/>
                <a:gd name="f145" fmla="*/ f118 1 f78"/>
                <a:gd name="f146" fmla="*/ f119 1 f78"/>
                <a:gd name="f147" fmla="*/ f120 1 f79"/>
                <a:gd name="f148" fmla="*/ f121 1 f79"/>
                <a:gd name="f149" fmla="*/ f122 1 f79"/>
                <a:gd name="f150" fmla="*/ f123 1 f79"/>
                <a:gd name="f151" fmla="*/ f124 1 f79"/>
                <a:gd name="f152" fmla="*/ f125 f73 1"/>
                <a:gd name="f153" fmla="*/ f126 f73 1"/>
                <a:gd name="f154" fmla="*/ f128 f74 1"/>
                <a:gd name="f155" fmla="*/ f127 f74 1"/>
                <a:gd name="f156" fmla="*/ f130 f73 1"/>
                <a:gd name="f157" fmla="*/ f131 f74 1"/>
                <a:gd name="f158" fmla="*/ f132 f73 1"/>
                <a:gd name="f159" fmla="*/ f133 f73 1"/>
                <a:gd name="f160" fmla="*/ f134 f74 1"/>
                <a:gd name="f161" fmla="*/ f135 f73 1"/>
                <a:gd name="f162" fmla="*/ f136 f74 1"/>
                <a:gd name="f163" fmla="*/ f137 f74 1"/>
                <a:gd name="f164" fmla="*/ f138 f74 1"/>
                <a:gd name="f165" fmla="*/ f139 f74 1"/>
                <a:gd name="f166" fmla="*/ f140 f74 1"/>
                <a:gd name="f167" fmla="*/ f141 f74 1"/>
                <a:gd name="f168" fmla="*/ f142 f74 1"/>
                <a:gd name="f169" fmla="*/ f143 f74 1"/>
                <a:gd name="f170" fmla="*/ f144 f74 1"/>
                <a:gd name="f171" fmla="*/ f145 f73 1"/>
                <a:gd name="f172" fmla="*/ f146 f73 1"/>
                <a:gd name="f173" fmla="*/ f147 f74 1"/>
                <a:gd name="f174" fmla="*/ f148 f74 1"/>
                <a:gd name="f175" fmla="*/ f149 f74 1"/>
                <a:gd name="f176" fmla="*/ f150 f74 1"/>
                <a:gd name="f177" fmla="*/ f151 f74 1"/>
              </a:gdLst>
              <a:ahLst/>
              <a:cxnLst>
                <a:cxn ang="3cd4">
                  <a:pos x="hc" y="t"/>
                </a:cxn>
                <a:cxn ang="0">
                  <a:pos x="r" y="vc"/>
                </a:cxn>
                <a:cxn ang="cd4">
                  <a:pos x="hc" y="b"/>
                </a:cxn>
                <a:cxn ang="cd2">
                  <a:pos x="l" y="vc"/>
                </a:cxn>
                <a:cxn ang="f129">
                  <a:pos x="f156" y="f157"/>
                </a:cxn>
                <a:cxn ang="f129">
                  <a:pos x="f158" y="f157"/>
                </a:cxn>
                <a:cxn ang="f129">
                  <a:pos x="f159" y="f160"/>
                </a:cxn>
                <a:cxn ang="f129">
                  <a:pos x="f161" y="f162"/>
                </a:cxn>
                <a:cxn ang="f129">
                  <a:pos x="f159" y="f163"/>
                </a:cxn>
                <a:cxn ang="f129">
                  <a:pos x="f158" y="f164"/>
                </a:cxn>
                <a:cxn ang="f129">
                  <a:pos x="f159" y="f165"/>
                </a:cxn>
                <a:cxn ang="f129">
                  <a:pos x="f161" y="f166"/>
                </a:cxn>
                <a:cxn ang="f129">
                  <a:pos x="f159" y="f167"/>
                </a:cxn>
                <a:cxn ang="f129">
                  <a:pos x="f158" y="f168"/>
                </a:cxn>
                <a:cxn ang="f129">
                  <a:pos x="f159" y="f169"/>
                </a:cxn>
                <a:cxn ang="f129">
                  <a:pos x="f161" y="f170"/>
                </a:cxn>
                <a:cxn ang="f129">
                  <a:pos x="f171" y="f170"/>
                </a:cxn>
                <a:cxn ang="f129">
                  <a:pos x="f172" y="f173"/>
                </a:cxn>
                <a:cxn ang="f129">
                  <a:pos x="f156" y="f168"/>
                </a:cxn>
                <a:cxn ang="f129">
                  <a:pos x="f172" y="f174"/>
                </a:cxn>
                <a:cxn ang="f129">
                  <a:pos x="f171" y="f166"/>
                </a:cxn>
                <a:cxn ang="f129">
                  <a:pos x="f172" y="f175"/>
                </a:cxn>
                <a:cxn ang="f129">
                  <a:pos x="f156" y="f164"/>
                </a:cxn>
                <a:cxn ang="f129">
                  <a:pos x="f172" y="f176"/>
                </a:cxn>
                <a:cxn ang="f129">
                  <a:pos x="f171" y="f162"/>
                </a:cxn>
                <a:cxn ang="f129">
                  <a:pos x="f172" y="f177"/>
                </a:cxn>
                <a:cxn ang="f129">
                  <a:pos x="f156" y="f157"/>
                </a:cxn>
              </a:cxnLst>
              <a:rect l="f152" t="f155" r="f153" b="f154"/>
              <a:pathLst>
                <a:path w="112127" h="761572">
                  <a:moveTo>
                    <a:pt x="f8" y="f9"/>
                  </a:moveTo>
                  <a:lnTo>
                    <a:pt x="f5" y="f9"/>
                  </a:lnTo>
                  <a:cubicBezTo>
                    <a:pt x="f5" y="f10"/>
                    <a:pt x="f11" y="f12"/>
                    <a:pt x="f13" y="f14"/>
                  </a:cubicBezTo>
                  <a:cubicBezTo>
                    <a:pt x="f15" y="f16"/>
                    <a:pt x="f17" y="f18"/>
                    <a:pt x="f17" y="f19"/>
                  </a:cubicBezTo>
                  <a:cubicBezTo>
                    <a:pt x="f17" y="f20"/>
                    <a:pt x="f15" y="f21"/>
                    <a:pt x="f13" y="f22"/>
                  </a:cubicBezTo>
                  <a:cubicBezTo>
                    <a:pt x="f11" y="f23"/>
                    <a:pt x="f5" y="f24"/>
                    <a:pt x="f5" y="f25"/>
                  </a:cubicBezTo>
                  <a:cubicBezTo>
                    <a:pt x="f5" y="f26"/>
                    <a:pt x="f11" y="f27"/>
                    <a:pt x="f13" y="f28"/>
                  </a:cubicBezTo>
                  <a:cubicBezTo>
                    <a:pt x="f15" y="f29"/>
                    <a:pt x="f17" y="f30"/>
                    <a:pt x="f17" y="f31"/>
                  </a:cubicBezTo>
                  <a:cubicBezTo>
                    <a:pt x="f17" y="f32"/>
                    <a:pt x="f15" y="f33"/>
                    <a:pt x="f13" y="f34"/>
                  </a:cubicBezTo>
                  <a:cubicBezTo>
                    <a:pt x="f11" y="f35"/>
                    <a:pt x="f5" y="f36"/>
                    <a:pt x="f5" y="f37"/>
                  </a:cubicBezTo>
                  <a:cubicBezTo>
                    <a:pt x="f5" y="f38"/>
                    <a:pt x="f11" y="f39"/>
                    <a:pt x="f13" y="f40"/>
                  </a:cubicBezTo>
                  <a:cubicBezTo>
                    <a:pt x="f15" y="f41"/>
                    <a:pt x="f17" y="f42"/>
                    <a:pt x="f17" y="f5"/>
                  </a:cubicBezTo>
                  <a:lnTo>
                    <a:pt x="f43" y="f5"/>
                  </a:lnTo>
                  <a:cubicBezTo>
                    <a:pt x="f43" y="f44"/>
                    <a:pt x="f45" y="f46"/>
                    <a:pt x="f47" y="f48"/>
                  </a:cubicBezTo>
                  <a:cubicBezTo>
                    <a:pt x="f49" y="f50"/>
                    <a:pt x="f8" y="f51"/>
                    <a:pt x="f8" y="f37"/>
                  </a:cubicBezTo>
                  <a:cubicBezTo>
                    <a:pt x="f8" y="f52"/>
                    <a:pt x="f49" y="f53"/>
                    <a:pt x="f47" y="f54"/>
                  </a:cubicBezTo>
                  <a:cubicBezTo>
                    <a:pt x="f45" y="f55"/>
                    <a:pt x="f43" y="f56"/>
                    <a:pt x="f43" y="f31"/>
                  </a:cubicBezTo>
                  <a:cubicBezTo>
                    <a:pt x="f43" y="f57"/>
                    <a:pt x="f45" y="f58"/>
                    <a:pt x="f47" y="f59"/>
                  </a:cubicBezTo>
                  <a:cubicBezTo>
                    <a:pt x="f49" y="f60"/>
                    <a:pt x="f8" y="f61"/>
                    <a:pt x="f8" y="f25"/>
                  </a:cubicBezTo>
                  <a:cubicBezTo>
                    <a:pt x="f8" y="f62"/>
                    <a:pt x="f49" y="f63"/>
                    <a:pt x="f47" y="f64"/>
                  </a:cubicBezTo>
                  <a:cubicBezTo>
                    <a:pt x="f45" y="f65"/>
                    <a:pt x="f43" y="f66"/>
                    <a:pt x="f43" y="f19"/>
                  </a:cubicBezTo>
                  <a:cubicBezTo>
                    <a:pt x="f43" y="f67"/>
                    <a:pt x="f45" y="f68"/>
                    <a:pt x="f47" y="f69"/>
                  </a:cubicBezTo>
                  <a:cubicBezTo>
                    <a:pt x="f49" y="f70"/>
                    <a:pt x="f8" y="f71"/>
                    <a:pt x="f8" y="f9"/>
                  </a:cubicBezTo>
                  <a:close/>
                </a:path>
              </a:pathLst>
            </a:custGeom>
            <a:solidFill>
              <a:srgbClr val="7473B6"/>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6" name="Freeform 74">
              <a:extLst>
                <a:ext uri="{FF2B5EF4-FFF2-40B4-BE49-F238E27FC236}">
                  <a16:creationId xmlns:a16="http://schemas.microsoft.com/office/drawing/2014/main" id="{28E110F9-DF57-6451-B61C-2BA4280401F6}"/>
                </a:ext>
              </a:extLst>
            </p:cNvPr>
            <p:cNvSpPr/>
            <p:nvPr/>
          </p:nvSpPr>
          <p:spPr>
            <a:xfrm>
              <a:off x="3680322" y="3023427"/>
              <a:ext cx="196074" cy="1331732"/>
            </a:xfrm>
            <a:custGeom>
              <a:avLst/>
              <a:gdLst>
                <a:gd name="f0" fmla="val 10800000"/>
                <a:gd name="f1" fmla="val 5400000"/>
                <a:gd name="f2" fmla="val 180"/>
                <a:gd name="f3" fmla="val w"/>
                <a:gd name="f4" fmla="val h"/>
                <a:gd name="f5" fmla="val 0"/>
                <a:gd name="f6" fmla="val 112127"/>
                <a:gd name="f7" fmla="val 761572"/>
                <a:gd name="f8" fmla="val 79820"/>
                <a:gd name="f9" fmla="val 761573"/>
                <a:gd name="f10" fmla="val 714927"/>
                <a:gd name="f11" fmla="val 10453"/>
                <a:gd name="f12" fmla="val 690176"/>
                <a:gd name="f13" fmla="val 19005"/>
                <a:gd name="f14" fmla="val 670184"/>
                <a:gd name="f15" fmla="val 26607"/>
                <a:gd name="f16" fmla="val 653049"/>
                <a:gd name="f17" fmla="val 32308"/>
                <a:gd name="f18" fmla="val 639721"/>
                <a:gd name="f19" fmla="val 609258"/>
                <a:gd name="f20" fmla="val 578796"/>
                <a:gd name="f21" fmla="val 565468"/>
                <a:gd name="f22" fmla="val 548333"/>
                <a:gd name="f23" fmla="val 528341"/>
                <a:gd name="f24" fmla="val 502638"/>
                <a:gd name="f25" fmla="val 456944"/>
                <a:gd name="f26" fmla="val 411249"/>
                <a:gd name="f27" fmla="val 385546"/>
                <a:gd name="f28" fmla="val 365555"/>
                <a:gd name="f29" fmla="val 348420"/>
                <a:gd name="f30" fmla="val 335092"/>
                <a:gd name="f31" fmla="val 304629"/>
                <a:gd name="f32" fmla="val 274166"/>
                <a:gd name="f33" fmla="val 260839"/>
                <a:gd name="f34" fmla="val 243703"/>
                <a:gd name="f35" fmla="val 223712"/>
                <a:gd name="f36" fmla="val 198009"/>
                <a:gd name="f37" fmla="val 152315"/>
                <a:gd name="f38" fmla="val 106620"/>
                <a:gd name="f39" fmla="val 80917"/>
                <a:gd name="f40" fmla="val 60926"/>
                <a:gd name="f41" fmla="val 43790"/>
                <a:gd name="f42" fmla="val 30463"/>
                <a:gd name="f43" fmla="val 112128"/>
                <a:gd name="f44" fmla="val 46646"/>
                <a:gd name="f45" fmla="val 101675"/>
                <a:gd name="f46" fmla="val 71397"/>
                <a:gd name="f47" fmla="val 93123"/>
                <a:gd name="f48" fmla="val 91389"/>
                <a:gd name="f49" fmla="val 85521"/>
                <a:gd name="f50" fmla="val 108524"/>
                <a:gd name="f51" fmla="val 121852"/>
                <a:gd name="f52" fmla="val 182778"/>
                <a:gd name="f53" fmla="val 196105"/>
                <a:gd name="f54" fmla="val 213240"/>
                <a:gd name="f55" fmla="val 233232"/>
                <a:gd name="f56" fmla="val 258935"/>
                <a:gd name="f57" fmla="val 350324"/>
                <a:gd name="f58" fmla="val 376027"/>
                <a:gd name="f59" fmla="val 396018"/>
                <a:gd name="f60" fmla="val 413153"/>
                <a:gd name="f61" fmla="val 426481"/>
                <a:gd name="f62" fmla="val 487407"/>
                <a:gd name="f63" fmla="val 500734"/>
                <a:gd name="f64" fmla="val 517870"/>
                <a:gd name="f65" fmla="val 537861"/>
                <a:gd name="f66" fmla="val 563564"/>
                <a:gd name="f67" fmla="val 654953"/>
                <a:gd name="f68" fmla="val 680656"/>
                <a:gd name="f69" fmla="val 700647"/>
                <a:gd name="f70" fmla="val 717783"/>
                <a:gd name="f71" fmla="val 731110"/>
                <a:gd name="f72" fmla="+- 0 0 -90"/>
                <a:gd name="f73" fmla="*/ f3 1 112127"/>
                <a:gd name="f74" fmla="*/ f4 1 761572"/>
                <a:gd name="f75" fmla="+- f7 0 f5"/>
                <a:gd name="f76" fmla="+- f6 0 f5"/>
                <a:gd name="f77" fmla="*/ f72 f0 1"/>
                <a:gd name="f78" fmla="*/ f76 1 112127"/>
                <a:gd name="f79" fmla="*/ f75 1 761572"/>
                <a:gd name="f80" fmla="*/ 79820 f76 1"/>
                <a:gd name="f81" fmla="*/ 761573 f75 1"/>
                <a:gd name="f82" fmla="*/ 0 f76 1"/>
                <a:gd name="f83" fmla="*/ 19005 f76 1"/>
                <a:gd name="f84" fmla="*/ 670184 f75 1"/>
                <a:gd name="f85" fmla="*/ 32308 f76 1"/>
                <a:gd name="f86" fmla="*/ 609258 f75 1"/>
                <a:gd name="f87" fmla="*/ 548333 f75 1"/>
                <a:gd name="f88" fmla="*/ 456944 f75 1"/>
                <a:gd name="f89" fmla="*/ 365555 f75 1"/>
                <a:gd name="f90" fmla="*/ 304629 f75 1"/>
                <a:gd name="f91" fmla="*/ 243703 f75 1"/>
                <a:gd name="f92" fmla="*/ 152315 f75 1"/>
                <a:gd name="f93" fmla="*/ 60926 f75 1"/>
                <a:gd name="f94" fmla="*/ 0 f75 1"/>
                <a:gd name="f95" fmla="*/ 112128 f76 1"/>
                <a:gd name="f96" fmla="*/ 93123 f76 1"/>
                <a:gd name="f97" fmla="*/ 91389 f75 1"/>
                <a:gd name="f98" fmla="*/ 213240 f75 1"/>
                <a:gd name="f99" fmla="*/ 396018 f75 1"/>
                <a:gd name="f100" fmla="*/ 517870 f75 1"/>
                <a:gd name="f101" fmla="*/ 700647 f75 1"/>
                <a:gd name="f102" fmla="*/ f77 1 f2"/>
                <a:gd name="f103" fmla="*/ f80 1 112127"/>
                <a:gd name="f104" fmla="*/ f81 1 761572"/>
                <a:gd name="f105" fmla="*/ f82 1 112127"/>
                <a:gd name="f106" fmla="*/ f83 1 112127"/>
                <a:gd name="f107" fmla="*/ f84 1 761572"/>
                <a:gd name="f108" fmla="*/ f85 1 112127"/>
                <a:gd name="f109" fmla="*/ f86 1 761572"/>
                <a:gd name="f110" fmla="*/ f87 1 761572"/>
                <a:gd name="f111" fmla="*/ f88 1 761572"/>
                <a:gd name="f112" fmla="*/ f89 1 761572"/>
                <a:gd name="f113" fmla="*/ f90 1 761572"/>
                <a:gd name="f114" fmla="*/ f91 1 761572"/>
                <a:gd name="f115" fmla="*/ f92 1 761572"/>
                <a:gd name="f116" fmla="*/ f93 1 761572"/>
                <a:gd name="f117" fmla="*/ f94 1 761572"/>
                <a:gd name="f118" fmla="*/ f95 1 112127"/>
                <a:gd name="f119" fmla="*/ f96 1 112127"/>
                <a:gd name="f120" fmla="*/ f97 1 761572"/>
                <a:gd name="f121" fmla="*/ f98 1 761572"/>
                <a:gd name="f122" fmla="*/ f99 1 761572"/>
                <a:gd name="f123" fmla="*/ f100 1 761572"/>
                <a:gd name="f124" fmla="*/ f101 1 761572"/>
                <a:gd name="f125" fmla="*/ f5 1 f78"/>
                <a:gd name="f126" fmla="*/ f6 1 f78"/>
                <a:gd name="f127" fmla="*/ f5 1 f79"/>
                <a:gd name="f128" fmla="*/ f7 1 f79"/>
                <a:gd name="f129" fmla="+- f102 0 f1"/>
                <a:gd name="f130" fmla="*/ f103 1 f78"/>
                <a:gd name="f131" fmla="*/ f104 1 f79"/>
                <a:gd name="f132" fmla="*/ f105 1 f78"/>
                <a:gd name="f133" fmla="*/ f106 1 f78"/>
                <a:gd name="f134" fmla="*/ f107 1 f79"/>
                <a:gd name="f135" fmla="*/ f108 1 f78"/>
                <a:gd name="f136" fmla="*/ f109 1 f79"/>
                <a:gd name="f137" fmla="*/ f110 1 f79"/>
                <a:gd name="f138" fmla="*/ f111 1 f79"/>
                <a:gd name="f139" fmla="*/ f112 1 f79"/>
                <a:gd name="f140" fmla="*/ f113 1 f79"/>
                <a:gd name="f141" fmla="*/ f114 1 f79"/>
                <a:gd name="f142" fmla="*/ f115 1 f79"/>
                <a:gd name="f143" fmla="*/ f116 1 f79"/>
                <a:gd name="f144" fmla="*/ f117 1 f79"/>
                <a:gd name="f145" fmla="*/ f118 1 f78"/>
                <a:gd name="f146" fmla="*/ f119 1 f78"/>
                <a:gd name="f147" fmla="*/ f120 1 f79"/>
                <a:gd name="f148" fmla="*/ f121 1 f79"/>
                <a:gd name="f149" fmla="*/ f122 1 f79"/>
                <a:gd name="f150" fmla="*/ f123 1 f79"/>
                <a:gd name="f151" fmla="*/ f124 1 f79"/>
                <a:gd name="f152" fmla="*/ f125 f73 1"/>
                <a:gd name="f153" fmla="*/ f126 f73 1"/>
                <a:gd name="f154" fmla="*/ f128 f74 1"/>
                <a:gd name="f155" fmla="*/ f127 f74 1"/>
                <a:gd name="f156" fmla="*/ f130 f73 1"/>
                <a:gd name="f157" fmla="*/ f131 f74 1"/>
                <a:gd name="f158" fmla="*/ f132 f73 1"/>
                <a:gd name="f159" fmla="*/ f133 f73 1"/>
                <a:gd name="f160" fmla="*/ f134 f74 1"/>
                <a:gd name="f161" fmla="*/ f135 f73 1"/>
                <a:gd name="f162" fmla="*/ f136 f74 1"/>
                <a:gd name="f163" fmla="*/ f137 f74 1"/>
                <a:gd name="f164" fmla="*/ f138 f74 1"/>
                <a:gd name="f165" fmla="*/ f139 f74 1"/>
                <a:gd name="f166" fmla="*/ f140 f74 1"/>
                <a:gd name="f167" fmla="*/ f141 f74 1"/>
                <a:gd name="f168" fmla="*/ f142 f74 1"/>
                <a:gd name="f169" fmla="*/ f143 f74 1"/>
                <a:gd name="f170" fmla="*/ f144 f74 1"/>
                <a:gd name="f171" fmla="*/ f145 f73 1"/>
                <a:gd name="f172" fmla="*/ f146 f73 1"/>
                <a:gd name="f173" fmla="*/ f147 f74 1"/>
                <a:gd name="f174" fmla="*/ f148 f74 1"/>
                <a:gd name="f175" fmla="*/ f149 f74 1"/>
                <a:gd name="f176" fmla="*/ f150 f74 1"/>
                <a:gd name="f177" fmla="*/ f151 f74 1"/>
              </a:gdLst>
              <a:ahLst/>
              <a:cxnLst>
                <a:cxn ang="3cd4">
                  <a:pos x="hc" y="t"/>
                </a:cxn>
                <a:cxn ang="0">
                  <a:pos x="r" y="vc"/>
                </a:cxn>
                <a:cxn ang="cd4">
                  <a:pos x="hc" y="b"/>
                </a:cxn>
                <a:cxn ang="cd2">
                  <a:pos x="l" y="vc"/>
                </a:cxn>
                <a:cxn ang="f129">
                  <a:pos x="f156" y="f157"/>
                </a:cxn>
                <a:cxn ang="f129">
                  <a:pos x="f158" y="f157"/>
                </a:cxn>
                <a:cxn ang="f129">
                  <a:pos x="f159" y="f160"/>
                </a:cxn>
                <a:cxn ang="f129">
                  <a:pos x="f161" y="f162"/>
                </a:cxn>
                <a:cxn ang="f129">
                  <a:pos x="f159" y="f163"/>
                </a:cxn>
                <a:cxn ang="f129">
                  <a:pos x="f158" y="f164"/>
                </a:cxn>
                <a:cxn ang="f129">
                  <a:pos x="f159" y="f165"/>
                </a:cxn>
                <a:cxn ang="f129">
                  <a:pos x="f161" y="f166"/>
                </a:cxn>
                <a:cxn ang="f129">
                  <a:pos x="f159" y="f167"/>
                </a:cxn>
                <a:cxn ang="f129">
                  <a:pos x="f158" y="f168"/>
                </a:cxn>
                <a:cxn ang="f129">
                  <a:pos x="f159" y="f169"/>
                </a:cxn>
                <a:cxn ang="f129">
                  <a:pos x="f161" y="f170"/>
                </a:cxn>
                <a:cxn ang="f129">
                  <a:pos x="f171" y="f170"/>
                </a:cxn>
                <a:cxn ang="f129">
                  <a:pos x="f172" y="f173"/>
                </a:cxn>
                <a:cxn ang="f129">
                  <a:pos x="f156" y="f168"/>
                </a:cxn>
                <a:cxn ang="f129">
                  <a:pos x="f172" y="f174"/>
                </a:cxn>
                <a:cxn ang="f129">
                  <a:pos x="f171" y="f166"/>
                </a:cxn>
                <a:cxn ang="f129">
                  <a:pos x="f172" y="f175"/>
                </a:cxn>
                <a:cxn ang="f129">
                  <a:pos x="f156" y="f164"/>
                </a:cxn>
                <a:cxn ang="f129">
                  <a:pos x="f172" y="f176"/>
                </a:cxn>
                <a:cxn ang="f129">
                  <a:pos x="f171" y="f162"/>
                </a:cxn>
                <a:cxn ang="f129">
                  <a:pos x="f172" y="f177"/>
                </a:cxn>
                <a:cxn ang="f129">
                  <a:pos x="f156" y="f157"/>
                </a:cxn>
              </a:cxnLst>
              <a:rect l="f152" t="f155" r="f153" b="f154"/>
              <a:pathLst>
                <a:path w="112127" h="761572">
                  <a:moveTo>
                    <a:pt x="f8" y="f9"/>
                  </a:moveTo>
                  <a:lnTo>
                    <a:pt x="f5" y="f9"/>
                  </a:lnTo>
                  <a:cubicBezTo>
                    <a:pt x="f5" y="f10"/>
                    <a:pt x="f11" y="f12"/>
                    <a:pt x="f13" y="f14"/>
                  </a:cubicBezTo>
                  <a:cubicBezTo>
                    <a:pt x="f15" y="f16"/>
                    <a:pt x="f17" y="f18"/>
                    <a:pt x="f17" y="f19"/>
                  </a:cubicBezTo>
                  <a:cubicBezTo>
                    <a:pt x="f17" y="f20"/>
                    <a:pt x="f15" y="f21"/>
                    <a:pt x="f13" y="f22"/>
                  </a:cubicBezTo>
                  <a:cubicBezTo>
                    <a:pt x="f11" y="f23"/>
                    <a:pt x="f5" y="f24"/>
                    <a:pt x="f5" y="f25"/>
                  </a:cubicBezTo>
                  <a:cubicBezTo>
                    <a:pt x="f5" y="f26"/>
                    <a:pt x="f11" y="f27"/>
                    <a:pt x="f13" y="f28"/>
                  </a:cubicBezTo>
                  <a:cubicBezTo>
                    <a:pt x="f15" y="f29"/>
                    <a:pt x="f17" y="f30"/>
                    <a:pt x="f17" y="f31"/>
                  </a:cubicBezTo>
                  <a:cubicBezTo>
                    <a:pt x="f17" y="f32"/>
                    <a:pt x="f15" y="f33"/>
                    <a:pt x="f13" y="f34"/>
                  </a:cubicBezTo>
                  <a:cubicBezTo>
                    <a:pt x="f11" y="f35"/>
                    <a:pt x="f5" y="f36"/>
                    <a:pt x="f5" y="f37"/>
                  </a:cubicBezTo>
                  <a:cubicBezTo>
                    <a:pt x="f5" y="f38"/>
                    <a:pt x="f11" y="f39"/>
                    <a:pt x="f13" y="f40"/>
                  </a:cubicBezTo>
                  <a:cubicBezTo>
                    <a:pt x="f15" y="f41"/>
                    <a:pt x="f17" y="f42"/>
                    <a:pt x="f17" y="f5"/>
                  </a:cubicBezTo>
                  <a:lnTo>
                    <a:pt x="f43" y="f5"/>
                  </a:lnTo>
                  <a:cubicBezTo>
                    <a:pt x="f43" y="f44"/>
                    <a:pt x="f45" y="f46"/>
                    <a:pt x="f47" y="f48"/>
                  </a:cubicBezTo>
                  <a:cubicBezTo>
                    <a:pt x="f49" y="f50"/>
                    <a:pt x="f8" y="f51"/>
                    <a:pt x="f8" y="f37"/>
                  </a:cubicBezTo>
                  <a:cubicBezTo>
                    <a:pt x="f8" y="f52"/>
                    <a:pt x="f49" y="f53"/>
                    <a:pt x="f47" y="f54"/>
                  </a:cubicBezTo>
                  <a:cubicBezTo>
                    <a:pt x="f45" y="f55"/>
                    <a:pt x="f43" y="f56"/>
                    <a:pt x="f43" y="f31"/>
                  </a:cubicBezTo>
                  <a:cubicBezTo>
                    <a:pt x="f43" y="f57"/>
                    <a:pt x="f45" y="f58"/>
                    <a:pt x="f47" y="f59"/>
                  </a:cubicBezTo>
                  <a:cubicBezTo>
                    <a:pt x="f49" y="f60"/>
                    <a:pt x="f8" y="f61"/>
                    <a:pt x="f8" y="f25"/>
                  </a:cubicBezTo>
                  <a:cubicBezTo>
                    <a:pt x="f8" y="f62"/>
                    <a:pt x="f49" y="f63"/>
                    <a:pt x="f47" y="f64"/>
                  </a:cubicBezTo>
                  <a:cubicBezTo>
                    <a:pt x="f45" y="f65"/>
                    <a:pt x="f43" y="f66"/>
                    <a:pt x="f43" y="f19"/>
                  </a:cubicBezTo>
                  <a:cubicBezTo>
                    <a:pt x="f43" y="f67"/>
                    <a:pt x="f45" y="f68"/>
                    <a:pt x="f47" y="f69"/>
                  </a:cubicBezTo>
                  <a:cubicBezTo>
                    <a:pt x="f49" y="f70"/>
                    <a:pt x="f8" y="f71"/>
                    <a:pt x="f8" y="f9"/>
                  </a:cubicBezTo>
                  <a:close/>
                </a:path>
              </a:pathLst>
            </a:custGeom>
            <a:solidFill>
              <a:srgbClr val="7473B6"/>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7" name="Freeform 75">
              <a:extLst>
                <a:ext uri="{FF2B5EF4-FFF2-40B4-BE49-F238E27FC236}">
                  <a16:creationId xmlns:a16="http://schemas.microsoft.com/office/drawing/2014/main" id="{75153B61-5DD6-2D1D-336C-4480AC7DA8DD}"/>
                </a:ext>
              </a:extLst>
            </p:cNvPr>
            <p:cNvSpPr/>
            <p:nvPr/>
          </p:nvSpPr>
          <p:spPr>
            <a:xfrm>
              <a:off x="4006004" y="3023427"/>
              <a:ext cx="196074" cy="1331732"/>
            </a:xfrm>
            <a:custGeom>
              <a:avLst/>
              <a:gdLst>
                <a:gd name="f0" fmla="val 10800000"/>
                <a:gd name="f1" fmla="val 5400000"/>
                <a:gd name="f2" fmla="val 180"/>
                <a:gd name="f3" fmla="val w"/>
                <a:gd name="f4" fmla="val h"/>
                <a:gd name="f5" fmla="val 0"/>
                <a:gd name="f6" fmla="val 112128"/>
                <a:gd name="f7" fmla="val 761572"/>
                <a:gd name="f8" fmla="val 79820"/>
                <a:gd name="f9" fmla="val 761573"/>
                <a:gd name="f10" fmla="val 714927"/>
                <a:gd name="f11" fmla="val 10453"/>
                <a:gd name="f12" fmla="val 690176"/>
                <a:gd name="f13" fmla="val 19005"/>
                <a:gd name="f14" fmla="val 670184"/>
                <a:gd name="f15" fmla="val 26607"/>
                <a:gd name="f16" fmla="val 653049"/>
                <a:gd name="f17" fmla="val 32308"/>
                <a:gd name="f18" fmla="val 639721"/>
                <a:gd name="f19" fmla="val 609258"/>
                <a:gd name="f20" fmla="val 578796"/>
                <a:gd name="f21" fmla="val 565468"/>
                <a:gd name="f22" fmla="val 548333"/>
                <a:gd name="f23" fmla="val 528341"/>
                <a:gd name="f24" fmla="val 502638"/>
                <a:gd name="f25" fmla="val 456944"/>
                <a:gd name="f26" fmla="val 411249"/>
                <a:gd name="f27" fmla="val 385546"/>
                <a:gd name="f28" fmla="val 365555"/>
                <a:gd name="f29" fmla="val 348420"/>
                <a:gd name="f30" fmla="val 335092"/>
                <a:gd name="f31" fmla="val 304629"/>
                <a:gd name="f32" fmla="val 274166"/>
                <a:gd name="f33" fmla="val 260839"/>
                <a:gd name="f34" fmla="val 243703"/>
                <a:gd name="f35" fmla="val 223712"/>
                <a:gd name="f36" fmla="val 198009"/>
                <a:gd name="f37" fmla="val 152315"/>
                <a:gd name="f38" fmla="val 106620"/>
                <a:gd name="f39" fmla="val 80917"/>
                <a:gd name="f40" fmla="val 60926"/>
                <a:gd name="f41" fmla="val 43790"/>
                <a:gd name="f42" fmla="val 30463"/>
                <a:gd name="f43" fmla="val 46646"/>
                <a:gd name="f44" fmla="val 101675"/>
                <a:gd name="f45" fmla="val 71397"/>
                <a:gd name="f46" fmla="val 93123"/>
                <a:gd name="f47" fmla="val 91389"/>
                <a:gd name="f48" fmla="val 85521"/>
                <a:gd name="f49" fmla="val 108524"/>
                <a:gd name="f50" fmla="val 121852"/>
                <a:gd name="f51" fmla="val 182778"/>
                <a:gd name="f52" fmla="val 196105"/>
                <a:gd name="f53" fmla="val 213240"/>
                <a:gd name="f54" fmla="val 233232"/>
                <a:gd name="f55" fmla="val 258935"/>
                <a:gd name="f56" fmla="val 350324"/>
                <a:gd name="f57" fmla="val 376027"/>
                <a:gd name="f58" fmla="val 396018"/>
                <a:gd name="f59" fmla="val 413153"/>
                <a:gd name="f60" fmla="val 426481"/>
                <a:gd name="f61" fmla="val 487407"/>
                <a:gd name="f62" fmla="val 500734"/>
                <a:gd name="f63" fmla="val 517870"/>
                <a:gd name="f64" fmla="val 537861"/>
                <a:gd name="f65" fmla="val 563564"/>
                <a:gd name="f66" fmla="val 654953"/>
                <a:gd name="f67" fmla="val 680656"/>
                <a:gd name="f68" fmla="val 700647"/>
                <a:gd name="f69" fmla="val 717783"/>
                <a:gd name="f70" fmla="val 731110"/>
                <a:gd name="f71" fmla="+- 0 0 -90"/>
                <a:gd name="f72" fmla="*/ f3 1 112128"/>
                <a:gd name="f73" fmla="*/ f4 1 761572"/>
                <a:gd name="f74" fmla="+- f7 0 f5"/>
                <a:gd name="f75" fmla="+- f6 0 f5"/>
                <a:gd name="f76" fmla="*/ f71 f0 1"/>
                <a:gd name="f77" fmla="*/ f75 1 112128"/>
                <a:gd name="f78" fmla="*/ f74 1 761572"/>
                <a:gd name="f79" fmla="*/ 79820 f75 1"/>
                <a:gd name="f80" fmla="*/ 761573 f74 1"/>
                <a:gd name="f81" fmla="*/ 0 f75 1"/>
                <a:gd name="f82" fmla="*/ 19005 f75 1"/>
                <a:gd name="f83" fmla="*/ 670184 f74 1"/>
                <a:gd name="f84" fmla="*/ 32308 f75 1"/>
                <a:gd name="f85" fmla="*/ 609258 f74 1"/>
                <a:gd name="f86" fmla="*/ 548333 f74 1"/>
                <a:gd name="f87" fmla="*/ 456944 f74 1"/>
                <a:gd name="f88" fmla="*/ 365555 f74 1"/>
                <a:gd name="f89" fmla="*/ 304629 f74 1"/>
                <a:gd name="f90" fmla="*/ 243703 f74 1"/>
                <a:gd name="f91" fmla="*/ 152315 f74 1"/>
                <a:gd name="f92" fmla="*/ 60926 f74 1"/>
                <a:gd name="f93" fmla="*/ 0 f74 1"/>
                <a:gd name="f94" fmla="*/ 112128 f75 1"/>
                <a:gd name="f95" fmla="*/ 93123 f75 1"/>
                <a:gd name="f96" fmla="*/ 91389 f74 1"/>
                <a:gd name="f97" fmla="*/ 213240 f74 1"/>
                <a:gd name="f98" fmla="*/ 396018 f74 1"/>
                <a:gd name="f99" fmla="*/ 517870 f74 1"/>
                <a:gd name="f100" fmla="*/ 700647 f74 1"/>
                <a:gd name="f101" fmla="*/ f76 1 f2"/>
                <a:gd name="f102" fmla="*/ f79 1 112128"/>
                <a:gd name="f103" fmla="*/ f80 1 761572"/>
                <a:gd name="f104" fmla="*/ f81 1 112128"/>
                <a:gd name="f105" fmla="*/ f82 1 112128"/>
                <a:gd name="f106" fmla="*/ f83 1 761572"/>
                <a:gd name="f107" fmla="*/ f84 1 112128"/>
                <a:gd name="f108" fmla="*/ f85 1 761572"/>
                <a:gd name="f109" fmla="*/ f86 1 761572"/>
                <a:gd name="f110" fmla="*/ f87 1 761572"/>
                <a:gd name="f111" fmla="*/ f88 1 761572"/>
                <a:gd name="f112" fmla="*/ f89 1 761572"/>
                <a:gd name="f113" fmla="*/ f90 1 761572"/>
                <a:gd name="f114" fmla="*/ f91 1 761572"/>
                <a:gd name="f115" fmla="*/ f92 1 761572"/>
                <a:gd name="f116" fmla="*/ f93 1 761572"/>
                <a:gd name="f117" fmla="*/ f94 1 112128"/>
                <a:gd name="f118" fmla="*/ f95 1 112128"/>
                <a:gd name="f119" fmla="*/ f96 1 761572"/>
                <a:gd name="f120" fmla="*/ f97 1 761572"/>
                <a:gd name="f121" fmla="*/ f98 1 761572"/>
                <a:gd name="f122" fmla="*/ f99 1 761572"/>
                <a:gd name="f123" fmla="*/ f100 1 761572"/>
                <a:gd name="f124" fmla="*/ f5 1 f77"/>
                <a:gd name="f125" fmla="*/ f6 1 f77"/>
                <a:gd name="f126" fmla="*/ f5 1 f78"/>
                <a:gd name="f127" fmla="*/ f7 1 f78"/>
                <a:gd name="f128" fmla="+- f101 0 f1"/>
                <a:gd name="f129" fmla="*/ f102 1 f77"/>
                <a:gd name="f130" fmla="*/ f103 1 f78"/>
                <a:gd name="f131" fmla="*/ f104 1 f77"/>
                <a:gd name="f132" fmla="*/ f105 1 f77"/>
                <a:gd name="f133" fmla="*/ f106 1 f78"/>
                <a:gd name="f134" fmla="*/ f107 1 f77"/>
                <a:gd name="f135" fmla="*/ f108 1 f78"/>
                <a:gd name="f136" fmla="*/ f109 1 f78"/>
                <a:gd name="f137" fmla="*/ f110 1 f78"/>
                <a:gd name="f138" fmla="*/ f111 1 f78"/>
                <a:gd name="f139" fmla="*/ f112 1 f78"/>
                <a:gd name="f140" fmla="*/ f113 1 f78"/>
                <a:gd name="f141" fmla="*/ f114 1 f78"/>
                <a:gd name="f142" fmla="*/ f115 1 f78"/>
                <a:gd name="f143" fmla="*/ f116 1 f78"/>
                <a:gd name="f144" fmla="*/ f117 1 f77"/>
                <a:gd name="f145" fmla="*/ f118 1 f77"/>
                <a:gd name="f146" fmla="*/ f119 1 f78"/>
                <a:gd name="f147" fmla="*/ f120 1 f78"/>
                <a:gd name="f148" fmla="*/ f121 1 f78"/>
                <a:gd name="f149" fmla="*/ f122 1 f78"/>
                <a:gd name="f150" fmla="*/ f123 1 f78"/>
                <a:gd name="f151" fmla="*/ f124 f72 1"/>
                <a:gd name="f152" fmla="*/ f125 f72 1"/>
                <a:gd name="f153" fmla="*/ f127 f73 1"/>
                <a:gd name="f154" fmla="*/ f126 f73 1"/>
                <a:gd name="f155" fmla="*/ f129 f72 1"/>
                <a:gd name="f156" fmla="*/ f130 f73 1"/>
                <a:gd name="f157" fmla="*/ f131 f72 1"/>
                <a:gd name="f158" fmla="*/ f132 f72 1"/>
                <a:gd name="f159" fmla="*/ f133 f73 1"/>
                <a:gd name="f160" fmla="*/ f134 f72 1"/>
                <a:gd name="f161" fmla="*/ f135 f73 1"/>
                <a:gd name="f162" fmla="*/ f136 f73 1"/>
                <a:gd name="f163" fmla="*/ f137 f73 1"/>
                <a:gd name="f164" fmla="*/ f138 f73 1"/>
                <a:gd name="f165" fmla="*/ f139 f73 1"/>
                <a:gd name="f166" fmla="*/ f140 f73 1"/>
                <a:gd name="f167" fmla="*/ f141 f73 1"/>
                <a:gd name="f168" fmla="*/ f142 f73 1"/>
                <a:gd name="f169" fmla="*/ f143 f73 1"/>
                <a:gd name="f170" fmla="*/ f144 f72 1"/>
                <a:gd name="f171" fmla="*/ f145 f72 1"/>
                <a:gd name="f172" fmla="*/ f146 f73 1"/>
                <a:gd name="f173" fmla="*/ f147 f73 1"/>
                <a:gd name="f174" fmla="*/ f148 f73 1"/>
                <a:gd name="f175" fmla="*/ f149 f73 1"/>
                <a:gd name="f176" fmla="*/ f150 f73 1"/>
              </a:gdLst>
              <a:ahLst/>
              <a:cxnLst>
                <a:cxn ang="3cd4">
                  <a:pos x="hc" y="t"/>
                </a:cxn>
                <a:cxn ang="0">
                  <a:pos x="r" y="vc"/>
                </a:cxn>
                <a:cxn ang="cd4">
                  <a:pos x="hc" y="b"/>
                </a:cxn>
                <a:cxn ang="cd2">
                  <a:pos x="l" y="vc"/>
                </a:cxn>
                <a:cxn ang="f128">
                  <a:pos x="f155" y="f156"/>
                </a:cxn>
                <a:cxn ang="f128">
                  <a:pos x="f157" y="f156"/>
                </a:cxn>
                <a:cxn ang="f128">
                  <a:pos x="f158" y="f159"/>
                </a:cxn>
                <a:cxn ang="f128">
                  <a:pos x="f160" y="f161"/>
                </a:cxn>
                <a:cxn ang="f128">
                  <a:pos x="f158" y="f162"/>
                </a:cxn>
                <a:cxn ang="f128">
                  <a:pos x="f157" y="f163"/>
                </a:cxn>
                <a:cxn ang="f128">
                  <a:pos x="f158" y="f164"/>
                </a:cxn>
                <a:cxn ang="f128">
                  <a:pos x="f160" y="f165"/>
                </a:cxn>
                <a:cxn ang="f128">
                  <a:pos x="f158" y="f166"/>
                </a:cxn>
                <a:cxn ang="f128">
                  <a:pos x="f157" y="f167"/>
                </a:cxn>
                <a:cxn ang="f128">
                  <a:pos x="f158" y="f168"/>
                </a:cxn>
                <a:cxn ang="f128">
                  <a:pos x="f160" y="f169"/>
                </a:cxn>
                <a:cxn ang="f128">
                  <a:pos x="f170" y="f169"/>
                </a:cxn>
                <a:cxn ang="f128">
                  <a:pos x="f171" y="f172"/>
                </a:cxn>
                <a:cxn ang="f128">
                  <a:pos x="f155" y="f167"/>
                </a:cxn>
                <a:cxn ang="f128">
                  <a:pos x="f171" y="f173"/>
                </a:cxn>
                <a:cxn ang="f128">
                  <a:pos x="f170" y="f165"/>
                </a:cxn>
                <a:cxn ang="f128">
                  <a:pos x="f171" y="f174"/>
                </a:cxn>
                <a:cxn ang="f128">
                  <a:pos x="f155" y="f163"/>
                </a:cxn>
                <a:cxn ang="f128">
                  <a:pos x="f171" y="f175"/>
                </a:cxn>
                <a:cxn ang="f128">
                  <a:pos x="f170" y="f161"/>
                </a:cxn>
                <a:cxn ang="f128">
                  <a:pos x="f171" y="f176"/>
                </a:cxn>
                <a:cxn ang="f128">
                  <a:pos x="f155" y="f156"/>
                </a:cxn>
              </a:cxnLst>
              <a:rect l="f151" t="f154" r="f152" b="f153"/>
              <a:pathLst>
                <a:path w="112128" h="761572">
                  <a:moveTo>
                    <a:pt x="f8" y="f9"/>
                  </a:moveTo>
                  <a:lnTo>
                    <a:pt x="f5" y="f9"/>
                  </a:lnTo>
                  <a:cubicBezTo>
                    <a:pt x="f5" y="f10"/>
                    <a:pt x="f11" y="f12"/>
                    <a:pt x="f13" y="f14"/>
                  </a:cubicBezTo>
                  <a:cubicBezTo>
                    <a:pt x="f15" y="f16"/>
                    <a:pt x="f17" y="f18"/>
                    <a:pt x="f17" y="f19"/>
                  </a:cubicBezTo>
                  <a:cubicBezTo>
                    <a:pt x="f17" y="f20"/>
                    <a:pt x="f15" y="f21"/>
                    <a:pt x="f13" y="f22"/>
                  </a:cubicBezTo>
                  <a:cubicBezTo>
                    <a:pt x="f11" y="f23"/>
                    <a:pt x="f5" y="f24"/>
                    <a:pt x="f5" y="f25"/>
                  </a:cubicBezTo>
                  <a:cubicBezTo>
                    <a:pt x="f5" y="f26"/>
                    <a:pt x="f11" y="f27"/>
                    <a:pt x="f13" y="f28"/>
                  </a:cubicBezTo>
                  <a:cubicBezTo>
                    <a:pt x="f15" y="f29"/>
                    <a:pt x="f17" y="f30"/>
                    <a:pt x="f17" y="f31"/>
                  </a:cubicBezTo>
                  <a:cubicBezTo>
                    <a:pt x="f17" y="f32"/>
                    <a:pt x="f15" y="f33"/>
                    <a:pt x="f13" y="f34"/>
                  </a:cubicBezTo>
                  <a:cubicBezTo>
                    <a:pt x="f11" y="f35"/>
                    <a:pt x="f5" y="f36"/>
                    <a:pt x="f5" y="f37"/>
                  </a:cubicBezTo>
                  <a:cubicBezTo>
                    <a:pt x="f5" y="f38"/>
                    <a:pt x="f11" y="f39"/>
                    <a:pt x="f13" y="f40"/>
                  </a:cubicBezTo>
                  <a:cubicBezTo>
                    <a:pt x="f15" y="f41"/>
                    <a:pt x="f17" y="f42"/>
                    <a:pt x="f17" y="f5"/>
                  </a:cubicBezTo>
                  <a:lnTo>
                    <a:pt x="f6" y="f5"/>
                  </a:lnTo>
                  <a:cubicBezTo>
                    <a:pt x="f6" y="f43"/>
                    <a:pt x="f44" y="f45"/>
                    <a:pt x="f46" y="f47"/>
                  </a:cubicBezTo>
                  <a:cubicBezTo>
                    <a:pt x="f48" y="f49"/>
                    <a:pt x="f8" y="f50"/>
                    <a:pt x="f8" y="f37"/>
                  </a:cubicBezTo>
                  <a:cubicBezTo>
                    <a:pt x="f8" y="f51"/>
                    <a:pt x="f48" y="f52"/>
                    <a:pt x="f46" y="f53"/>
                  </a:cubicBezTo>
                  <a:cubicBezTo>
                    <a:pt x="f44" y="f54"/>
                    <a:pt x="f6" y="f55"/>
                    <a:pt x="f6" y="f31"/>
                  </a:cubicBezTo>
                  <a:cubicBezTo>
                    <a:pt x="f6" y="f56"/>
                    <a:pt x="f44" y="f57"/>
                    <a:pt x="f46" y="f58"/>
                  </a:cubicBezTo>
                  <a:cubicBezTo>
                    <a:pt x="f48" y="f59"/>
                    <a:pt x="f8" y="f60"/>
                    <a:pt x="f8" y="f25"/>
                  </a:cubicBezTo>
                  <a:cubicBezTo>
                    <a:pt x="f8" y="f61"/>
                    <a:pt x="f48" y="f62"/>
                    <a:pt x="f46" y="f63"/>
                  </a:cubicBezTo>
                  <a:cubicBezTo>
                    <a:pt x="f44" y="f64"/>
                    <a:pt x="f6" y="f65"/>
                    <a:pt x="f6" y="f19"/>
                  </a:cubicBezTo>
                  <a:cubicBezTo>
                    <a:pt x="f6" y="f66"/>
                    <a:pt x="f44" y="f67"/>
                    <a:pt x="f46" y="f68"/>
                  </a:cubicBezTo>
                  <a:cubicBezTo>
                    <a:pt x="f48" y="f69"/>
                    <a:pt x="f8" y="f70"/>
                    <a:pt x="f8" y="f9"/>
                  </a:cubicBezTo>
                  <a:close/>
                </a:path>
              </a:pathLst>
            </a:custGeom>
            <a:solidFill>
              <a:srgbClr val="7473B6"/>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8" name="Freeform 76">
              <a:extLst>
                <a:ext uri="{FF2B5EF4-FFF2-40B4-BE49-F238E27FC236}">
                  <a16:creationId xmlns:a16="http://schemas.microsoft.com/office/drawing/2014/main" id="{93F0D239-518F-EE42-4EF1-EE0EAAFD84E1}"/>
                </a:ext>
              </a:extLst>
            </p:cNvPr>
            <p:cNvSpPr/>
            <p:nvPr/>
          </p:nvSpPr>
          <p:spPr>
            <a:xfrm>
              <a:off x="4668999" y="3018434"/>
              <a:ext cx="438674" cy="439469"/>
            </a:xfrm>
            <a:custGeom>
              <a:avLst/>
              <a:gdLst>
                <a:gd name="f0" fmla="val 10800000"/>
                <a:gd name="f1" fmla="val 5400000"/>
                <a:gd name="f2" fmla="val 180"/>
                <a:gd name="f3" fmla="val w"/>
                <a:gd name="f4" fmla="val h"/>
                <a:gd name="f5" fmla="val 0"/>
                <a:gd name="f6" fmla="val 250862"/>
                <a:gd name="f7" fmla="val 251319"/>
                <a:gd name="f8" fmla="val 250863"/>
                <a:gd name="f9" fmla="val 125660"/>
                <a:gd name="f10" fmla="val 195059"/>
                <a:gd name="f11" fmla="val 194705"/>
                <a:gd name="f12" fmla="val 125431"/>
                <a:gd name="f13" fmla="val 56158"/>
                <a:gd name="f14" fmla="val 56260"/>
                <a:gd name="f15" fmla="+- 0 0 -90"/>
                <a:gd name="f16" fmla="*/ f3 1 250862"/>
                <a:gd name="f17" fmla="*/ f4 1 251319"/>
                <a:gd name="f18" fmla="+- f7 0 f5"/>
                <a:gd name="f19" fmla="+- f6 0 f5"/>
                <a:gd name="f20" fmla="*/ f15 f0 1"/>
                <a:gd name="f21" fmla="*/ f19 1 250862"/>
                <a:gd name="f22" fmla="*/ f18 1 251319"/>
                <a:gd name="f23" fmla="*/ 250863 f19 1"/>
                <a:gd name="f24" fmla="*/ 125660 f18 1"/>
                <a:gd name="f25" fmla="*/ 125431 f19 1"/>
                <a:gd name="f26" fmla="*/ 251319 f18 1"/>
                <a:gd name="f27" fmla="*/ 0 f19 1"/>
                <a:gd name="f28" fmla="*/ 0 f18 1"/>
                <a:gd name="f29" fmla="*/ f20 1 f2"/>
                <a:gd name="f30" fmla="*/ f23 1 250862"/>
                <a:gd name="f31" fmla="*/ f24 1 251319"/>
                <a:gd name="f32" fmla="*/ f25 1 250862"/>
                <a:gd name="f33" fmla="*/ f26 1 251319"/>
                <a:gd name="f34" fmla="*/ f27 1 250862"/>
                <a:gd name="f35" fmla="*/ f28 1 251319"/>
                <a:gd name="f36" fmla="*/ f5 1 f21"/>
                <a:gd name="f37" fmla="*/ f6 1 f21"/>
                <a:gd name="f38" fmla="*/ f5 1 f22"/>
                <a:gd name="f39" fmla="*/ f7 1 f22"/>
                <a:gd name="f40" fmla="+- f29 0 f1"/>
                <a:gd name="f41" fmla="*/ f30 1 f21"/>
                <a:gd name="f42" fmla="*/ f31 1 f22"/>
                <a:gd name="f43" fmla="*/ f32 1 f21"/>
                <a:gd name="f44" fmla="*/ f33 1 f22"/>
                <a:gd name="f45" fmla="*/ f34 1 f21"/>
                <a:gd name="f46" fmla="*/ f35 1 f22"/>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3" y="f54"/>
                </a:cxn>
                <a:cxn ang="f40">
                  <a:pos x="f55" y="f52"/>
                </a:cxn>
                <a:cxn ang="f40">
                  <a:pos x="f53" y="f56"/>
                </a:cxn>
                <a:cxn ang="f40">
                  <a:pos x="f51" y="f52"/>
                </a:cxn>
              </a:cxnLst>
              <a:rect l="f47" t="f50" r="f48" b="f49"/>
              <a:pathLst>
                <a:path w="250862" h="251319">
                  <a:moveTo>
                    <a:pt x="f8" y="f9"/>
                  </a:moveTo>
                  <a:cubicBezTo>
                    <a:pt x="f8" y="f10"/>
                    <a:pt x="f11" y="f7"/>
                    <a:pt x="f12" y="f7"/>
                  </a:cubicBezTo>
                  <a:cubicBezTo>
                    <a:pt x="f13" y="f7"/>
                    <a:pt x="f5" y="f10"/>
                    <a:pt x="f5" y="f9"/>
                  </a:cubicBezTo>
                  <a:cubicBezTo>
                    <a:pt x="f5" y="f14"/>
                    <a:pt x="f13" y="f5"/>
                    <a:pt x="f12" y="f5"/>
                  </a:cubicBezTo>
                  <a:cubicBezTo>
                    <a:pt x="f11" y="f5"/>
                    <a:pt x="f8" y="f14"/>
                    <a:pt x="f8" y="f9"/>
                  </a:cubicBezTo>
                  <a:close/>
                </a:path>
              </a:pathLst>
            </a:custGeom>
            <a:solidFill>
              <a:srgbClr val="ECC0DA"/>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grpSp>
        <p:nvGrpSpPr>
          <p:cNvPr id="39" name="Group 38">
            <a:extLst>
              <a:ext uri="{FF2B5EF4-FFF2-40B4-BE49-F238E27FC236}">
                <a16:creationId xmlns:a16="http://schemas.microsoft.com/office/drawing/2014/main" id="{23331C38-7CEE-CF15-1C6C-89629CF7B47E}"/>
              </a:ext>
            </a:extLst>
          </p:cNvPr>
          <p:cNvGrpSpPr/>
          <p:nvPr/>
        </p:nvGrpSpPr>
        <p:grpSpPr>
          <a:xfrm>
            <a:off x="10502367" y="4797747"/>
            <a:ext cx="562503" cy="527874"/>
            <a:chOff x="3094393" y="4759137"/>
            <a:chExt cx="1074283" cy="1074283"/>
          </a:xfrm>
        </p:grpSpPr>
        <p:sp>
          <p:nvSpPr>
            <p:cNvPr id="40" name="Freeform 236">
              <a:extLst>
                <a:ext uri="{FF2B5EF4-FFF2-40B4-BE49-F238E27FC236}">
                  <a16:creationId xmlns:a16="http://schemas.microsoft.com/office/drawing/2014/main" id="{A6FFA1B5-B584-8B94-1168-3B1C7A25B04B}"/>
                </a:ext>
              </a:extLst>
            </p:cNvPr>
            <p:cNvSpPr/>
            <p:nvPr/>
          </p:nvSpPr>
          <p:spPr>
            <a:xfrm>
              <a:off x="3094393" y="4759137"/>
              <a:ext cx="1074283" cy="107428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26F4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41" name="Group 40">
              <a:extLst>
                <a:ext uri="{FF2B5EF4-FFF2-40B4-BE49-F238E27FC236}">
                  <a16:creationId xmlns:a16="http://schemas.microsoft.com/office/drawing/2014/main" id="{A0150D2A-8850-C45F-B548-68E445C2FEC3}"/>
                </a:ext>
              </a:extLst>
            </p:cNvPr>
            <p:cNvGrpSpPr/>
            <p:nvPr/>
          </p:nvGrpSpPr>
          <p:grpSpPr>
            <a:xfrm>
              <a:off x="3303016" y="4946695"/>
              <a:ext cx="685139" cy="655838"/>
              <a:chOff x="3303016" y="4946695"/>
              <a:chExt cx="685139" cy="655838"/>
            </a:xfrm>
          </p:grpSpPr>
          <p:sp>
            <p:nvSpPr>
              <p:cNvPr id="42" name="Freeform 238">
                <a:extLst>
                  <a:ext uri="{FF2B5EF4-FFF2-40B4-BE49-F238E27FC236}">
                    <a16:creationId xmlns:a16="http://schemas.microsoft.com/office/drawing/2014/main" id="{457561BF-8FBF-8DDA-D782-86B68AEAFB56}"/>
                  </a:ext>
                </a:extLst>
              </p:cNvPr>
              <p:cNvSpPr/>
              <p:nvPr/>
            </p:nvSpPr>
            <p:spPr>
              <a:xfrm>
                <a:off x="3540110" y="5149321"/>
                <a:ext cx="448045" cy="453212"/>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a:p>
            </p:txBody>
          </p:sp>
          <p:sp>
            <p:nvSpPr>
              <p:cNvPr id="43" name="Freeform 239">
                <a:extLst>
                  <a:ext uri="{FF2B5EF4-FFF2-40B4-BE49-F238E27FC236}">
                    <a16:creationId xmlns:a16="http://schemas.microsoft.com/office/drawing/2014/main" id="{AC2A08D8-2AE0-E094-003E-C0773179C724}"/>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a:p>
            </p:txBody>
          </p:sp>
          <p:sp>
            <p:nvSpPr>
              <p:cNvPr id="44" name="Freeform 240">
                <a:extLst>
                  <a:ext uri="{FF2B5EF4-FFF2-40B4-BE49-F238E27FC236}">
                    <a16:creationId xmlns:a16="http://schemas.microsoft.com/office/drawing/2014/main" id="{D9395818-09A1-5142-B6BF-83F2485DBD02}"/>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a:p>
            </p:txBody>
          </p:sp>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08F08-4861-4F69-FD27-35F1D2A067CC}"/>
            </a:ext>
          </a:extLst>
        </p:cNvPr>
        <p:cNvGrpSpPr/>
        <p:nvPr/>
      </p:nvGrpSpPr>
      <p:grpSpPr>
        <a:xfrm>
          <a:off x="0" y="0"/>
          <a:ext cx="0" cy="0"/>
          <a:chOff x="0" y="0"/>
          <a:chExt cx="0" cy="0"/>
        </a:xfrm>
      </p:grpSpPr>
      <p:pic>
        <p:nvPicPr>
          <p:cNvPr id="6" name="Espaço Reservado para Imagem 5" descr="10.000+ melhores imagens de Wellbeing At Workshop · Download 100% ...">
            <a:extLst>
              <a:ext uri="{FF2B5EF4-FFF2-40B4-BE49-F238E27FC236}">
                <a16:creationId xmlns:a16="http://schemas.microsoft.com/office/drawing/2014/main" id="{4A37B4CB-CA5E-FF9D-D61E-DB08459044E5}"/>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456313" y="447674"/>
            <a:ext cx="3971925" cy="5962650"/>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rgbClr val="FFFFFF">
              <a:lumMod val="75000"/>
            </a:srgbClr>
          </a:solidFill>
        </p:spPr>
      </p:pic>
      <p:sp>
        <p:nvSpPr>
          <p:cNvPr id="9" name="Text Placeholder 8">
            <a:extLst>
              <a:ext uri="{FF2B5EF4-FFF2-40B4-BE49-F238E27FC236}">
                <a16:creationId xmlns:a16="http://schemas.microsoft.com/office/drawing/2014/main" id="{280B5B07-D7D8-01B0-7234-E52D104282B0}"/>
              </a:ext>
            </a:extLst>
          </p:cNvPr>
          <p:cNvSpPr>
            <a:spLocks noGrp="1"/>
          </p:cNvSpPr>
          <p:nvPr>
            <p:ph type="body" sz="quarter" idx="18"/>
          </p:nvPr>
        </p:nvSpPr>
        <p:spPr>
          <a:xfrm>
            <a:off x="4501888" y="2096870"/>
            <a:ext cx="6922825" cy="3389861"/>
          </a:xfrm>
        </p:spPr>
        <p:txBody>
          <a:bodyPr lIns="91440" tIns="45720" rIns="91440" bIns="45720" anchor="t"/>
          <a:lstStyle/>
          <a:p>
            <a:pPr marL="0" indent="0">
              <a:lnSpc>
                <a:spcPct val="100000"/>
              </a:lnSpc>
            </a:pPr>
            <a:r>
              <a:rPr lang="en-US" dirty="0"/>
              <a:t>Welzijn is een </a:t>
            </a:r>
            <a:r>
              <a:rPr lang="en-US" b="1" dirty="0"/>
              <a:t>positieve toestand </a:t>
            </a:r>
            <a:r>
              <a:rPr lang="en-US" dirty="0"/>
              <a:t>die door individuen en samenlevingen wordt ervaren. Net als gezondheid is het een bron voor het dagelijks leven en wordt het bepaald door sociale, economische en ecologische omstandigheden. Welzijn omvat levenskwaliteit en het vermogen van mensen en samenlevingen om met een gevoel van betekenis en doel bij te dragen aan de wereld.</a:t>
            </a:r>
            <a:endParaRPr lang="en-US" dirty="0">
              <a:ea typeface="Calibri"/>
              <a:cs typeface="Calibri"/>
            </a:endParaRPr>
          </a:p>
          <a:p>
            <a:pPr>
              <a:lnSpc>
                <a:spcPct val="100000"/>
              </a:lnSpc>
            </a:pPr>
            <a:endParaRPr lang="en-US" dirty="0"/>
          </a:p>
          <a:p>
            <a:pPr>
              <a:lnSpc>
                <a:spcPct val="100000"/>
              </a:lnSpc>
            </a:pPr>
            <a:endParaRPr lang="en-US" dirty="0">
              <a:ea typeface="Calibri" panose="020F0502020204030204"/>
              <a:cs typeface="Calibri" panose="020F0502020204030204"/>
            </a:endParaRPr>
          </a:p>
        </p:txBody>
      </p:sp>
      <p:grpSp>
        <p:nvGrpSpPr>
          <p:cNvPr id="11" name="Group 10">
            <a:extLst>
              <a:ext uri="{FF2B5EF4-FFF2-40B4-BE49-F238E27FC236}">
                <a16:creationId xmlns:a16="http://schemas.microsoft.com/office/drawing/2014/main" id="{7BAE3A6F-609D-50B5-54B0-4F80BC84E16D}"/>
              </a:ext>
            </a:extLst>
          </p:cNvPr>
          <p:cNvGrpSpPr/>
          <p:nvPr/>
        </p:nvGrpSpPr>
        <p:grpSpPr>
          <a:xfrm>
            <a:off x="0" y="4438165"/>
            <a:ext cx="2366621" cy="2933183"/>
            <a:chOff x="2887563" y="4517695"/>
            <a:chExt cx="1145987" cy="1420333"/>
          </a:xfrm>
          <a:solidFill>
            <a:schemeClr val="bg1">
              <a:alpha val="26000"/>
            </a:schemeClr>
          </a:solidFill>
        </p:grpSpPr>
        <p:sp>
          <p:nvSpPr>
            <p:cNvPr id="15" name="Freeform 14">
              <a:extLst>
                <a:ext uri="{FF2B5EF4-FFF2-40B4-BE49-F238E27FC236}">
                  <a16:creationId xmlns:a16="http://schemas.microsoft.com/office/drawing/2014/main" id="{6C86C037-1596-944B-DD35-86B1BA9A6B8F}"/>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16" name="Graphic 10">
              <a:extLst>
                <a:ext uri="{FF2B5EF4-FFF2-40B4-BE49-F238E27FC236}">
                  <a16:creationId xmlns:a16="http://schemas.microsoft.com/office/drawing/2014/main" id="{3CC45142-500A-2F80-DAE1-D2D926735420}"/>
                </a:ext>
              </a:extLst>
            </p:cNvPr>
            <p:cNvGrpSpPr/>
            <p:nvPr/>
          </p:nvGrpSpPr>
          <p:grpSpPr>
            <a:xfrm>
              <a:off x="3495254" y="4781992"/>
              <a:ext cx="536857" cy="499528"/>
              <a:chOff x="3495254" y="4781992"/>
              <a:chExt cx="536857" cy="499528"/>
            </a:xfrm>
            <a:grpFill/>
          </p:grpSpPr>
          <p:sp>
            <p:nvSpPr>
              <p:cNvPr id="21" name="Freeform 20">
                <a:extLst>
                  <a:ext uri="{FF2B5EF4-FFF2-40B4-BE49-F238E27FC236}">
                    <a16:creationId xmlns:a16="http://schemas.microsoft.com/office/drawing/2014/main" id="{1AEC2FF4-93AA-DA34-2CFE-91F5F7DF6828}"/>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7ADC35A-D636-E05E-3AA9-F9F939773B0F}"/>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832EB4D-8B7F-326A-4B88-3D569EA6E02D}"/>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6F161E8-A0EC-8A3B-A72C-47F086CC1D25}"/>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422FB18B-660C-8036-1968-97C17926B478}"/>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CF8FA64-6FB3-AB6E-CEC6-A9D3E883885B}"/>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6AA2984-9C6F-E886-0D5C-3F730139EC95}"/>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5D8F36C-CDE4-CA41-E95F-895788806DAD}"/>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
        <p:nvSpPr>
          <p:cNvPr id="3" name="TextBox 24">
            <a:extLst>
              <a:ext uri="{FF2B5EF4-FFF2-40B4-BE49-F238E27FC236}">
                <a16:creationId xmlns:a16="http://schemas.microsoft.com/office/drawing/2014/main" id="{5686A7F8-DD3E-0A29-4DEA-8BC6B4FEBF2E}"/>
              </a:ext>
            </a:extLst>
          </p:cNvPr>
          <p:cNvSpPr txBox="1"/>
          <p:nvPr/>
        </p:nvSpPr>
        <p:spPr>
          <a:xfrm>
            <a:off x="4203806" y="5117399"/>
            <a:ext cx="4191867" cy="369332"/>
          </a:xfrm>
          <a:prstGeom prst="rect">
            <a:avLst/>
          </a:prstGeom>
          <a:noFill/>
        </p:spPr>
        <p:txBody>
          <a:bodyPr wrap="square" lIns="91440" tIns="45720" rIns="91440" bIns="45720" anchor="t">
            <a:spAutoFit/>
          </a:bodyPr>
          <a:lstStyle/>
          <a:p>
            <a:pPr algn="r"/>
            <a:r>
              <a:rPr lang="pt-BR" dirty="0">
                <a:solidFill>
                  <a:srgbClr val="87A66E"/>
                </a:solidFill>
                <a:ea typeface="Calibri" panose="020F0502020204030204"/>
                <a:cs typeface="Calibri" panose="020F0502020204030204"/>
                <a:hlinkClick r:id="rId4"/>
              </a:rPr>
              <a:t>Wereldgezondheidsorganisatie (WHO), 2021</a:t>
            </a:r>
            <a:endParaRPr lang="pt-BR" dirty="0">
              <a:solidFill>
                <a:srgbClr val="87A66E"/>
              </a:solidFill>
              <a:ea typeface="Calibri" panose="020F0502020204030204"/>
              <a:cs typeface="Calibri" panose="020F0502020204030204"/>
            </a:endParaRPr>
          </a:p>
        </p:txBody>
      </p:sp>
      <p:sp>
        <p:nvSpPr>
          <p:cNvPr id="13" name="Rectangle 12">
            <a:extLst>
              <a:ext uri="{FF2B5EF4-FFF2-40B4-BE49-F238E27FC236}">
                <a16:creationId xmlns:a16="http://schemas.microsoft.com/office/drawing/2014/main" id="{9F66678A-A35D-4503-981D-5A9673CC66CE}"/>
              </a:ext>
            </a:extLst>
          </p:cNvPr>
          <p:cNvSpPr/>
          <p:nvPr/>
        </p:nvSpPr>
        <p:spPr>
          <a:xfrm>
            <a:off x="3926747" y="1252799"/>
            <a:ext cx="5192509"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4" name="TextBox 13">
            <a:extLst>
              <a:ext uri="{FF2B5EF4-FFF2-40B4-BE49-F238E27FC236}">
                <a16:creationId xmlns:a16="http://schemas.microsoft.com/office/drawing/2014/main" id="{8B38484A-6787-FD7C-51C9-538FAD899AAD}"/>
              </a:ext>
            </a:extLst>
          </p:cNvPr>
          <p:cNvSpPr txBox="1"/>
          <p:nvPr/>
        </p:nvSpPr>
        <p:spPr>
          <a:xfrm>
            <a:off x="4110770" y="1305097"/>
            <a:ext cx="5008486" cy="646331"/>
          </a:xfrm>
          <a:prstGeom prst="rect">
            <a:avLst/>
          </a:prstGeom>
          <a:noFill/>
        </p:spPr>
        <p:txBody>
          <a:bodyPr wrap="square" lIns="91440" tIns="45720" rIns="91440" bIns="45720" rtlCol="0" anchor="t">
            <a:spAutoFit/>
          </a:bodyPr>
          <a:lstStyle/>
          <a:p>
            <a:r>
              <a:rPr lang="en-US" sz="3600" b="1" spc="324" dirty="0">
                <a:solidFill>
                  <a:srgbClr val="F26F46"/>
                </a:solidFill>
                <a:latin typeface="Calibri"/>
                <a:ea typeface="Calibri"/>
                <a:cs typeface="Calibri"/>
              </a:rPr>
              <a:t>WELZIJN</a:t>
            </a:r>
          </a:p>
        </p:txBody>
      </p:sp>
    </p:spTree>
    <p:extLst>
      <p:ext uri="{BB962C8B-B14F-4D97-AF65-F5344CB8AC3E}">
        <p14:creationId xmlns:p14="http://schemas.microsoft.com/office/powerpoint/2010/main" val="1715976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79356-7299-6F90-FC96-4729D99CBF3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91AEFB9-329B-4FA8-7257-2D7C969991DA}"/>
              </a:ext>
            </a:extLst>
          </p:cNvPr>
          <p:cNvSpPr>
            <a:spLocks noGrp="1"/>
          </p:cNvSpPr>
          <p:nvPr>
            <p:ph type="body" sz="quarter" idx="16"/>
          </p:nvPr>
        </p:nvSpPr>
        <p:spPr>
          <a:xfrm>
            <a:off x="1191325" y="484536"/>
            <a:ext cx="10616363" cy="992652"/>
          </a:xfrm>
          <a:prstGeom prst="rect">
            <a:avLst/>
          </a:prstGeom>
        </p:spPr>
        <p:txBody>
          <a:bodyPr lIns="91440" tIns="45720" rIns="91440" bIns="45720" anchor="t">
            <a:noAutofit/>
          </a:bodyPr>
          <a:lstStyle/>
          <a:p>
            <a:r>
              <a:rPr lang="en-US" dirty="0"/>
              <a:t>LEERRESULTATEN AAN HET EINDE VAN DEZE MODULE</a:t>
            </a:r>
          </a:p>
          <a:p>
            <a:endParaRPr lang="en-US" dirty="0">
              <a:ea typeface="Calibri"/>
              <a:cs typeface="Calibri"/>
            </a:endParaRPr>
          </a:p>
        </p:txBody>
      </p:sp>
      <p:sp>
        <p:nvSpPr>
          <p:cNvPr id="2" name="Text Placeholder 1">
            <a:extLst>
              <a:ext uri="{FF2B5EF4-FFF2-40B4-BE49-F238E27FC236}">
                <a16:creationId xmlns:a16="http://schemas.microsoft.com/office/drawing/2014/main" id="{6F552147-9A56-B78D-516B-669BFDE19DE1}"/>
              </a:ext>
            </a:extLst>
          </p:cNvPr>
          <p:cNvSpPr>
            <a:spLocks noGrp="1"/>
          </p:cNvSpPr>
          <p:nvPr>
            <p:ph type="body" sz="quarter" idx="19"/>
          </p:nvPr>
        </p:nvSpPr>
        <p:spPr>
          <a:xfrm>
            <a:off x="6425932" y="1272158"/>
            <a:ext cx="5381756" cy="5473199"/>
          </a:xfrm>
          <a:prstGeom prst="rect">
            <a:avLst/>
          </a:prstGeom>
        </p:spPr>
        <p:txBody>
          <a:bodyPr lIns="91440" tIns="45720" rIns="91440" bIns="45720" anchor="t"/>
          <a:lstStyle/>
          <a:p>
            <a:r>
              <a:rPr lang="en-US" b="1" dirty="0">
                <a:latin typeface="Calibri"/>
                <a:ea typeface="Calibri"/>
                <a:cs typeface="Arial"/>
              </a:rPr>
              <a:t>Leerresultaat 1</a:t>
            </a:r>
          </a:p>
          <a:p>
            <a:pPr marL="0" indent="0">
              <a:spcAft>
                <a:spcPts val="1200"/>
              </a:spcAft>
            </a:pPr>
            <a:r>
              <a:rPr lang="en-US" dirty="0">
                <a:latin typeface="Calibri"/>
                <a:ea typeface="Calibri"/>
                <a:cs typeface="Arial"/>
              </a:rPr>
              <a:t>Je bent in staat om aan te tonen dat je goed geïnformeerd bent over de </a:t>
            </a:r>
            <a:r>
              <a:rPr lang="en-US" b="1" dirty="0">
                <a:latin typeface="Calibri"/>
                <a:ea typeface="Calibri"/>
                <a:cs typeface="Arial"/>
              </a:rPr>
              <a:t>principes van gezonde voeding </a:t>
            </a:r>
            <a:r>
              <a:rPr lang="en-US" dirty="0">
                <a:latin typeface="Calibri"/>
                <a:ea typeface="Calibri"/>
                <a:cs typeface="Arial"/>
              </a:rPr>
              <a:t>en het belang daarvan voor het welzijn, met inbegrip van de rol van thuis koken, basisvaardigheden voor gezond koken en het interpreteren van voedingsetiketten en voedselingrediënten.</a:t>
            </a:r>
            <a:r>
              <a:rPr lang="pt-BR" dirty="0">
                <a:latin typeface="Calibri"/>
                <a:ea typeface="Calibri"/>
                <a:cs typeface="Arial"/>
              </a:rPr>
              <a:t> </a:t>
            </a:r>
          </a:p>
          <a:p>
            <a:r>
              <a:rPr lang="pt-BR" b="1" dirty="0">
                <a:latin typeface="Calibri"/>
                <a:ea typeface="Calibri"/>
                <a:cs typeface="Arial"/>
              </a:rPr>
              <a:t>Leerresultaat 2</a:t>
            </a:r>
          </a:p>
          <a:p>
            <a:pPr marL="0" indent="0"/>
            <a:r>
              <a:rPr lang="en-US" dirty="0">
                <a:latin typeface="Calibri"/>
                <a:ea typeface="Calibri"/>
                <a:cs typeface="Arial"/>
              </a:rPr>
              <a:t>Je bent in staat om praktische kennis over voeding toe te passen op dagelijkse voedingskeuzes, waarbij je voedingsetiketten, ingrediëntenlijsten en gezonde kookprincipes gebruikt om je persoonlijk welzijn en een bewustere voedselconsumptie te ondersteunen. </a:t>
            </a:r>
            <a:endParaRPr lang="pt-BR" dirty="0">
              <a:latin typeface="Calibri"/>
              <a:ea typeface="Calibri"/>
              <a:cs typeface="Arial"/>
            </a:endParaRPr>
          </a:p>
          <a:p>
            <a:endParaRPr lang="pt-BR" dirty="0">
              <a:latin typeface="Calibri"/>
              <a:ea typeface="Calibri"/>
              <a:cs typeface="Arial"/>
            </a:endParaRPr>
          </a:p>
          <a:p>
            <a:endParaRPr lang="pt-BR" sz="2000" dirty="0">
              <a:latin typeface="Arial"/>
              <a:ea typeface="Calibri"/>
              <a:cs typeface="Arial"/>
            </a:endParaRPr>
          </a:p>
          <a:p>
            <a:endParaRPr lang="en-US" dirty="0">
              <a:latin typeface="Calibri" panose="020F0502020204030204"/>
              <a:ea typeface="Calibri"/>
              <a:cs typeface="Calibri"/>
            </a:endParaRPr>
          </a:p>
        </p:txBody>
      </p:sp>
      <p:pic>
        <p:nvPicPr>
          <p:cNvPr id="6" name="Picture Placeholder 58">
            <a:extLst>
              <a:ext uri="{FF2B5EF4-FFF2-40B4-BE49-F238E27FC236}">
                <a16:creationId xmlns:a16="http://schemas.microsoft.com/office/drawing/2014/main" id="{3A8A1F12-3BB2-3580-7123-5D1B55576C00}"/>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937545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3685658-F1A8-FC49-7268-22DC1AF19B9E}"/>
              </a:ext>
            </a:extLst>
          </p:cNvPr>
          <p:cNvSpPr>
            <a:spLocks noGrp="1"/>
          </p:cNvSpPr>
          <p:nvPr>
            <p:ph type="body" sz="quarter" idx="16"/>
          </p:nvPr>
        </p:nvSpPr>
        <p:spPr>
          <a:xfrm>
            <a:off x="904856" y="826894"/>
            <a:ext cx="10052954" cy="803654"/>
          </a:xfrm>
        </p:spPr>
        <p:txBody>
          <a:bodyPr>
            <a:normAutofit/>
          </a:bodyPr>
          <a:lstStyle/>
          <a:p>
            <a:r>
              <a:rPr lang="nl-NL" dirty="0"/>
              <a:t>Inspiratie</a:t>
            </a:r>
            <a:endParaRPr lang="en-NL" dirty="0"/>
          </a:p>
        </p:txBody>
      </p:sp>
      <p:sp>
        <p:nvSpPr>
          <p:cNvPr id="3" name="Tijdelijke aanduiding voor tekst 2">
            <a:extLst>
              <a:ext uri="{FF2B5EF4-FFF2-40B4-BE49-F238E27FC236}">
                <a16:creationId xmlns:a16="http://schemas.microsoft.com/office/drawing/2014/main" id="{229F425A-03B5-6720-B701-D9AE0BBFA85B}"/>
              </a:ext>
            </a:extLst>
          </p:cNvPr>
          <p:cNvSpPr>
            <a:spLocks noGrp="1"/>
          </p:cNvSpPr>
          <p:nvPr>
            <p:ph type="body" sz="quarter" idx="19"/>
          </p:nvPr>
        </p:nvSpPr>
        <p:spPr>
          <a:xfrm>
            <a:off x="904856" y="1447288"/>
            <a:ext cx="10202556" cy="1981712"/>
          </a:xfrm>
        </p:spPr>
        <p:txBody>
          <a:bodyPr lIns="91440" tIns="45720" rIns="91440" bIns="45720" anchor="t">
            <a:normAutofit/>
          </a:bodyPr>
          <a:lstStyle/>
          <a:p>
            <a:pPr marL="0" indent="0" algn="just">
              <a:spcAft>
                <a:spcPts val="600"/>
              </a:spcAft>
            </a:pPr>
            <a:r>
              <a:rPr lang="nl-NL" dirty="0"/>
              <a:t>Voordat we met de training beginnen, willen we graag enkele van de vele series en boeken over voeding en welzijn onder de aandacht brengen.</a:t>
            </a:r>
            <a:endParaRPr lang="nl-NL" dirty="0">
              <a:ea typeface="Calibri"/>
              <a:cs typeface="Calibri"/>
            </a:endParaRPr>
          </a:p>
        </p:txBody>
      </p:sp>
      <p:pic>
        <p:nvPicPr>
          <p:cNvPr id="9" name="Picture 8">
            <a:hlinkClick r:id="rId2"/>
            <a:extLst>
              <a:ext uri="{FF2B5EF4-FFF2-40B4-BE49-F238E27FC236}">
                <a16:creationId xmlns:a16="http://schemas.microsoft.com/office/drawing/2014/main" id="{B18B3C52-F48B-A576-CCDC-4101509A8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9435" y="3506157"/>
            <a:ext cx="2062511" cy="2914520"/>
          </a:xfrm>
          <a:prstGeom prst="rect">
            <a:avLst/>
          </a:prstGeom>
          <a:ln>
            <a:solidFill>
              <a:srgbClr val="292668"/>
            </a:solidFill>
          </a:ln>
        </p:spPr>
      </p:pic>
      <p:pic>
        <p:nvPicPr>
          <p:cNvPr id="10" name="Picture 9">
            <a:hlinkClick r:id="rId4"/>
            <a:extLst>
              <a:ext uri="{FF2B5EF4-FFF2-40B4-BE49-F238E27FC236}">
                <a16:creationId xmlns:a16="http://schemas.microsoft.com/office/drawing/2014/main" id="{2501102C-9508-AC10-407A-B12F91164F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44663" y="3506158"/>
            <a:ext cx="1955034" cy="2914520"/>
          </a:xfrm>
          <a:prstGeom prst="rect">
            <a:avLst/>
          </a:prstGeom>
          <a:ln>
            <a:solidFill>
              <a:srgbClr val="292668"/>
            </a:solidFill>
          </a:ln>
        </p:spPr>
      </p:pic>
      <p:pic>
        <p:nvPicPr>
          <p:cNvPr id="11" name="Picture 10">
            <a:hlinkClick r:id="rId6"/>
            <a:extLst>
              <a:ext uri="{FF2B5EF4-FFF2-40B4-BE49-F238E27FC236}">
                <a16:creationId xmlns:a16="http://schemas.microsoft.com/office/drawing/2014/main" id="{E114DED5-CC91-9218-F9F2-6790B17F88E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11004" y="3506157"/>
            <a:ext cx="1933249" cy="2914520"/>
          </a:xfrm>
          <a:prstGeom prst="rect">
            <a:avLst/>
          </a:prstGeom>
          <a:ln>
            <a:solidFill>
              <a:srgbClr val="292668"/>
            </a:solidFill>
          </a:ln>
        </p:spPr>
      </p:pic>
      <p:grpSp>
        <p:nvGrpSpPr>
          <p:cNvPr id="6" name="Agrupar 5">
            <a:extLst>
              <a:ext uri="{FF2B5EF4-FFF2-40B4-BE49-F238E27FC236}">
                <a16:creationId xmlns:a16="http://schemas.microsoft.com/office/drawing/2014/main" id="{3C3A2AF1-6EBD-3DEF-E104-081C5EE09E2A}"/>
              </a:ext>
            </a:extLst>
          </p:cNvPr>
          <p:cNvGrpSpPr/>
          <p:nvPr/>
        </p:nvGrpSpPr>
        <p:grpSpPr>
          <a:xfrm>
            <a:off x="1159387" y="2411350"/>
            <a:ext cx="6947096" cy="1323439"/>
            <a:chOff x="1159387" y="2411350"/>
            <a:chExt cx="6947096" cy="1323439"/>
          </a:xfrm>
        </p:grpSpPr>
        <p:sp>
          <p:nvSpPr>
            <p:cNvPr id="4" name="Tekstvak 3">
              <a:extLst>
                <a:ext uri="{FF2B5EF4-FFF2-40B4-BE49-F238E27FC236}">
                  <a16:creationId xmlns:a16="http://schemas.microsoft.com/office/drawing/2014/main" id="{9130D687-352B-CC84-85EF-7F39EFB6A238}"/>
                </a:ext>
              </a:extLst>
            </p:cNvPr>
            <p:cNvSpPr txBox="1"/>
            <p:nvPr/>
          </p:nvSpPr>
          <p:spPr>
            <a:xfrm>
              <a:off x="1159387" y="2526500"/>
              <a:ext cx="2057991" cy="646331"/>
            </a:xfrm>
            <a:prstGeom prst="rect">
              <a:avLst/>
            </a:prstGeom>
            <a:noFill/>
          </p:spPr>
          <p:txBody>
            <a:bodyPr wrap="square" rtlCol="0">
              <a:spAutoFit/>
            </a:bodyPr>
            <a:lstStyle/>
            <a:p>
              <a:r>
                <a:rPr lang="nl-NL" b="1" dirty="0">
                  <a:solidFill>
                    <a:srgbClr val="87A66E"/>
                  </a:solidFill>
                  <a:hlinkClick r:id="rId2"/>
                </a:rPr>
                <a:t>Live to 100: Secret of the Blue Zones</a:t>
              </a:r>
              <a:endParaRPr lang="en-NL" b="1" dirty="0">
                <a:solidFill>
                  <a:srgbClr val="292668"/>
                </a:solidFill>
              </a:endParaRPr>
            </a:p>
          </p:txBody>
        </p:sp>
        <p:sp>
          <p:nvSpPr>
            <p:cNvPr id="5" name="Tekstvak 4">
              <a:extLst>
                <a:ext uri="{FF2B5EF4-FFF2-40B4-BE49-F238E27FC236}">
                  <a16:creationId xmlns:a16="http://schemas.microsoft.com/office/drawing/2014/main" id="{E2BE8807-CD93-7827-10DF-25F5781B9D18}"/>
                </a:ext>
              </a:extLst>
            </p:cNvPr>
            <p:cNvSpPr txBox="1"/>
            <p:nvPr/>
          </p:nvSpPr>
          <p:spPr>
            <a:xfrm>
              <a:off x="5937878" y="2411350"/>
              <a:ext cx="2168605" cy="1323439"/>
            </a:xfrm>
            <a:prstGeom prst="rect">
              <a:avLst/>
            </a:prstGeom>
            <a:noFill/>
          </p:spPr>
          <p:txBody>
            <a:bodyPr wrap="square" rtlCol="0">
              <a:spAutoFit/>
            </a:bodyPr>
            <a:lstStyle/>
            <a:p>
              <a:pPr algn="just"/>
              <a:r>
                <a:rPr lang="nl-NL" sz="1600" b="1" dirty="0">
                  <a:solidFill>
                    <a:srgbClr val="87A66E"/>
                  </a:solidFill>
                  <a:hlinkClick r:id="rId4"/>
                </a:rPr>
                <a:t>Ultra-Processed People: Why We Can't Stop Eating Food That Isn't Food</a:t>
              </a:r>
              <a:endParaRPr lang="nl-NL" sz="1600" b="1" dirty="0">
                <a:solidFill>
                  <a:srgbClr val="87A66E"/>
                </a:solidFill>
              </a:endParaRPr>
            </a:p>
            <a:p>
              <a:pPr algn="just"/>
              <a:endParaRPr lang="en-NL" sz="1600" b="1" dirty="0">
                <a:solidFill>
                  <a:srgbClr val="292668"/>
                </a:solidFill>
              </a:endParaRPr>
            </a:p>
          </p:txBody>
        </p:sp>
        <p:sp>
          <p:nvSpPr>
            <p:cNvPr id="12" name="Tekstvak 3">
              <a:extLst>
                <a:ext uri="{FF2B5EF4-FFF2-40B4-BE49-F238E27FC236}">
                  <a16:creationId xmlns:a16="http://schemas.microsoft.com/office/drawing/2014/main" id="{9182F709-7034-4A96-9DDA-DF6444B32D64}"/>
                </a:ext>
              </a:extLst>
            </p:cNvPr>
            <p:cNvSpPr txBox="1"/>
            <p:nvPr/>
          </p:nvSpPr>
          <p:spPr>
            <a:xfrm>
              <a:off x="4095494" y="2619520"/>
              <a:ext cx="964268" cy="369332"/>
            </a:xfrm>
            <a:prstGeom prst="rect">
              <a:avLst/>
            </a:prstGeom>
            <a:noFill/>
          </p:spPr>
          <p:txBody>
            <a:bodyPr wrap="square" rtlCol="0">
              <a:spAutoFit/>
            </a:bodyPr>
            <a:lstStyle/>
            <a:p>
              <a:r>
                <a:rPr lang="nl-NL" b="1" dirty="0">
                  <a:solidFill>
                    <a:srgbClr val="87A66E"/>
                  </a:solidFill>
                  <a:hlinkClick r:id="rId6"/>
                </a:rPr>
                <a:t>Cooked</a:t>
              </a:r>
              <a:endParaRPr lang="en-NL" b="1" dirty="0">
                <a:solidFill>
                  <a:srgbClr val="292668"/>
                </a:solidFill>
              </a:endParaRPr>
            </a:p>
          </p:txBody>
        </p:sp>
      </p:grpSp>
      <p:pic>
        <p:nvPicPr>
          <p:cNvPr id="14" name="Picture 13">
            <a:hlinkClick r:id="rId8"/>
            <a:extLst>
              <a:ext uri="{FF2B5EF4-FFF2-40B4-BE49-F238E27FC236}">
                <a16:creationId xmlns:a16="http://schemas.microsoft.com/office/drawing/2014/main" id="{9ABAC2E5-71B3-8370-109A-ACE70CAEA97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63162" y="3506157"/>
            <a:ext cx="2294647" cy="2830568"/>
          </a:xfrm>
          <a:prstGeom prst="rect">
            <a:avLst/>
          </a:prstGeom>
          <a:ln>
            <a:solidFill>
              <a:srgbClr val="292668"/>
            </a:solidFill>
          </a:ln>
        </p:spPr>
      </p:pic>
      <p:sp>
        <p:nvSpPr>
          <p:cNvPr id="15" name="Tekstvak 4">
            <a:extLst>
              <a:ext uri="{FF2B5EF4-FFF2-40B4-BE49-F238E27FC236}">
                <a16:creationId xmlns:a16="http://schemas.microsoft.com/office/drawing/2014/main" id="{9A823B0A-9CEC-951C-A4A2-2983D353109C}"/>
              </a:ext>
            </a:extLst>
          </p:cNvPr>
          <p:cNvSpPr txBox="1"/>
          <p:nvPr/>
        </p:nvSpPr>
        <p:spPr>
          <a:xfrm>
            <a:off x="8574906" y="2504677"/>
            <a:ext cx="2532506" cy="1077218"/>
          </a:xfrm>
          <a:prstGeom prst="rect">
            <a:avLst/>
          </a:prstGeom>
          <a:noFill/>
        </p:spPr>
        <p:txBody>
          <a:bodyPr wrap="square" rtlCol="0">
            <a:spAutoFit/>
          </a:bodyPr>
          <a:lstStyle/>
          <a:p>
            <a:r>
              <a:rPr lang="nl-NL" sz="1600" b="1" dirty="0">
                <a:solidFill>
                  <a:srgbClr val="87A66E"/>
                </a:solidFill>
                <a:hlinkClick r:id="rId8"/>
              </a:rPr>
              <a:t>Koken voor beginners: een eenvoudig kookboek om de basis te leren</a:t>
            </a:r>
            <a:endParaRPr lang="nl-NL" sz="1600" b="1" dirty="0">
              <a:solidFill>
                <a:srgbClr val="87A66E"/>
              </a:solidFill>
            </a:endParaRPr>
          </a:p>
          <a:p>
            <a:endParaRPr lang="en-NL" sz="1600" b="1" dirty="0">
              <a:solidFill>
                <a:srgbClr val="292668"/>
              </a:solidFill>
            </a:endParaRPr>
          </a:p>
        </p:txBody>
      </p:sp>
    </p:spTree>
    <p:extLst>
      <p:ext uri="{BB962C8B-B14F-4D97-AF65-F5344CB8AC3E}">
        <p14:creationId xmlns:p14="http://schemas.microsoft.com/office/powerpoint/2010/main" val="3648499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E76628-BC7C-9DB9-3E1E-1A6B46301549}"/>
              </a:ext>
            </a:extLst>
          </p:cNvPr>
          <p:cNvSpPr>
            <a:spLocks noGrp="1"/>
          </p:cNvSpPr>
          <p:nvPr>
            <p:ph type="body" sz="quarter" idx="19"/>
          </p:nvPr>
        </p:nvSpPr>
        <p:spPr>
          <a:xfrm>
            <a:off x="6704361" y="2201883"/>
            <a:ext cx="4990998" cy="2329923"/>
          </a:xfrm>
        </p:spPr>
        <p:txBody>
          <a:bodyPr/>
          <a:lstStyle/>
          <a:p>
            <a:pPr marL="0" indent="0">
              <a:lnSpc>
                <a:spcPct val="150000"/>
              </a:lnSpc>
            </a:pPr>
            <a:r>
              <a:rPr lang="en-US" dirty="0"/>
              <a:t>In deze video vertelt Eric Schofield, een docent culinaire kunsten uit Canada, over voedselkennis en deelt hij iets over zijn leven en ervaringen.</a:t>
            </a:r>
          </a:p>
          <a:p>
            <a:pPr marL="0" indent="0">
              <a:lnSpc>
                <a:spcPct val="150000"/>
              </a:lnSpc>
            </a:pPr>
            <a:endParaRPr lang="en-US" dirty="0"/>
          </a:p>
        </p:txBody>
      </p:sp>
      <p:sp>
        <p:nvSpPr>
          <p:cNvPr id="7" name="TextBox 6">
            <a:extLst>
              <a:ext uri="{FF2B5EF4-FFF2-40B4-BE49-F238E27FC236}">
                <a16:creationId xmlns:a16="http://schemas.microsoft.com/office/drawing/2014/main" id="{48D62EB1-6030-C099-3569-99BDBDD86694}"/>
              </a:ext>
            </a:extLst>
          </p:cNvPr>
          <p:cNvSpPr txBox="1"/>
          <p:nvPr/>
        </p:nvSpPr>
        <p:spPr>
          <a:xfrm>
            <a:off x="894303" y="259270"/>
            <a:ext cx="10801056" cy="1200329"/>
          </a:xfrm>
          <a:prstGeom prst="rect">
            <a:avLst/>
          </a:prstGeom>
          <a:noFill/>
        </p:spPr>
        <p:txBody>
          <a:bodyPr wrap="square">
            <a:spAutoFit/>
          </a:bodyPr>
          <a:lstStyle/>
          <a:p>
            <a:pPr algn="r"/>
            <a:r>
              <a:rPr lang="en-IE" sz="3600" b="1" dirty="0">
                <a:solidFill>
                  <a:srgbClr val="F26F46"/>
                </a:solidFill>
              </a:rPr>
              <a:t>TEDx Talk </a:t>
            </a:r>
          </a:p>
          <a:p>
            <a:pPr algn="r"/>
            <a:r>
              <a:rPr lang="en-IE" sz="3600" b="1" dirty="0">
                <a:solidFill>
                  <a:srgbClr val="F26F46"/>
                </a:solidFill>
              </a:rPr>
              <a:t>Voedselgeletterdheid – </a:t>
            </a:r>
            <a:r>
              <a:rPr lang="en-IE" sz="3200" b="1" i="1" dirty="0">
                <a:solidFill>
                  <a:srgbClr val="F26F46"/>
                </a:solidFill>
              </a:rPr>
              <a:t>het gaat om meer dan alleen het lezen van etiketten</a:t>
            </a:r>
          </a:p>
        </p:txBody>
      </p:sp>
      <p:sp>
        <p:nvSpPr>
          <p:cNvPr id="4" name="CaixaDeTexto 3">
            <a:extLst>
              <a:ext uri="{FF2B5EF4-FFF2-40B4-BE49-F238E27FC236}">
                <a16:creationId xmlns:a16="http://schemas.microsoft.com/office/drawing/2014/main" id="{7747CAE2-CAD5-365E-D1C5-881C9F784459}"/>
              </a:ext>
            </a:extLst>
          </p:cNvPr>
          <p:cNvSpPr txBox="1"/>
          <p:nvPr/>
        </p:nvSpPr>
        <p:spPr>
          <a:xfrm>
            <a:off x="894302" y="6135726"/>
            <a:ext cx="5273033" cy="523220"/>
          </a:xfrm>
          <a:prstGeom prst="rect">
            <a:avLst/>
          </a:prstGeom>
          <a:noFill/>
        </p:spPr>
        <p:txBody>
          <a:bodyPr wrap="square">
            <a:spAutoFit/>
          </a:bodyPr>
          <a:lstStyle/>
          <a:p>
            <a:r>
              <a:rPr lang="en-US" sz="1400" dirty="0">
                <a:hlinkClick r:id="rId3"/>
              </a:rPr>
              <a:t>Voedselgeletterdheid – het gaat om meer dan alleen het lezen van etiketten: Eric Schofield bij </a:t>
            </a:r>
            <a:r>
              <a:rPr lang="en-US" sz="1400" dirty="0" err="1">
                <a:hlinkClick r:id="rId3"/>
              </a:rPr>
              <a:t>TEDxTerryTalks</a:t>
            </a:r>
            <a:r>
              <a:rPr lang="en-US" sz="1400" dirty="0">
                <a:hlinkClick r:id="rId3"/>
              </a:rPr>
              <a:t> 2013</a:t>
            </a:r>
            <a:endParaRPr lang="en-GB" sz="1400" u="sng" dirty="0">
              <a:solidFill>
                <a:srgbClr val="87A66E"/>
              </a:solidFill>
            </a:endParaRPr>
          </a:p>
        </p:txBody>
      </p:sp>
      <p:pic>
        <p:nvPicPr>
          <p:cNvPr id="2" name="Multimédia Online 1" title="Food literacy - it's about more than just reading labels: Eric Schofield at TEDxTerryTalks 2013">
            <a:hlinkClick r:id="" action="ppaction://media"/>
            <a:extLst>
              <a:ext uri="{FF2B5EF4-FFF2-40B4-BE49-F238E27FC236}">
                <a16:creationId xmlns:a16="http://schemas.microsoft.com/office/drawing/2014/main" id="{790F3E53-EC11-46CB-520B-A2974D69EA73}"/>
              </a:ext>
            </a:extLst>
          </p:cNvPr>
          <p:cNvPicPr>
            <a:picLocks noRot="1" noChangeAspect="1"/>
          </p:cNvPicPr>
          <p:nvPr>
            <a:videoFile r:link="rId1"/>
          </p:nvPr>
        </p:nvPicPr>
        <p:blipFill>
          <a:blip r:embed="rId4"/>
          <a:stretch>
            <a:fillRect/>
          </a:stretch>
        </p:blipFill>
        <p:spPr>
          <a:xfrm>
            <a:off x="1039453" y="2401556"/>
            <a:ext cx="5370965" cy="3205424"/>
          </a:xfrm>
          <a:prstGeom prst="rect">
            <a:avLst/>
          </a:prstGeom>
        </p:spPr>
      </p:pic>
    </p:spTree>
    <p:extLst>
      <p:ext uri="{BB962C8B-B14F-4D97-AF65-F5344CB8AC3E}">
        <p14:creationId xmlns:p14="http://schemas.microsoft.com/office/powerpoint/2010/main" val="280695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89DE75BF3DFE46B7189CD8459F7ED5" ma:contentTypeVersion="14" ma:contentTypeDescription="Create a new document." ma:contentTypeScope="" ma:versionID="a9e89617b0f6a5821d6dac1775440d2a">
  <xsd:schema xmlns:xsd="http://www.w3.org/2001/XMLSchema" xmlns:xs="http://www.w3.org/2001/XMLSchema" xmlns:p="http://schemas.microsoft.com/office/2006/metadata/properties" xmlns:ns2="9a3675fe-59de-45af-8ae9-99876c5560d0" xmlns:ns3="43e6f6d7-4071-4c4f-8546-e85adde50a14" targetNamespace="http://schemas.microsoft.com/office/2006/metadata/properties" ma:root="true" ma:fieldsID="1c3693e0b8c68385bb6a8d0f0e500582" ns2:_="" ns3:_="">
    <xsd:import namespace="9a3675fe-59de-45af-8ae9-99876c5560d0"/>
    <xsd:import namespace="43e6f6d7-4071-4c4f-8546-e85adde50a1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3675fe-59de-45af-8ae9-99876c5560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02e4e3a-1431-4321-a2fb-937b74f00274"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3e6f6d7-4071-4c4f-8546-e85adde50a14"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bda3c60-de76-4ce2-b7e0-61a9a81f8699}" ma:internalName="TaxCatchAll" ma:showField="CatchAllData" ma:web="43e6f6d7-4071-4c4f-8546-e85adde50a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3e6f6d7-4071-4c4f-8546-e85adde50a14" xsi:nil="true"/>
    <lcf76f155ced4ddcb4097134ff3c332f xmlns="9a3675fe-59de-45af-8ae9-99876c5560d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F0316DB-11F0-4DBF-9F6B-E11D38365D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3675fe-59de-45af-8ae9-99876c5560d0"/>
    <ds:schemaRef ds:uri="43e6f6d7-4071-4c4f-8546-e85adde50a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0004CA4-C938-4702-BAAF-5AD64A8F9A91}">
  <ds:schemaRefs>
    <ds:schemaRef ds:uri="http://schemas.microsoft.com/sharepoint/v3/contenttype/forms"/>
  </ds:schemaRefs>
</ds:datastoreItem>
</file>

<file path=customXml/itemProps3.xml><?xml version="1.0" encoding="utf-8"?>
<ds:datastoreItem xmlns:ds="http://schemas.openxmlformats.org/officeDocument/2006/customXml" ds:itemID="{4FA2C0DB-C073-49CE-9979-DE79796FD959}">
  <ds:schemaRefs>
    <ds:schemaRef ds:uri="43e6f6d7-4071-4c4f-8546-e85adde50a14"/>
    <ds:schemaRef ds:uri="http://purl.org/dc/terms/"/>
    <ds:schemaRef ds:uri="http://purl.org/dc/dcmitype/"/>
    <ds:schemaRef ds:uri="http://schemas.microsoft.com/office/2006/documentManagement/types"/>
    <ds:schemaRef ds:uri="http://schemas.microsoft.com/office/2006/metadata/properties"/>
    <ds:schemaRef ds:uri="http://schemas.openxmlformats.org/package/2006/metadata/core-properties"/>
    <ds:schemaRef ds:uri="9a3675fe-59de-45af-8ae9-99876c5560d0"/>
    <ds:schemaRef ds:uri="http://purl.org/dc/elements/1.1/"/>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986</TotalTime>
  <Words>3873</Words>
  <Application>Microsoft Office PowerPoint</Application>
  <PresentationFormat>Widescreen</PresentationFormat>
  <Paragraphs>390</Paragraphs>
  <Slides>59</Slides>
  <Notes>17</Notes>
  <HiddenSlides>0</HiddenSlides>
  <MMClips>9</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70" baseType="lpstr">
      <vt:lpstr>Aptos</vt:lpstr>
      <vt:lpstr>Arial</vt:lpstr>
      <vt:lpstr>Calibri</vt:lpstr>
      <vt:lpstr>Courier New</vt:lpstr>
      <vt:lpstr>Lato</vt:lpstr>
      <vt:lpstr>Montserrat</vt:lpstr>
      <vt:lpstr>Montserrat Light</vt:lpstr>
      <vt:lpstr>Roboto</vt:lpstr>
      <vt:lpstr>Wingdings</vt:lpstr>
      <vt:lpstr>Office Theme</vt:lpstr>
      <vt:lpstr>FDF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docId:E7C95391DA4E64183F104DE6EA7F6482</cp:keywords>
  <cp:lastModifiedBy>canice euei</cp:lastModifiedBy>
  <cp:revision>12</cp:revision>
  <cp:lastPrinted>2026-01-10T11:54:21Z</cp:lastPrinted>
  <dcterms:created xsi:type="dcterms:W3CDTF">2020-10-14T13:32:04Z</dcterms:created>
  <dcterms:modified xsi:type="dcterms:W3CDTF">2026-04-01T13:53:25Z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0x010100D889DE75BF3DFE46B7189CD8459F7ED5</vt:lpwstr>
  </property>
  <property fmtid="{D5CDD505-2E9C-101B-9397-08002B2CF9AE}" pid="3" name="MediaServiceImageTags">
    <vt:lpwstr/>
  </property>
</Properties>
</file>